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Introduction to Observability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What is observability?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Observability is the ability to understand the internal state of a system based on the data it produces, such as logs, metrics, and traces.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Why observability matters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Enables faster debugging, improved reliability, and better system performance in distributed cloud environments.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Types of Metrics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System metrics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Infrastructure-level data like CPU and disk usage.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Application metrics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Business-related data such as number of transactions.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Metrics Characteristics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Aggregation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Metrics are summarized over time intervals.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Low storage overhead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Efficient for long-term monitoring.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Introduction to Traces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What are traces?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Represent the journey of a request through multiple services.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Distributed tracing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Tracks interactions across microservices.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Trace Components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Spans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Individual operations within a trace.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Trace ID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Unique identifier linking all spans of a request.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Metrics vs Traces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Metrics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Provide high-level system performance insights.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Traces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Offer detailed request-level visibility.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Logs vs Metrics vs Traces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Logs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Best for detailed debugging.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Metrics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Best for alerting and trend analysis.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Traces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Best for understanding distributed workflows.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Introduction to Azure Monitor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Central monitoring service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Collects and analyzes telemetry from Azure resources.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Unified observability platform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Combines logs, metrics, and alerts.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Azure Monitor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Data collection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Gathers data from applications, infrastructure, and services.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Visualization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Dashboards and charts for insights.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Log Analytics Workspace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Centralized log storage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Stores and queries log data.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Query language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Uses Kusto Query Language (KQL) for analysis.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Alerts in Azure Monitor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Threshold-based alerts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Triggered when metrics exceed defined limits.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Action groups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Define notification methods like email or SMS.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Observability vs Monitoring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Monitoring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Focuses on predefined metrics and alerts to track system health.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Observability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Provides deeper insights by enabling exploration of system behavior beyond predefined checks.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Introduction to Application Insights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Application performance monitoring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Tracks application behavior and performance.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Deep integration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Works with various programming languages and frameworks.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Application Insights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Request tracking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Monitors incoming requests and response times.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Dependency tracking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Tracks calls to external services and databases.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Distributed Tracing in Application Insights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End-to-end visibility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Shows full request flow across services.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Correlation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Links logs, metrics, and traces using IDs.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Live Metrics Stream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Real-time monitoring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Provides instant visibility into application performance.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Use cases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Useful during deployments or incident investigation.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Logging Integration with Application Insights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Automatic instrumentation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Captures logs without manual setup.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Custom logging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Developers can send custom events and metrics.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Health Checks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What are health checks?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Automated tests that verify if a system is functioning correctly.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Importance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Helps detect failures early and maintain availability.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Types of Health Checks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Liveness checks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Determine if an application is running.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Readiness checks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Determine if an application is ready to serve requests.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Health Check Implementation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Endpoint-based checks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Applications expose endpoints (e.g., /health) for monitoring.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Automated probing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Monitoring systems periodically call health endpoints.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Health Checks in Cloud Environments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Load balancer integration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Routes traffic only to healthy instances.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Auto-scaling triggers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Can initiate scaling or recovery actions.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Monitoring Strategies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Proactive monitoring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Detect issues before users are affected.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Reactive monitoring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Respond to incidents after they occur.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The Three Pillars of Observability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Logs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Detailed, timestamped records of events occurring within a system.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Metrics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Numerical measurements aggregated over time.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Traces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Represent end-to-end request flows across distributed systems.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Observability in Microservices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Increased complexity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Multiple services require distributed monitoring.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Importance of tracing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Essential for debugging cross-service interactions.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Performance Optimization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Identify bottlenecks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Use metrics and traces to locate slow components.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Continuous improvement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Iterate based on monitoring insights.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Cost Considerations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Data volume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Logging and monitoring generate large amounts of data.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Retention policies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Balance cost with data availability.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Security and Compliance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Protect monitoring data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Logs may contain sensitive information.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Access control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Restrict who can view telemetry data.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Best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Use structured logging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Improves searchability and analysis.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Combine all three pillars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Logs, metrics, and traces together provide full visibility.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Observability is essential in cloud systems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Enables deep insight into system behavior.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Azure Monitor and Application Insights provide powerful tools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Support comprehensive monitoring and diagnostics.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Health checks ensure system reliability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Help maintain availability and performance.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Logging Fundamentals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What is logging?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The practice of recording events, errors, and system activities for analysis.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Purpose of logs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Helps diagnose issues, audit activity, and understand system behavior.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Types of Logs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Application logs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Generated by application code to track business logic and errors.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System logs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Produced by operating systems or infrastructure components.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Log Levels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Severity levels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Includes debug, info, warning, error, and critical.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Purpose of levels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Helps filter and prioritize log data.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Structured vs Unstructured Logging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Structured logging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Logs are formatted (e.g., JSON) for easier querying and analysis.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Unstructured logging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Plain text logs that are harder to process automatically.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Logging Best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Include context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Add metadata such as timestamps, request IDs, and user IDs.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Avoid sensitive data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Do not log passwords, tokens, or personal information.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Introduction to Metrics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What are metrics?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Quantitative measurements collected over time.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Examples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CPU usage, memory consumption, request rates.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Diavetítés a képernyőre (4:3 oldalarány)</PresentationFormat>
  <Paragraphs>0</Paragraphs>
  <Slides>35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35</vt:i4>
      </vt:variant>
    </vt:vector>
  </HeadingPairs>
  <TitlesOfParts>
    <vt:vector size="36" baseType="lpstr">
      <vt:lpstr>Office Theme</vt:lpstr>
      <vt:lpstr>Introduction to Observability</vt:lpstr>
      <vt:lpstr>Observability vs Monitoring</vt:lpstr>
      <vt:lpstr>The Three Pillars of Observability</vt:lpstr>
      <vt:lpstr>Logging Fundamentals</vt:lpstr>
      <vt:lpstr>Types of Logs</vt:lpstr>
      <vt:lpstr>Log Levels</vt:lpstr>
      <vt:lpstr>Structured vs Unstructured Logging</vt:lpstr>
      <vt:lpstr>Logging Best Practices</vt:lpstr>
      <vt:lpstr>Introduction to Metrics</vt:lpstr>
      <vt:lpstr>Types of Metrics</vt:lpstr>
      <vt:lpstr>Metrics Characteristics</vt:lpstr>
      <vt:lpstr>Introduction to Traces</vt:lpstr>
      <vt:lpstr>Trace Components</vt:lpstr>
      <vt:lpstr>Metrics vs Traces</vt:lpstr>
      <vt:lpstr>Logs vs Metrics vs Traces</vt:lpstr>
      <vt:lpstr>Introduction to Azure Monitor</vt:lpstr>
      <vt:lpstr>Azure Monitor Features</vt:lpstr>
      <vt:lpstr>Log Analytics Workspace</vt:lpstr>
      <vt:lpstr>Alerts in Azure Monitor</vt:lpstr>
      <vt:lpstr>Introduction to Application Insights</vt:lpstr>
      <vt:lpstr>Application Insights Features</vt:lpstr>
      <vt:lpstr>Distributed Tracing in Application Insights</vt:lpstr>
      <vt:lpstr>Live Metrics Stream</vt:lpstr>
      <vt:lpstr>Logging Integration with Application Insights</vt:lpstr>
      <vt:lpstr>Health Checks Overview</vt:lpstr>
      <vt:lpstr>Types of Health Checks</vt:lpstr>
      <vt:lpstr>Health Check Implementation</vt:lpstr>
      <vt:lpstr>Health Checks in Cloud Environments</vt:lpstr>
      <vt:lpstr>Monitoring Strategies</vt:lpstr>
      <vt:lpstr>Observability in Microservices</vt:lpstr>
      <vt:lpstr>Performance Optimization</vt:lpstr>
      <vt:lpstr>Cost Considerations</vt:lpstr>
      <vt:lpstr>Security and Compliance</vt:lpstr>
      <vt:lpstr>Best Practices</vt:lpstr>
      <vt:lpstr>Summary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2</cp:revision>
  <dcterms:created xsi:type="dcterms:W3CDTF">2013-01-27T09:14:16Z</dcterms:created>
  <dcterms:modified xsi:type="dcterms:W3CDTF">2026-04-20T04:58:22Z</dcterms:modified>
  <cp:category/>
</cp:coreProperties>
</file>