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1" r:id="rId2"/>
    <p:sldId id="2562" r:id="rId3"/>
    <p:sldId id="2563" r:id="rId4"/>
    <p:sldId id="2564" r:id="rId5"/>
    <p:sldId id="2565" r:id="rId6"/>
    <p:sldId id="2566" r:id="rId7"/>
    <p:sldId id="2567" r:id="rId8"/>
    <p:sldId id="2568" r:id="rId9"/>
    <p:sldId id="2569" r:id="rId10"/>
    <p:sldId id="2570" r:id="rId11"/>
    <p:sldId id="2571" r:id="rId12"/>
    <p:sldId id="2572" r:id="rId13"/>
    <p:sldId id="2573" r:id="rId14"/>
    <p:sldId id="2574" r:id="rId15"/>
    <p:sldId id="2575" r:id="rId16"/>
    <p:sldId id="2576" r:id="rId17"/>
    <p:sldId id="2577" r:id="rId18"/>
    <p:sldId id="2578" r:id="rId19"/>
    <p:sldId id="2579" r:id="rId20"/>
    <p:sldId id="2580" r:id="rId21"/>
    <p:sldId id="2581" r:id="rId22"/>
    <p:sldId id="2582" r:id="rId23"/>
    <p:sldId id="2583" r:id="rId24"/>
    <p:sldId id="2584" r:id="rId25"/>
    <p:sldId id="2585" r:id="rId26"/>
    <p:sldId id="2586" r:id="rId27"/>
    <p:sldId id="2587" r:id="rId28"/>
    <p:sldId id="2588" r:id="rId29"/>
    <p:sldId id="2589" r:id="rId30"/>
    <p:sldId id="2590" r:id="rId31"/>
    <p:sldId id="2591" r:id="rId32"/>
    <p:sldId id="2592" r:id="rId33"/>
    <p:sldId id="2593" r:id="rId34"/>
    <p:sldId id="2594" r:id="rId35"/>
    <p:sldId id="2595" r:id="rId36"/>
    <p:sldId id="2596" r:id="rId37"/>
    <p:sldId id="2597" r:id="rId38"/>
    <p:sldId id="2598" r:id="rId39"/>
    <p:sldId id="2599" r:id="rId40"/>
    <p:sldId id="2600" r:id="rId41"/>
    <p:sldId id="2601"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to Cloud Computing and Azure" id="{71B5D491-6B0B-43ED-995B-5261E3562050}">
          <p14:sldIdLst>
            <p14:sldId id="2561"/>
          </p14:sldIdLst>
        </p14:section>
        <p14:section name="Lecture 1 – Cloud Computing Foundations" id="{B9E5DC0F-452F-40D5-8555-A110DB869C50}">
          <p14:sldIdLst>
            <p14:sldId id="2562"/>
            <p14:sldId id="2563"/>
            <p14:sldId id="2564"/>
            <p14:sldId id="2565"/>
            <p14:sldId id="2566"/>
            <p14:sldId id="2567"/>
            <p14:sldId id="2568"/>
            <p14:sldId id="2569"/>
            <p14:sldId id="2570"/>
            <p14:sldId id="2571"/>
            <p14:sldId id="2572"/>
            <p14:sldId id="2573"/>
            <p14:sldId id="2574"/>
            <p14:sldId id="2575"/>
            <p14:sldId id="2576"/>
            <p14:sldId id="2577"/>
            <p14:sldId id="2578"/>
            <p14:sldId id="2579"/>
            <p14:sldId id="2580"/>
            <p14:sldId id="2581"/>
            <p14:sldId id="2582"/>
            <p14:sldId id="2583"/>
            <p14:sldId id="2584"/>
            <p14:sldId id="2585"/>
            <p14:sldId id="2586"/>
            <p14:sldId id="2587"/>
            <p14:sldId id="2588"/>
            <p14:sldId id="2589"/>
            <p14:sldId id="2590"/>
            <p14:sldId id="2591"/>
            <p14:sldId id="2592"/>
            <p14:sldId id="2593"/>
            <p14:sldId id="2594"/>
            <p14:sldId id="2595"/>
            <p14:sldId id="2596"/>
            <p14:sldId id="2597"/>
            <p14:sldId id="2598"/>
            <p14:sldId id="2599"/>
            <p14:sldId id="2600"/>
            <p14:sldId id="260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diagrams/_rels/data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ata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ata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image" Target="../media/image13.jpeg"/></Relationships>
</file>

<file path=ppt/diagrams/_rels/drawing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image" Target="../media/image25.jpeg"/></Relationships>
</file>

<file path=ppt/diagrams/_rels/drawing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image" Target="../media/image31.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BAEA8A6-925C-44EE-8EEC-B495ABEBAAA8}" type="doc">
      <dgm:prSet loTypeId="urn:microsoft.com/office/officeart/2024/3/layout/verticalVisualTextBlock1" loCatId="Picture" qsTypeId="urn:microsoft.com/office/officeart/2005/8/quickstyle/simple4" qsCatId="simple" csTypeId="urn:microsoft.com/office/officeart/2005/8/colors/accent0_3" csCatId="mainScheme" phldr="1"/>
      <dgm:spPr/>
      <dgm:t>
        <a:bodyPr/>
        <a:lstStyle/>
        <a:p>
          <a:endParaRPr lang="en-US"/>
        </a:p>
      </dgm:t>
    </dgm:pt>
    <dgm:pt modelId="{1D01B2CF-2920-4A30-9D8A-DC41E5A42682}">
      <dgm:prSet/>
      <dgm:spPr/>
      <dgm:t>
        <a:bodyPr/>
        <a:lstStyle/>
        <a:p>
          <a:pPr>
            <a:lnSpc>
              <a:spcPct val="100000"/>
            </a:lnSpc>
            <a:defRPr b="1"/>
          </a:pPr>
          <a:r>
            <a:rPr lang="en-US"/>
            <a:t>Infrastructure Abstraction</a:t>
          </a:r>
        </a:p>
      </dgm:t>
    </dgm:pt>
    <dgm:pt modelId="{56232524-3370-4D4B-818A-93E48ADC5EB1}" type="parTrans" cxnId="{41959F59-3C67-47F8-8864-CBC0CC3D750E}">
      <dgm:prSet/>
      <dgm:spPr/>
      <dgm:t>
        <a:bodyPr/>
        <a:lstStyle/>
        <a:p>
          <a:endParaRPr lang="en-US"/>
        </a:p>
      </dgm:t>
    </dgm:pt>
    <dgm:pt modelId="{40A6575D-3D74-4988-8CF1-390300D9ACB9}" type="sibTrans" cxnId="{41959F59-3C67-47F8-8864-CBC0CC3D750E}">
      <dgm:prSet/>
      <dgm:spPr/>
      <dgm:t>
        <a:bodyPr/>
        <a:lstStyle/>
        <a:p>
          <a:pPr>
            <a:lnSpc>
              <a:spcPct val="100000"/>
            </a:lnSpc>
            <a:defRPr b="1"/>
          </a:pPr>
          <a:endParaRPr lang="en-US"/>
        </a:p>
      </dgm:t>
    </dgm:pt>
    <dgm:pt modelId="{38E647CD-056A-4F64-9994-778DAB34B510}">
      <dgm:prSet/>
      <dgm:spPr/>
      <dgm:t>
        <a:bodyPr/>
        <a:lstStyle/>
        <a:p>
          <a:pPr>
            <a:lnSpc>
              <a:spcPct val="100000"/>
            </a:lnSpc>
          </a:pPr>
          <a:r>
            <a:rPr lang="en-US"/>
            <a:t>PaaS removes the need to manage infrastructure and OS, letting developers focus on coding applications.</a:t>
          </a:r>
        </a:p>
      </dgm:t>
    </dgm:pt>
    <dgm:pt modelId="{FC8FD238-8256-49D4-AFC6-B94CE9AD5807}" type="parTrans" cxnId="{0714B1B4-89E8-46EC-844A-DD8CC412B2F1}">
      <dgm:prSet/>
      <dgm:spPr/>
      <dgm:t>
        <a:bodyPr/>
        <a:lstStyle/>
        <a:p>
          <a:endParaRPr lang="en-US"/>
        </a:p>
      </dgm:t>
    </dgm:pt>
    <dgm:pt modelId="{515D5CE0-9C1F-4513-AEF9-E64C9DF4E658}" type="sibTrans" cxnId="{0714B1B4-89E8-46EC-844A-DD8CC412B2F1}">
      <dgm:prSet/>
      <dgm:spPr/>
      <dgm:t>
        <a:bodyPr/>
        <a:lstStyle/>
        <a:p>
          <a:endParaRPr lang="en-US"/>
        </a:p>
      </dgm:t>
    </dgm:pt>
    <dgm:pt modelId="{46210E2A-286C-45FF-8E3E-5D8F853A9BAF}">
      <dgm:prSet/>
      <dgm:spPr/>
      <dgm:t>
        <a:bodyPr/>
        <a:lstStyle/>
        <a:p>
          <a:pPr>
            <a:lnSpc>
              <a:spcPct val="100000"/>
            </a:lnSpc>
            <a:defRPr b="1"/>
          </a:pPr>
          <a:r>
            <a:rPr lang="en-US"/>
            <a:t>Built-in Scaling and Monitoring</a:t>
          </a:r>
        </a:p>
      </dgm:t>
    </dgm:pt>
    <dgm:pt modelId="{F9CCCB37-7173-41D2-96BC-1C21217AC4C5}" type="parTrans" cxnId="{7FFF0B5B-0AF3-465D-8CB0-D43287152EC7}">
      <dgm:prSet/>
      <dgm:spPr/>
      <dgm:t>
        <a:bodyPr/>
        <a:lstStyle/>
        <a:p>
          <a:endParaRPr lang="en-US"/>
        </a:p>
      </dgm:t>
    </dgm:pt>
    <dgm:pt modelId="{19A51A17-590E-426A-B815-EA397DE213C1}" type="sibTrans" cxnId="{7FFF0B5B-0AF3-465D-8CB0-D43287152EC7}">
      <dgm:prSet/>
      <dgm:spPr/>
      <dgm:t>
        <a:bodyPr/>
        <a:lstStyle/>
        <a:p>
          <a:pPr>
            <a:lnSpc>
              <a:spcPct val="100000"/>
            </a:lnSpc>
            <a:defRPr b="1"/>
          </a:pPr>
          <a:endParaRPr lang="en-US"/>
        </a:p>
      </dgm:t>
    </dgm:pt>
    <dgm:pt modelId="{EC776C0F-A69B-482A-AC6A-4C74ACDBCC97}">
      <dgm:prSet/>
      <dgm:spPr/>
      <dgm:t>
        <a:bodyPr/>
        <a:lstStyle/>
        <a:p>
          <a:pPr>
            <a:lnSpc>
              <a:spcPct val="100000"/>
            </a:lnSpc>
          </a:pPr>
          <a:r>
            <a:rPr lang="en-US"/>
            <a:t>Integrated scaling and monitoring features minimize operational overhead and optimize performance.</a:t>
          </a:r>
        </a:p>
      </dgm:t>
    </dgm:pt>
    <dgm:pt modelId="{8B7B007D-0616-456E-8F37-615365447CCF}" type="parTrans" cxnId="{EF9CA373-B80E-49A1-ACB2-C94B42B645FD}">
      <dgm:prSet/>
      <dgm:spPr/>
      <dgm:t>
        <a:bodyPr/>
        <a:lstStyle/>
        <a:p>
          <a:endParaRPr lang="en-US"/>
        </a:p>
      </dgm:t>
    </dgm:pt>
    <dgm:pt modelId="{4A33C3FB-6D08-49F1-A032-0F5D644C0DA8}" type="sibTrans" cxnId="{EF9CA373-B80E-49A1-ACB2-C94B42B645FD}">
      <dgm:prSet/>
      <dgm:spPr/>
      <dgm:t>
        <a:bodyPr/>
        <a:lstStyle/>
        <a:p>
          <a:endParaRPr lang="en-US"/>
        </a:p>
      </dgm:t>
    </dgm:pt>
    <dgm:pt modelId="{1A0103DF-6495-4E32-B637-04046E8E849B}">
      <dgm:prSet/>
      <dgm:spPr/>
      <dgm:t>
        <a:bodyPr/>
        <a:lstStyle/>
        <a:p>
          <a:pPr>
            <a:lnSpc>
              <a:spcPct val="100000"/>
            </a:lnSpc>
            <a:defRPr b="1"/>
          </a:pPr>
          <a:r>
            <a:rPr lang="en-US"/>
            <a:t>Accelerated Development</a:t>
          </a:r>
        </a:p>
      </dgm:t>
    </dgm:pt>
    <dgm:pt modelId="{3474DFF8-F19E-4199-BD65-09DBC839E889}" type="parTrans" cxnId="{66A32454-B7CB-4FFB-9C59-08524EF8FF04}">
      <dgm:prSet/>
      <dgm:spPr/>
      <dgm:t>
        <a:bodyPr/>
        <a:lstStyle/>
        <a:p>
          <a:endParaRPr lang="en-US"/>
        </a:p>
      </dgm:t>
    </dgm:pt>
    <dgm:pt modelId="{788786DF-A678-40FC-98F5-E67C9F21ADF8}" type="sibTrans" cxnId="{66A32454-B7CB-4FFB-9C59-08524EF8FF04}">
      <dgm:prSet/>
      <dgm:spPr/>
      <dgm:t>
        <a:bodyPr/>
        <a:lstStyle/>
        <a:p>
          <a:endParaRPr lang="en-US"/>
        </a:p>
      </dgm:t>
    </dgm:pt>
    <dgm:pt modelId="{83651C64-4F07-43BB-A5B1-9849BD0FC94F}">
      <dgm:prSet/>
      <dgm:spPr/>
      <dgm:t>
        <a:bodyPr/>
        <a:lstStyle/>
        <a:p>
          <a:pPr>
            <a:lnSpc>
              <a:spcPct val="100000"/>
            </a:lnSpc>
          </a:pPr>
          <a:r>
            <a:rPr lang="en-US"/>
            <a:t>PaaS speeds up development cycles and reduces risks of configuration errors and security patches.</a:t>
          </a:r>
        </a:p>
      </dgm:t>
    </dgm:pt>
    <dgm:pt modelId="{EE0AF91E-E67F-4177-9B24-F0B4085C05AA}" type="parTrans" cxnId="{06611E88-BE2E-4D21-BBB8-F9C506F5693D}">
      <dgm:prSet/>
      <dgm:spPr/>
      <dgm:t>
        <a:bodyPr/>
        <a:lstStyle/>
        <a:p>
          <a:endParaRPr lang="en-US"/>
        </a:p>
      </dgm:t>
    </dgm:pt>
    <dgm:pt modelId="{762583C4-6CB4-4CFC-B165-4F9F802EF66B}" type="sibTrans" cxnId="{06611E88-BE2E-4D21-BBB8-F9C506F5693D}">
      <dgm:prSet/>
      <dgm:spPr/>
      <dgm:t>
        <a:bodyPr/>
        <a:lstStyle/>
        <a:p>
          <a:endParaRPr lang="en-US"/>
        </a:p>
      </dgm:t>
    </dgm:pt>
    <dgm:pt modelId="{04C5540E-BA6A-4D4B-8D36-7CD0E44BFD57}" type="pres">
      <dgm:prSet presAssocID="{DBAEA8A6-925C-44EE-8EEC-B495ABEBAAA8}" presName="Root" presStyleCnt="0">
        <dgm:presLayoutVars>
          <dgm:dir/>
          <dgm:resizeHandles val="exact"/>
        </dgm:presLayoutVars>
      </dgm:prSet>
      <dgm:spPr/>
    </dgm:pt>
    <dgm:pt modelId="{3542EDF8-B9F9-4150-9BCA-1BCBDF7287DE}" type="pres">
      <dgm:prSet presAssocID="{1D01B2CF-2920-4A30-9D8A-DC41E5A42682}" presName="Composite" presStyleCnt="0"/>
      <dgm:spPr/>
    </dgm:pt>
    <dgm:pt modelId="{ECDE60FD-B570-4E3D-BB49-ACA6B6D212A8}" type="pres">
      <dgm:prSet presAssocID="{1D01B2CF-2920-4A30-9D8A-DC41E5A4268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9768" r="15483" b="1"/>
          <a:stretch/>
        </a:blipFill>
      </dgm:spPr>
      <dgm:extLst>
        <a:ext uri="{E40237B7-FDA0-4F09-8148-C483321AD2D9}">
          <dgm14:cNvPr xmlns:dgm14="http://schemas.microsoft.com/office/drawing/2010/diagram" id="0" name="" descr="101010 data lines to infinity"/>
        </a:ext>
      </dgm:extLst>
    </dgm:pt>
    <dgm:pt modelId="{E92917DC-214B-4F3C-8112-F8A0735E12DE}" type="pres">
      <dgm:prSet presAssocID="{1D01B2CF-2920-4A30-9D8A-DC41E5A42682}" presName="Subtitle" presStyleLbl="revTx" presStyleIdx="0" presStyleCnt="6">
        <dgm:presLayoutVars>
          <dgm:chMax val="0"/>
          <dgm:bulletEnabled/>
        </dgm:presLayoutVars>
      </dgm:prSet>
      <dgm:spPr/>
    </dgm:pt>
    <dgm:pt modelId="{DE3CA21E-D19A-450D-AAA4-16533340F39B}" type="pres">
      <dgm:prSet presAssocID="{1D01B2CF-2920-4A30-9D8A-DC41E5A42682}" presName="Description" presStyleLbl="revTx" presStyleIdx="1" presStyleCnt="6">
        <dgm:presLayoutVars>
          <dgm:bulletEnabled/>
        </dgm:presLayoutVars>
      </dgm:prSet>
      <dgm:spPr/>
    </dgm:pt>
    <dgm:pt modelId="{C1B4C6B6-A0A4-4456-A531-278A5C50B0E2}" type="pres">
      <dgm:prSet presAssocID="{40A6575D-3D74-4988-8CF1-390300D9ACB9}" presName="sibTrans" presStyleLbl="sibTrans2D1" presStyleIdx="0" presStyleCnt="0"/>
      <dgm:spPr/>
    </dgm:pt>
    <dgm:pt modelId="{3149012F-BC33-4A5F-8501-ECEB81C7EAF5}" type="pres">
      <dgm:prSet presAssocID="{46210E2A-286C-45FF-8E3E-5D8F853A9BAF}" presName="Composite" presStyleCnt="0"/>
      <dgm:spPr/>
    </dgm:pt>
    <dgm:pt modelId="{7590D7B4-3E26-41DB-8492-3C2AF99D9953}" type="pres">
      <dgm:prSet presAssocID="{46210E2A-286C-45FF-8E3E-5D8F853A9BAF}"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6685" r="17063" b="-3"/>
          <a:stretch/>
        </a:blipFill>
      </dgm:spPr>
      <dgm:extLst>
        <a:ext uri="{E40237B7-FDA0-4F09-8148-C483321AD2D9}">
          <dgm14:cNvPr xmlns:dgm14="http://schemas.microsoft.com/office/drawing/2010/diagram" id="0" name="" descr="A computer interface concept, monitoring a server room with network security and cloud computing."/>
        </a:ext>
      </dgm:extLst>
    </dgm:pt>
    <dgm:pt modelId="{4CFD7127-B6DA-49AA-8C36-581DC6C734FC}" type="pres">
      <dgm:prSet presAssocID="{46210E2A-286C-45FF-8E3E-5D8F853A9BAF}" presName="Subtitle" presStyleLbl="revTx" presStyleIdx="2" presStyleCnt="6">
        <dgm:presLayoutVars>
          <dgm:chMax val="0"/>
          <dgm:bulletEnabled/>
        </dgm:presLayoutVars>
      </dgm:prSet>
      <dgm:spPr/>
    </dgm:pt>
    <dgm:pt modelId="{FA24ADCC-7F4C-40C4-A575-08642D892446}" type="pres">
      <dgm:prSet presAssocID="{46210E2A-286C-45FF-8E3E-5D8F853A9BAF}" presName="Description" presStyleLbl="revTx" presStyleIdx="3" presStyleCnt="6">
        <dgm:presLayoutVars>
          <dgm:bulletEnabled/>
        </dgm:presLayoutVars>
      </dgm:prSet>
      <dgm:spPr/>
    </dgm:pt>
    <dgm:pt modelId="{2D5C13D9-4D9D-4250-A649-4EF46A68464D}" type="pres">
      <dgm:prSet presAssocID="{19A51A17-590E-426A-B815-EA397DE213C1}" presName="sibTrans" presStyleLbl="sibTrans2D1" presStyleIdx="0" presStyleCnt="0"/>
      <dgm:spPr/>
    </dgm:pt>
    <dgm:pt modelId="{2F7DEFF9-90C5-4C8E-BE2D-0E0747C84C81}" type="pres">
      <dgm:prSet presAssocID="{1A0103DF-6495-4E32-B637-04046E8E849B}" presName="Composite" presStyleCnt="0"/>
      <dgm:spPr/>
    </dgm:pt>
    <dgm:pt modelId="{483AF523-17A1-4A20-A07A-7AE28E50C91A}" type="pres">
      <dgm:prSet presAssocID="{1A0103DF-6495-4E32-B637-04046E8E849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1750" r="13247" b="-3"/>
          <a:stretch/>
        </a:blipFill>
      </dgm:spPr>
      <dgm:extLst>
        <a:ext uri="{E40237B7-FDA0-4F09-8148-C483321AD2D9}">
          <dgm14:cNvPr xmlns:dgm14="http://schemas.microsoft.com/office/drawing/2010/diagram" id="0" name="" descr="Genius Programmer creating a New Generation Cloudscape Technology. Smart man is holding the cloud between the two hands."/>
        </a:ext>
      </dgm:extLst>
    </dgm:pt>
    <dgm:pt modelId="{55E6955E-5E2E-4FF8-A903-CB2ADA5E80E2}" type="pres">
      <dgm:prSet presAssocID="{1A0103DF-6495-4E32-B637-04046E8E849B}" presName="Subtitle" presStyleLbl="revTx" presStyleIdx="4" presStyleCnt="6">
        <dgm:presLayoutVars>
          <dgm:chMax val="0"/>
          <dgm:bulletEnabled/>
        </dgm:presLayoutVars>
      </dgm:prSet>
      <dgm:spPr/>
    </dgm:pt>
    <dgm:pt modelId="{333C405A-0F38-4659-93BF-8D14B2A57365}" type="pres">
      <dgm:prSet presAssocID="{1A0103DF-6495-4E32-B637-04046E8E849B}" presName="Description" presStyleLbl="revTx" presStyleIdx="5" presStyleCnt="6">
        <dgm:presLayoutVars>
          <dgm:bulletEnabled/>
        </dgm:presLayoutVars>
      </dgm:prSet>
      <dgm:spPr/>
    </dgm:pt>
  </dgm:ptLst>
  <dgm:cxnLst>
    <dgm:cxn modelId="{92183C0B-6CB7-4D49-A1E5-95EBAE1B81B6}" type="presOf" srcId="{DBAEA8A6-925C-44EE-8EEC-B495ABEBAAA8}" destId="{04C5540E-BA6A-4D4B-8D36-7CD0E44BFD57}" srcOrd="0" destOrd="0" presId="urn:microsoft.com/office/officeart/2024/3/layout/verticalVisualTextBlock1"/>
    <dgm:cxn modelId="{E5FB8E20-C7A9-463A-8E79-092C417E1E92}" type="presOf" srcId="{1A0103DF-6495-4E32-B637-04046E8E849B}" destId="{55E6955E-5E2E-4FF8-A903-CB2ADA5E80E2}" srcOrd="0" destOrd="0" presId="urn:microsoft.com/office/officeart/2024/3/layout/verticalVisualTextBlock1"/>
    <dgm:cxn modelId="{719D3C27-BA80-45EC-9AC2-EBA1CE0E928B}" type="presOf" srcId="{83651C64-4F07-43BB-A5B1-9849BD0FC94F}" destId="{333C405A-0F38-4659-93BF-8D14B2A57365}" srcOrd="0" destOrd="0" presId="urn:microsoft.com/office/officeart/2024/3/layout/verticalVisualTextBlock1"/>
    <dgm:cxn modelId="{7FFF0B5B-0AF3-465D-8CB0-D43287152EC7}" srcId="{DBAEA8A6-925C-44EE-8EEC-B495ABEBAAA8}" destId="{46210E2A-286C-45FF-8E3E-5D8F853A9BAF}" srcOrd="1" destOrd="0" parTransId="{F9CCCB37-7173-41D2-96BC-1C21217AC4C5}" sibTransId="{19A51A17-590E-426A-B815-EA397DE213C1}"/>
    <dgm:cxn modelId="{5BD19D52-D792-4EF0-A5DD-F1429FB5867D}" type="presOf" srcId="{1D01B2CF-2920-4A30-9D8A-DC41E5A42682}" destId="{E92917DC-214B-4F3C-8112-F8A0735E12DE}" srcOrd="0" destOrd="0" presId="urn:microsoft.com/office/officeart/2024/3/layout/verticalVisualTextBlock1"/>
    <dgm:cxn modelId="{EF9CA373-B80E-49A1-ACB2-C94B42B645FD}" srcId="{46210E2A-286C-45FF-8E3E-5D8F853A9BAF}" destId="{EC776C0F-A69B-482A-AC6A-4C74ACDBCC97}" srcOrd="0" destOrd="0" parTransId="{8B7B007D-0616-456E-8F37-615365447CCF}" sibTransId="{4A33C3FB-6D08-49F1-A032-0F5D644C0DA8}"/>
    <dgm:cxn modelId="{66A32454-B7CB-4FFB-9C59-08524EF8FF04}" srcId="{DBAEA8A6-925C-44EE-8EEC-B495ABEBAAA8}" destId="{1A0103DF-6495-4E32-B637-04046E8E849B}" srcOrd="2" destOrd="0" parTransId="{3474DFF8-F19E-4199-BD65-09DBC839E889}" sibTransId="{788786DF-A678-40FC-98F5-E67C9F21ADF8}"/>
    <dgm:cxn modelId="{41959F59-3C67-47F8-8864-CBC0CC3D750E}" srcId="{DBAEA8A6-925C-44EE-8EEC-B495ABEBAAA8}" destId="{1D01B2CF-2920-4A30-9D8A-DC41E5A42682}" srcOrd="0" destOrd="0" parTransId="{56232524-3370-4D4B-818A-93E48ADC5EB1}" sibTransId="{40A6575D-3D74-4988-8CF1-390300D9ACB9}"/>
    <dgm:cxn modelId="{06611E88-BE2E-4D21-BBB8-F9C506F5693D}" srcId="{1A0103DF-6495-4E32-B637-04046E8E849B}" destId="{83651C64-4F07-43BB-A5B1-9849BD0FC94F}" srcOrd="0" destOrd="0" parTransId="{EE0AF91E-E67F-4177-9B24-F0B4085C05AA}" sibTransId="{762583C4-6CB4-4CFC-B165-4F9F802EF66B}"/>
    <dgm:cxn modelId="{0714B1B4-89E8-46EC-844A-DD8CC412B2F1}" srcId="{1D01B2CF-2920-4A30-9D8A-DC41E5A42682}" destId="{38E647CD-056A-4F64-9994-778DAB34B510}" srcOrd="0" destOrd="0" parTransId="{FC8FD238-8256-49D4-AFC6-B94CE9AD5807}" sibTransId="{515D5CE0-9C1F-4513-AEF9-E64C9DF4E658}"/>
    <dgm:cxn modelId="{BB31BCB9-6B5C-4BF0-80C5-B9CE4E4AAE5F}" type="presOf" srcId="{46210E2A-286C-45FF-8E3E-5D8F853A9BAF}" destId="{4CFD7127-B6DA-49AA-8C36-581DC6C734FC}" srcOrd="0" destOrd="0" presId="urn:microsoft.com/office/officeart/2024/3/layout/verticalVisualTextBlock1"/>
    <dgm:cxn modelId="{6866D7E1-6B04-438D-A40A-CC87C7F0E1D2}" type="presOf" srcId="{EC776C0F-A69B-482A-AC6A-4C74ACDBCC97}" destId="{FA24ADCC-7F4C-40C4-A575-08642D892446}" srcOrd="0" destOrd="0" presId="urn:microsoft.com/office/officeart/2024/3/layout/verticalVisualTextBlock1"/>
    <dgm:cxn modelId="{78AB28E4-8334-4FF1-A253-25FDC0C6DA63}" type="presOf" srcId="{19A51A17-590E-426A-B815-EA397DE213C1}" destId="{2D5C13D9-4D9D-4250-A649-4EF46A68464D}" srcOrd="0" destOrd="0" presId="urn:microsoft.com/office/officeart/2024/3/layout/verticalVisualTextBlock1"/>
    <dgm:cxn modelId="{8AA917EC-6775-420C-AA7C-72A4206978B1}" type="presOf" srcId="{38E647CD-056A-4F64-9994-778DAB34B510}" destId="{DE3CA21E-D19A-450D-AAA4-16533340F39B}" srcOrd="0" destOrd="0" presId="urn:microsoft.com/office/officeart/2024/3/layout/verticalVisualTextBlock1"/>
    <dgm:cxn modelId="{486BDBEE-39A0-4815-BD75-5CD8436725EB}" type="presOf" srcId="{40A6575D-3D74-4988-8CF1-390300D9ACB9}" destId="{C1B4C6B6-A0A4-4456-A531-278A5C50B0E2}" srcOrd="0" destOrd="0" presId="urn:microsoft.com/office/officeart/2024/3/layout/verticalVisualTextBlock1"/>
    <dgm:cxn modelId="{2AF12DE4-A849-418E-B786-E8EE73EA70CE}" type="presParOf" srcId="{04C5540E-BA6A-4D4B-8D36-7CD0E44BFD57}" destId="{3542EDF8-B9F9-4150-9BCA-1BCBDF7287DE}" srcOrd="0" destOrd="0" presId="urn:microsoft.com/office/officeart/2024/3/layout/verticalVisualTextBlock1"/>
    <dgm:cxn modelId="{305DE33E-2F14-453B-A680-9EF5C2106EAB}" type="presParOf" srcId="{3542EDF8-B9F9-4150-9BCA-1BCBDF7287DE}" destId="{ECDE60FD-B570-4E3D-BB49-ACA6B6D212A8}" srcOrd="0" destOrd="0" presId="urn:microsoft.com/office/officeart/2024/3/layout/verticalVisualTextBlock1"/>
    <dgm:cxn modelId="{278371A6-AAF2-4ABA-89F4-2C6927DDDC0E}" type="presParOf" srcId="{3542EDF8-B9F9-4150-9BCA-1BCBDF7287DE}" destId="{E92917DC-214B-4F3C-8112-F8A0735E12DE}" srcOrd="1" destOrd="0" presId="urn:microsoft.com/office/officeart/2024/3/layout/verticalVisualTextBlock1"/>
    <dgm:cxn modelId="{7953AAFD-A695-4202-935A-605FEB8ABC80}" type="presParOf" srcId="{3542EDF8-B9F9-4150-9BCA-1BCBDF7287DE}" destId="{DE3CA21E-D19A-450D-AAA4-16533340F39B}" srcOrd="2" destOrd="0" presId="urn:microsoft.com/office/officeart/2024/3/layout/verticalVisualTextBlock1"/>
    <dgm:cxn modelId="{60BA6F50-3F7E-4316-B625-C21C42D98F2B}" type="presParOf" srcId="{04C5540E-BA6A-4D4B-8D36-7CD0E44BFD57}" destId="{C1B4C6B6-A0A4-4456-A531-278A5C50B0E2}" srcOrd="1" destOrd="0" presId="urn:microsoft.com/office/officeart/2024/3/layout/verticalVisualTextBlock1"/>
    <dgm:cxn modelId="{EE67D266-79CC-4BA6-8679-5B116360B6C3}" type="presParOf" srcId="{04C5540E-BA6A-4D4B-8D36-7CD0E44BFD57}" destId="{3149012F-BC33-4A5F-8501-ECEB81C7EAF5}" srcOrd="2" destOrd="0" presId="urn:microsoft.com/office/officeart/2024/3/layout/verticalVisualTextBlock1"/>
    <dgm:cxn modelId="{FA18CD4C-BB0F-4EE5-A213-0BC6D0CE90CE}" type="presParOf" srcId="{3149012F-BC33-4A5F-8501-ECEB81C7EAF5}" destId="{7590D7B4-3E26-41DB-8492-3C2AF99D9953}" srcOrd="0" destOrd="0" presId="urn:microsoft.com/office/officeart/2024/3/layout/verticalVisualTextBlock1"/>
    <dgm:cxn modelId="{2A621425-C006-4AD0-864F-5C039DE64678}" type="presParOf" srcId="{3149012F-BC33-4A5F-8501-ECEB81C7EAF5}" destId="{4CFD7127-B6DA-49AA-8C36-581DC6C734FC}" srcOrd="1" destOrd="0" presId="urn:microsoft.com/office/officeart/2024/3/layout/verticalVisualTextBlock1"/>
    <dgm:cxn modelId="{CBCC423C-6C37-47F0-BBAC-3B006BA9E33F}" type="presParOf" srcId="{3149012F-BC33-4A5F-8501-ECEB81C7EAF5}" destId="{FA24ADCC-7F4C-40C4-A575-08642D892446}" srcOrd="2" destOrd="0" presId="urn:microsoft.com/office/officeart/2024/3/layout/verticalVisualTextBlock1"/>
    <dgm:cxn modelId="{74AA0108-C60B-4195-B076-303D9D41E4D2}" type="presParOf" srcId="{04C5540E-BA6A-4D4B-8D36-7CD0E44BFD57}" destId="{2D5C13D9-4D9D-4250-A649-4EF46A68464D}" srcOrd="3" destOrd="0" presId="urn:microsoft.com/office/officeart/2024/3/layout/verticalVisualTextBlock1"/>
    <dgm:cxn modelId="{0A728A77-F8A6-47C9-92A9-6B69DEB82FE0}" type="presParOf" srcId="{04C5540E-BA6A-4D4B-8D36-7CD0E44BFD57}" destId="{2F7DEFF9-90C5-4C8E-BE2D-0E0747C84C81}" srcOrd="4" destOrd="0" presId="urn:microsoft.com/office/officeart/2024/3/layout/verticalVisualTextBlock1"/>
    <dgm:cxn modelId="{090A6943-6F69-4312-8016-26443A877DE4}" type="presParOf" srcId="{2F7DEFF9-90C5-4C8E-BE2D-0E0747C84C81}" destId="{483AF523-17A1-4A20-A07A-7AE28E50C91A}" srcOrd="0" destOrd="0" presId="urn:microsoft.com/office/officeart/2024/3/layout/verticalVisualTextBlock1"/>
    <dgm:cxn modelId="{37AA13E9-F738-465A-8CD7-947D9DAF381E}" type="presParOf" srcId="{2F7DEFF9-90C5-4C8E-BE2D-0E0747C84C81}" destId="{55E6955E-5E2E-4FF8-A903-CB2ADA5E80E2}" srcOrd="1" destOrd="0" presId="urn:microsoft.com/office/officeart/2024/3/layout/verticalVisualTextBlock1"/>
    <dgm:cxn modelId="{DD917439-D4BC-44B9-AD33-DF42C86D3B1D}" type="presParOf" srcId="{2F7DEFF9-90C5-4C8E-BE2D-0E0747C84C81}" destId="{333C405A-0F38-4659-93BF-8D14B2A57365}"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214FEF-8A6B-4BCE-A2AF-43A68684EFEB}"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12BB278A-E19E-4D8E-B7FB-201B904C4F87}">
      <dgm:prSet/>
      <dgm:spPr/>
      <dgm:t>
        <a:bodyPr/>
        <a:lstStyle/>
        <a:p>
          <a:pPr>
            <a:lnSpc>
              <a:spcPct val="100000"/>
            </a:lnSpc>
            <a:defRPr b="1"/>
          </a:pPr>
          <a:r>
            <a:rPr lang="en-US"/>
            <a:t>Cloud Provider Responsibilities</a:t>
          </a:r>
        </a:p>
      </dgm:t>
    </dgm:pt>
    <dgm:pt modelId="{D5411AC9-9EA6-41E9-A7CB-4BEC73290073}" type="parTrans" cxnId="{C80A2F8C-EE34-4B9D-88AD-92DF9CFF8986}">
      <dgm:prSet/>
      <dgm:spPr/>
      <dgm:t>
        <a:bodyPr/>
        <a:lstStyle/>
        <a:p>
          <a:endParaRPr lang="en-US"/>
        </a:p>
      </dgm:t>
    </dgm:pt>
    <dgm:pt modelId="{2563427E-5090-4A3E-8E4B-9BC51748DC10}" type="sibTrans" cxnId="{C80A2F8C-EE34-4B9D-88AD-92DF9CFF8986}">
      <dgm:prSet/>
      <dgm:spPr/>
      <dgm:t>
        <a:bodyPr/>
        <a:lstStyle/>
        <a:p>
          <a:pPr>
            <a:lnSpc>
              <a:spcPct val="100000"/>
            </a:lnSpc>
            <a:defRPr b="1"/>
          </a:pPr>
          <a:endParaRPr lang="en-US"/>
        </a:p>
      </dgm:t>
    </dgm:pt>
    <dgm:pt modelId="{2C8AD6BB-CF6B-4BC1-B9F0-F89ADC492F42}">
      <dgm:prSet/>
      <dgm:spPr/>
      <dgm:t>
        <a:bodyPr/>
        <a:lstStyle/>
        <a:p>
          <a:pPr>
            <a:lnSpc>
              <a:spcPct val="100000"/>
            </a:lnSpc>
          </a:pPr>
          <a:r>
            <a:rPr lang="en-US"/>
            <a:t>Cloud providers handle security of physical data centers and infrastructure to ensure reliable service delivery.</a:t>
          </a:r>
        </a:p>
      </dgm:t>
    </dgm:pt>
    <dgm:pt modelId="{7EA9DD60-B194-4AF4-8C5D-55187D45B1C0}" type="parTrans" cxnId="{792D71DF-A959-4B4E-9A25-1EA98BD136B5}">
      <dgm:prSet/>
      <dgm:spPr/>
      <dgm:t>
        <a:bodyPr/>
        <a:lstStyle/>
        <a:p>
          <a:endParaRPr lang="en-US"/>
        </a:p>
      </dgm:t>
    </dgm:pt>
    <dgm:pt modelId="{254DFCC2-A7B2-4283-8383-FCAFF4C72335}" type="sibTrans" cxnId="{792D71DF-A959-4B4E-9A25-1EA98BD136B5}">
      <dgm:prSet/>
      <dgm:spPr/>
      <dgm:t>
        <a:bodyPr/>
        <a:lstStyle/>
        <a:p>
          <a:endParaRPr lang="en-US"/>
        </a:p>
      </dgm:t>
    </dgm:pt>
    <dgm:pt modelId="{2F955CAA-90EE-4DD7-968E-AED1471384D5}">
      <dgm:prSet/>
      <dgm:spPr/>
      <dgm:t>
        <a:bodyPr/>
        <a:lstStyle/>
        <a:p>
          <a:pPr>
            <a:lnSpc>
              <a:spcPct val="100000"/>
            </a:lnSpc>
            <a:defRPr b="1"/>
          </a:pPr>
          <a:r>
            <a:rPr lang="en-US"/>
            <a:t>Customer Responsibilities</a:t>
          </a:r>
        </a:p>
      </dgm:t>
    </dgm:pt>
    <dgm:pt modelId="{3E79DB2A-53DF-4F4E-B218-E31B7F308454}" type="parTrans" cxnId="{C18EFA47-F55B-4E19-A034-3EDB0F23B13C}">
      <dgm:prSet/>
      <dgm:spPr/>
      <dgm:t>
        <a:bodyPr/>
        <a:lstStyle/>
        <a:p>
          <a:endParaRPr lang="en-US"/>
        </a:p>
      </dgm:t>
    </dgm:pt>
    <dgm:pt modelId="{7E6D2910-AC37-476A-B5E0-B1B2B3858718}" type="sibTrans" cxnId="{C18EFA47-F55B-4E19-A034-3EDB0F23B13C}">
      <dgm:prSet/>
      <dgm:spPr/>
      <dgm:t>
        <a:bodyPr/>
        <a:lstStyle/>
        <a:p>
          <a:pPr>
            <a:lnSpc>
              <a:spcPct val="100000"/>
            </a:lnSpc>
            <a:defRPr b="1"/>
          </a:pPr>
          <a:endParaRPr lang="en-US"/>
        </a:p>
      </dgm:t>
    </dgm:pt>
    <dgm:pt modelId="{3B75126A-DEEE-4A68-B6A0-F765CB092F57}">
      <dgm:prSet/>
      <dgm:spPr/>
      <dgm:t>
        <a:bodyPr/>
        <a:lstStyle/>
        <a:p>
          <a:pPr>
            <a:lnSpc>
              <a:spcPct val="100000"/>
            </a:lnSpc>
          </a:pPr>
          <a:r>
            <a:rPr lang="en-US"/>
            <a:t>Customers manage data protection, identity management, and application security within the cloud environment.</a:t>
          </a:r>
        </a:p>
      </dgm:t>
    </dgm:pt>
    <dgm:pt modelId="{0067324B-A358-43E9-A31A-B4006FF4DE18}" type="parTrans" cxnId="{EA08609B-0FBD-4DF8-91C8-9EAFBBFF4529}">
      <dgm:prSet/>
      <dgm:spPr/>
      <dgm:t>
        <a:bodyPr/>
        <a:lstStyle/>
        <a:p>
          <a:endParaRPr lang="en-US"/>
        </a:p>
      </dgm:t>
    </dgm:pt>
    <dgm:pt modelId="{50004D83-8AD2-4C46-A876-BB95CC5A89E1}" type="sibTrans" cxnId="{EA08609B-0FBD-4DF8-91C8-9EAFBBFF4529}">
      <dgm:prSet/>
      <dgm:spPr/>
      <dgm:t>
        <a:bodyPr/>
        <a:lstStyle/>
        <a:p>
          <a:endParaRPr lang="en-US"/>
        </a:p>
      </dgm:t>
    </dgm:pt>
    <dgm:pt modelId="{48D796EB-23C9-4B61-9237-C7E0A6367F5B}">
      <dgm:prSet/>
      <dgm:spPr/>
      <dgm:t>
        <a:bodyPr/>
        <a:lstStyle/>
        <a:p>
          <a:pPr>
            <a:lnSpc>
              <a:spcPct val="100000"/>
            </a:lnSpc>
            <a:defRPr b="1"/>
          </a:pPr>
          <a:r>
            <a:rPr lang="en-US"/>
            <a:t>Division of Responsibilities</a:t>
          </a:r>
        </a:p>
      </dgm:t>
    </dgm:pt>
    <dgm:pt modelId="{02BDCB11-72C7-47AD-939C-43A3E8BA5FFC}" type="parTrans" cxnId="{AA4CD09A-6948-427B-B5AD-BAE03C3774BF}">
      <dgm:prSet/>
      <dgm:spPr/>
      <dgm:t>
        <a:bodyPr/>
        <a:lstStyle/>
        <a:p>
          <a:endParaRPr lang="en-US"/>
        </a:p>
      </dgm:t>
    </dgm:pt>
    <dgm:pt modelId="{342EED2A-5D96-45FC-96A3-ABF0E90A6D13}" type="sibTrans" cxnId="{AA4CD09A-6948-427B-B5AD-BAE03C3774BF}">
      <dgm:prSet/>
      <dgm:spPr/>
      <dgm:t>
        <a:bodyPr/>
        <a:lstStyle/>
        <a:p>
          <a:endParaRPr lang="en-US"/>
        </a:p>
      </dgm:t>
    </dgm:pt>
    <dgm:pt modelId="{41E07C75-9DA7-4E4D-BCCD-BB95AEA5CB65}">
      <dgm:prSet/>
      <dgm:spPr/>
      <dgm:t>
        <a:bodyPr/>
        <a:lstStyle/>
        <a:p>
          <a:pPr>
            <a:lnSpc>
              <a:spcPct val="100000"/>
            </a:lnSpc>
          </a:pPr>
          <a:r>
            <a:rPr lang="en-US"/>
            <a:t>The model clearly defines shared security duties between cloud providers and customers for effective risk management.</a:t>
          </a:r>
        </a:p>
      </dgm:t>
    </dgm:pt>
    <dgm:pt modelId="{8697C65F-E3F0-486C-B57A-B4BFC3DF7977}" type="parTrans" cxnId="{E01CD3FA-5FED-4F3F-8179-99E8056AAA13}">
      <dgm:prSet/>
      <dgm:spPr/>
      <dgm:t>
        <a:bodyPr/>
        <a:lstStyle/>
        <a:p>
          <a:endParaRPr lang="en-US"/>
        </a:p>
      </dgm:t>
    </dgm:pt>
    <dgm:pt modelId="{CB9E5A9F-7761-4076-BBBE-0C3B5BAFB333}" type="sibTrans" cxnId="{E01CD3FA-5FED-4F3F-8179-99E8056AAA13}">
      <dgm:prSet/>
      <dgm:spPr/>
      <dgm:t>
        <a:bodyPr/>
        <a:lstStyle/>
        <a:p>
          <a:endParaRPr lang="en-US"/>
        </a:p>
      </dgm:t>
    </dgm:pt>
    <dgm:pt modelId="{9DCE5584-9E07-45C3-A47E-F17D2E2338BA}" type="pres">
      <dgm:prSet presAssocID="{BF214FEF-8A6B-4BCE-A2AF-43A68684EFEB}" presName="Root" presStyleCnt="0">
        <dgm:presLayoutVars>
          <dgm:dir/>
          <dgm:resizeHandles val="exact"/>
        </dgm:presLayoutVars>
      </dgm:prSet>
      <dgm:spPr/>
    </dgm:pt>
    <dgm:pt modelId="{09DB74A9-B3D4-43E1-A0D9-6987B6705FC3}" type="pres">
      <dgm:prSet presAssocID="{12BB278A-E19E-4D8E-B7FB-201B904C4F87}" presName="Composite" presStyleCnt="0"/>
      <dgm:spPr/>
    </dgm:pt>
    <dgm:pt modelId="{33EBB1AE-6078-4D39-ACF5-1E6E93C4E50E}" type="pres">
      <dgm:prSet presAssocID="{12BB278A-E19E-4D8E-B7FB-201B904C4F87}"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22998" r="20750" b="-3"/>
          <a:stretch/>
        </a:blipFill>
      </dgm:spPr>
    </dgm:pt>
    <dgm:pt modelId="{EE73EB64-4996-410E-B68A-E6FD090B54CB}" type="pres">
      <dgm:prSet presAssocID="{12BB278A-E19E-4D8E-B7FB-201B904C4F87}" presName="Subtitle" presStyleLbl="revTx" presStyleIdx="0" presStyleCnt="6">
        <dgm:presLayoutVars>
          <dgm:chMax val="0"/>
          <dgm:bulletEnabled/>
        </dgm:presLayoutVars>
      </dgm:prSet>
      <dgm:spPr/>
    </dgm:pt>
    <dgm:pt modelId="{2D146B61-BEC0-4317-BCC0-98096B5E56BE}" type="pres">
      <dgm:prSet presAssocID="{12BB278A-E19E-4D8E-B7FB-201B904C4F87}" presName="Description" presStyleLbl="revTx" presStyleIdx="1" presStyleCnt="6">
        <dgm:presLayoutVars>
          <dgm:bulletEnabled/>
        </dgm:presLayoutVars>
      </dgm:prSet>
      <dgm:spPr/>
    </dgm:pt>
    <dgm:pt modelId="{59369F48-59B0-4369-AFD6-1A0045B6D0E9}" type="pres">
      <dgm:prSet presAssocID="{2563427E-5090-4A3E-8E4B-9BC51748DC10}" presName="sibTrans" presStyleLbl="sibTrans2D1" presStyleIdx="0" presStyleCnt="0"/>
      <dgm:spPr/>
    </dgm:pt>
    <dgm:pt modelId="{BC6425DF-508A-458A-A8B5-3988FB6B34AD}" type="pres">
      <dgm:prSet presAssocID="{2F955CAA-90EE-4DD7-968E-AED1471384D5}" presName="Composite" presStyleCnt="0"/>
      <dgm:spPr/>
    </dgm:pt>
    <dgm:pt modelId="{C756655C-0017-4201-B885-A3D780E3A1D5}" type="pres">
      <dgm:prSet presAssocID="{2F955CAA-90EE-4DD7-968E-AED1471384D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5040" r="28207" b="-6"/>
          <a:stretch/>
        </a:blipFill>
      </dgm:spPr>
      <dgm:extLst>
        <a:ext uri="{E40237B7-FDA0-4F09-8148-C483321AD2D9}">
          <dgm14:cNvPr xmlns:dgm14="http://schemas.microsoft.com/office/drawing/2010/diagram" id="0" name="" descr="A man typing on a laptop and authenticating to trade crypto currency."/>
        </a:ext>
      </dgm:extLst>
    </dgm:pt>
    <dgm:pt modelId="{0DDB3F2E-DCC6-44F5-8773-259A49A6DA96}" type="pres">
      <dgm:prSet presAssocID="{2F955CAA-90EE-4DD7-968E-AED1471384D5}" presName="Subtitle" presStyleLbl="revTx" presStyleIdx="2" presStyleCnt="6">
        <dgm:presLayoutVars>
          <dgm:chMax val="0"/>
          <dgm:bulletEnabled/>
        </dgm:presLayoutVars>
      </dgm:prSet>
      <dgm:spPr/>
    </dgm:pt>
    <dgm:pt modelId="{E8AEF6AB-8C31-4678-B1F7-9692AD7104CB}" type="pres">
      <dgm:prSet presAssocID="{2F955CAA-90EE-4DD7-968E-AED1471384D5}" presName="Description" presStyleLbl="revTx" presStyleIdx="3" presStyleCnt="6">
        <dgm:presLayoutVars>
          <dgm:bulletEnabled/>
        </dgm:presLayoutVars>
      </dgm:prSet>
      <dgm:spPr/>
    </dgm:pt>
    <dgm:pt modelId="{ABC01C5D-1F67-4A5C-B53C-B7BB687DC6B7}" type="pres">
      <dgm:prSet presAssocID="{7E6D2910-AC37-476A-B5E0-B1B2B3858718}" presName="sibTrans" presStyleLbl="sibTrans2D1" presStyleIdx="0" presStyleCnt="0"/>
      <dgm:spPr/>
    </dgm:pt>
    <dgm:pt modelId="{A069C06C-8D34-4597-A6D2-316F6F388BCA}" type="pres">
      <dgm:prSet presAssocID="{48D796EB-23C9-4B61-9237-C7E0A6367F5B}" presName="Composite" presStyleCnt="0"/>
      <dgm:spPr/>
    </dgm:pt>
    <dgm:pt modelId="{F5ADCDA0-6B7E-4373-90F7-DEC86EDF988C}" type="pres">
      <dgm:prSet presAssocID="{48D796EB-23C9-4B61-9237-C7E0A6367F5B}"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12553" r="16694" b="-5"/>
          <a:stretch/>
        </a:blipFill>
      </dgm:spPr>
      <dgm:extLst>
        <a:ext uri="{E40237B7-FDA0-4F09-8148-C483321AD2D9}">
          <dgm14:cNvPr xmlns:dgm14="http://schemas.microsoft.com/office/drawing/2010/diagram" id="0" name="" descr="Protective shield illustrating cloud computing security concept. A growing concern among the cloud users and providers is protecting their information."/>
        </a:ext>
      </dgm:extLst>
    </dgm:pt>
    <dgm:pt modelId="{2BC1C684-4054-48A4-B43D-B61C0625F366}" type="pres">
      <dgm:prSet presAssocID="{48D796EB-23C9-4B61-9237-C7E0A6367F5B}" presName="Subtitle" presStyleLbl="revTx" presStyleIdx="4" presStyleCnt="6">
        <dgm:presLayoutVars>
          <dgm:chMax val="0"/>
          <dgm:bulletEnabled/>
        </dgm:presLayoutVars>
      </dgm:prSet>
      <dgm:spPr/>
    </dgm:pt>
    <dgm:pt modelId="{67F1DFED-2359-44AE-869B-8E20D6C993A2}" type="pres">
      <dgm:prSet presAssocID="{48D796EB-23C9-4B61-9237-C7E0A6367F5B}" presName="Description" presStyleLbl="revTx" presStyleIdx="5" presStyleCnt="6">
        <dgm:presLayoutVars>
          <dgm:bulletEnabled/>
        </dgm:presLayoutVars>
      </dgm:prSet>
      <dgm:spPr/>
    </dgm:pt>
  </dgm:ptLst>
  <dgm:cxnLst>
    <dgm:cxn modelId="{25F6A93B-3ED4-4180-B06C-F02D211C963E}" type="presOf" srcId="{3B75126A-DEEE-4A68-B6A0-F765CB092F57}" destId="{E8AEF6AB-8C31-4678-B1F7-9692AD7104CB}" srcOrd="0" destOrd="0" presId="urn:microsoft.com/office/officeart/2024/3/layout/verticalVisualTextBlock1"/>
    <dgm:cxn modelId="{6985D042-1DF8-42C1-9F66-CF5F92A3982A}" type="presOf" srcId="{2563427E-5090-4A3E-8E4B-9BC51748DC10}" destId="{59369F48-59B0-4369-AFD6-1A0045B6D0E9}" srcOrd="0" destOrd="0" presId="urn:microsoft.com/office/officeart/2024/3/layout/verticalVisualTextBlock1"/>
    <dgm:cxn modelId="{C18EFA47-F55B-4E19-A034-3EDB0F23B13C}" srcId="{BF214FEF-8A6B-4BCE-A2AF-43A68684EFEB}" destId="{2F955CAA-90EE-4DD7-968E-AED1471384D5}" srcOrd="1" destOrd="0" parTransId="{3E79DB2A-53DF-4F4E-B218-E31B7F308454}" sibTransId="{7E6D2910-AC37-476A-B5E0-B1B2B3858718}"/>
    <dgm:cxn modelId="{A8FF2548-30C8-4DE1-BD3A-D1BE8C3C2F5F}" type="presOf" srcId="{2C8AD6BB-CF6B-4BC1-B9F0-F89ADC492F42}" destId="{2D146B61-BEC0-4317-BCC0-98096B5E56BE}" srcOrd="0" destOrd="0" presId="urn:microsoft.com/office/officeart/2024/3/layout/verticalVisualTextBlock1"/>
    <dgm:cxn modelId="{C80A2F8C-EE34-4B9D-88AD-92DF9CFF8986}" srcId="{BF214FEF-8A6B-4BCE-A2AF-43A68684EFEB}" destId="{12BB278A-E19E-4D8E-B7FB-201B904C4F87}" srcOrd="0" destOrd="0" parTransId="{D5411AC9-9EA6-41E9-A7CB-4BEC73290073}" sibTransId="{2563427E-5090-4A3E-8E4B-9BC51748DC10}"/>
    <dgm:cxn modelId="{18BC778E-A601-4658-AD5C-6CD456294A9E}" type="presOf" srcId="{41E07C75-9DA7-4E4D-BCCD-BB95AEA5CB65}" destId="{67F1DFED-2359-44AE-869B-8E20D6C993A2}" srcOrd="0" destOrd="0" presId="urn:microsoft.com/office/officeart/2024/3/layout/verticalVisualTextBlock1"/>
    <dgm:cxn modelId="{AA4CD09A-6948-427B-B5AD-BAE03C3774BF}" srcId="{BF214FEF-8A6B-4BCE-A2AF-43A68684EFEB}" destId="{48D796EB-23C9-4B61-9237-C7E0A6367F5B}" srcOrd="2" destOrd="0" parTransId="{02BDCB11-72C7-47AD-939C-43A3E8BA5FFC}" sibTransId="{342EED2A-5D96-45FC-96A3-ABF0E90A6D13}"/>
    <dgm:cxn modelId="{EA08609B-0FBD-4DF8-91C8-9EAFBBFF4529}" srcId="{2F955CAA-90EE-4DD7-968E-AED1471384D5}" destId="{3B75126A-DEEE-4A68-B6A0-F765CB092F57}" srcOrd="0" destOrd="0" parTransId="{0067324B-A358-43E9-A31A-B4006FF4DE18}" sibTransId="{50004D83-8AD2-4C46-A876-BB95CC5A89E1}"/>
    <dgm:cxn modelId="{73EA5FAB-C443-4F7E-AFC1-F57510D12A06}" type="presOf" srcId="{12BB278A-E19E-4D8E-B7FB-201B904C4F87}" destId="{EE73EB64-4996-410E-B68A-E6FD090B54CB}" srcOrd="0" destOrd="0" presId="urn:microsoft.com/office/officeart/2024/3/layout/verticalVisualTextBlock1"/>
    <dgm:cxn modelId="{B8A741AD-6492-4B4D-B02C-778595FE5F2D}" type="presOf" srcId="{BF214FEF-8A6B-4BCE-A2AF-43A68684EFEB}" destId="{9DCE5584-9E07-45C3-A47E-F17D2E2338BA}" srcOrd="0" destOrd="0" presId="urn:microsoft.com/office/officeart/2024/3/layout/verticalVisualTextBlock1"/>
    <dgm:cxn modelId="{3123F6B7-8D38-47A0-A8EB-5E1CAD5FB99D}" type="presOf" srcId="{2F955CAA-90EE-4DD7-968E-AED1471384D5}" destId="{0DDB3F2E-DCC6-44F5-8773-259A49A6DA96}" srcOrd="0" destOrd="0" presId="urn:microsoft.com/office/officeart/2024/3/layout/verticalVisualTextBlock1"/>
    <dgm:cxn modelId="{3061CAD2-C10D-40FA-8796-EEABE54A4881}" type="presOf" srcId="{7E6D2910-AC37-476A-B5E0-B1B2B3858718}" destId="{ABC01C5D-1F67-4A5C-B53C-B7BB687DC6B7}" srcOrd="0" destOrd="0" presId="urn:microsoft.com/office/officeart/2024/3/layout/verticalVisualTextBlock1"/>
    <dgm:cxn modelId="{792D71DF-A959-4B4E-9A25-1EA98BD136B5}" srcId="{12BB278A-E19E-4D8E-B7FB-201B904C4F87}" destId="{2C8AD6BB-CF6B-4BC1-B9F0-F89ADC492F42}" srcOrd="0" destOrd="0" parTransId="{7EA9DD60-B194-4AF4-8C5D-55187D45B1C0}" sibTransId="{254DFCC2-A7B2-4283-8383-FCAFF4C72335}"/>
    <dgm:cxn modelId="{117500EF-76FB-4E62-8C70-264ADE1C7DDC}" type="presOf" srcId="{48D796EB-23C9-4B61-9237-C7E0A6367F5B}" destId="{2BC1C684-4054-48A4-B43D-B61C0625F366}" srcOrd="0" destOrd="0" presId="urn:microsoft.com/office/officeart/2024/3/layout/verticalVisualTextBlock1"/>
    <dgm:cxn modelId="{E01CD3FA-5FED-4F3F-8179-99E8056AAA13}" srcId="{48D796EB-23C9-4B61-9237-C7E0A6367F5B}" destId="{41E07C75-9DA7-4E4D-BCCD-BB95AEA5CB65}" srcOrd="0" destOrd="0" parTransId="{8697C65F-E3F0-486C-B57A-B4BFC3DF7977}" sibTransId="{CB9E5A9F-7761-4076-BBBE-0C3B5BAFB333}"/>
    <dgm:cxn modelId="{B9054268-45EB-4AB0-9CF9-137AA51BE804}" type="presParOf" srcId="{9DCE5584-9E07-45C3-A47E-F17D2E2338BA}" destId="{09DB74A9-B3D4-43E1-A0D9-6987B6705FC3}" srcOrd="0" destOrd="0" presId="urn:microsoft.com/office/officeart/2024/3/layout/verticalVisualTextBlock1"/>
    <dgm:cxn modelId="{AE538A4F-F1D0-4F43-9E41-3EE137F4AAFF}" type="presParOf" srcId="{09DB74A9-B3D4-43E1-A0D9-6987B6705FC3}" destId="{33EBB1AE-6078-4D39-ACF5-1E6E93C4E50E}" srcOrd="0" destOrd="0" presId="urn:microsoft.com/office/officeart/2024/3/layout/verticalVisualTextBlock1"/>
    <dgm:cxn modelId="{2D8A7E61-AE10-48C1-84C0-101D52CE1DA8}" type="presParOf" srcId="{09DB74A9-B3D4-43E1-A0D9-6987B6705FC3}" destId="{EE73EB64-4996-410E-B68A-E6FD090B54CB}" srcOrd="1" destOrd="0" presId="urn:microsoft.com/office/officeart/2024/3/layout/verticalVisualTextBlock1"/>
    <dgm:cxn modelId="{2FB384AF-A818-4E20-896A-CC1A9EAD52FD}" type="presParOf" srcId="{09DB74A9-B3D4-43E1-A0D9-6987B6705FC3}" destId="{2D146B61-BEC0-4317-BCC0-98096B5E56BE}" srcOrd="2" destOrd="0" presId="urn:microsoft.com/office/officeart/2024/3/layout/verticalVisualTextBlock1"/>
    <dgm:cxn modelId="{B4BC3B76-630E-4391-A7BB-9C725348E2B7}" type="presParOf" srcId="{9DCE5584-9E07-45C3-A47E-F17D2E2338BA}" destId="{59369F48-59B0-4369-AFD6-1A0045B6D0E9}" srcOrd="1" destOrd="0" presId="urn:microsoft.com/office/officeart/2024/3/layout/verticalVisualTextBlock1"/>
    <dgm:cxn modelId="{4A4DE470-74B2-4EE2-BF78-C1E2FE69A4E5}" type="presParOf" srcId="{9DCE5584-9E07-45C3-A47E-F17D2E2338BA}" destId="{BC6425DF-508A-458A-A8B5-3988FB6B34AD}" srcOrd="2" destOrd="0" presId="urn:microsoft.com/office/officeart/2024/3/layout/verticalVisualTextBlock1"/>
    <dgm:cxn modelId="{9A6D0869-D5A9-4C33-8D54-03C93109400F}" type="presParOf" srcId="{BC6425DF-508A-458A-A8B5-3988FB6B34AD}" destId="{C756655C-0017-4201-B885-A3D780E3A1D5}" srcOrd="0" destOrd="0" presId="urn:microsoft.com/office/officeart/2024/3/layout/verticalVisualTextBlock1"/>
    <dgm:cxn modelId="{5F75CD16-07C5-425A-BECE-A6726F926CEB}" type="presParOf" srcId="{BC6425DF-508A-458A-A8B5-3988FB6B34AD}" destId="{0DDB3F2E-DCC6-44F5-8773-259A49A6DA96}" srcOrd="1" destOrd="0" presId="urn:microsoft.com/office/officeart/2024/3/layout/verticalVisualTextBlock1"/>
    <dgm:cxn modelId="{AC36C429-62D7-4EB1-8DBB-ECBB7C79721A}" type="presParOf" srcId="{BC6425DF-508A-458A-A8B5-3988FB6B34AD}" destId="{E8AEF6AB-8C31-4678-B1F7-9692AD7104CB}" srcOrd="2" destOrd="0" presId="urn:microsoft.com/office/officeart/2024/3/layout/verticalVisualTextBlock1"/>
    <dgm:cxn modelId="{BF79829D-355F-4ADA-8B61-86BE9CB043AB}" type="presParOf" srcId="{9DCE5584-9E07-45C3-A47E-F17D2E2338BA}" destId="{ABC01C5D-1F67-4A5C-B53C-B7BB687DC6B7}" srcOrd="3" destOrd="0" presId="urn:microsoft.com/office/officeart/2024/3/layout/verticalVisualTextBlock1"/>
    <dgm:cxn modelId="{EC825DCF-24C9-4742-A64E-0D6523D954CD}" type="presParOf" srcId="{9DCE5584-9E07-45C3-A47E-F17D2E2338BA}" destId="{A069C06C-8D34-4597-A6D2-316F6F388BCA}" srcOrd="4" destOrd="0" presId="urn:microsoft.com/office/officeart/2024/3/layout/verticalVisualTextBlock1"/>
    <dgm:cxn modelId="{578AFBC4-BE38-4211-8277-C9599DB753DF}" type="presParOf" srcId="{A069C06C-8D34-4597-A6D2-316F6F388BCA}" destId="{F5ADCDA0-6B7E-4373-90F7-DEC86EDF988C}" srcOrd="0" destOrd="0" presId="urn:microsoft.com/office/officeart/2024/3/layout/verticalVisualTextBlock1"/>
    <dgm:cxn modelId="{EF1B8DA8-7720-4102-A92A-E735F4352A1B}" type="presParOf" srcId="{A069C06C-8D34-4597-A6D2-316F6F388BCA}" destId="{2BC1C684-4054-48A4-B43D-B61C0625F366}" srcOrd="1" destOrd="0" presId="urn:microsoft.com/office/officeart/2024/3/layout/verticalVisualTextBlock1"/>
    <dgm:cxn modelId="{D5475D73-3D24-48A1-9C3B-BD248C65B2FF}" type="presParOf" srcId="{A069C06C-8D34-4597-A6D2-316F6F388BCA}" destId="{67F1DFED-2359-44AE-869B-8E20D6C993A2}"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24C16B-35A2-4DD1-9A72-DE4093CD68F3}" type="doc">
      <dgm:prSet loTypeId="urn:microsoft.com/office/officeart/2024/3/layout/verticalVisualTextBlock1" loCatId="Picture" qsTypeId="urn:microsoft.com/office/officeart/2005/8/quickstyle/simple4" qsCatId="simple" csTypeId="urn:microsoft.com/office/officeart/2005/8/colors/accent0_2" csCatId="mainScheme" phldr="1"/>
      <dgm:spPr/>
      <dgm:t>
        <a:bodyPr/>
        <a:lstStyle/>
        <a:p>
          <a:endParaRPr lang="en-US"/>
        </a:p>
      </dgm:t>
    </dgm:pt>
    <dgm:pt modelId="{F7DC0F47-90B0-45F6-B9CB-F3743EF9AFD2}">
      <dgm:prSet/>
      <dgm:spPr/>
      <dgm:t>
        <a:bodyPr/>
        <a:lstStyle/>
        <a:p>
          <a:pPr>
            <a:lnSpc>
              <a:spcPct val="100000"/>
            </a:lnSpc>
            <a:defRPr b="1"/>
          </a:pPr>
          <a:r>
            <a:rPr lang="en-US"/>
            <a:t>Global Cloud Platform</a:t>
          </a:r>
        </a:p>
      </dgm:t>
    </dgm:pt>
    <dgm:pt modelId="{86F8640E-53B5-4C3D-86F9-8D12BDA4DFC4}" type="parTrans" cxnId="{45AA8D8F-4FFF-4B49-97BB-5D54EA67AADC}">
      <dgm:prSet/>
      <dgm:spPr/>
      <dgm:t>
        <a:bodyPr/>
        <a:lstStyle/>
        <a:p>
          <a:endParaRPr lang="en-US"/>
        </a:p>
      </dgm:t>
    </dgm:pt>
    <dgm:pt modelId="{C131270C-C652-46A2-BD52-1976C95C8D9D}" type="sibTrans" cxnId="{45AA8D8F-4FFF-4B49-97BB-5D54EA67AADC}">
      <dgm:prSet/>
      <dgm:spPr/>
      <dgm:t>
        <a:bodyPr/>
        <a:lstStyle/>
        <a:p>
          <a:pPr>
            <a:lnSpc>
              <a:spcPct val="100000"/>
            </a:lnSpc>
            <a:defRPr b="1"/>
          </a:pPr>
          <a:endParaRPr lang="en-US"/>
        </a:p>
      </dgm:t>
    </dgm:pt>
    <dgm:pt modelId="{F9647179-CF6E-4E36-85B0-5A4653C9C6BB}">
      <dgm:prSet/>
      <dgm:spPr/>
      <dgm:t>
        <a:bodyPr/>
        <a:lstStyle/>
        <a:p>
          <a:pPr>
            <a:lnSpc>
              <a:spcPct val="100000"/>
            </a:lnSpc>
          </a:pPr>
          <a:r>
            <a:rPr lang="en-US"/>
            <a:t>Azure operates globally with numerous data centers providing cloud services across multiple regions for scalability and reliability.</a:t>
          </a:r>
        </a:p>
      </dgm:t>
    </dgm:pt>
    <dgm:pt modelId="{EC89EEFD-F268-448F-B1CA-8E6924341F63}" type="parTrans" cxnId="{63803F3E-AC4C-46D2-8758-8B10DA02AB08}">
      <dgm:prSet/>
      <dgm:spPr/>
      <dgm:t>
        <a:bodyPr/>
        <a:lstStyle/>
        <a:p>
          <a:endParaRPr lang="en-US"/>
        </a:p>
      </dgm:t>
    </dgm:pt>
    <dgm:pt modelId="{D2C4D2F8-522F-4A6E-AE3C-F7C7E807F3B8}" type="sibTrans" cxnId="{63803F3E-AC4C-46D2-8758-8B10DA02AB08}">
      <dgm:prSet/>
      <dgm:spPr/>
      <dgm:t>
        <a:bodyPr/>
        <a:lstStyle/>
        <a:p>
          <a:endParaRPr lang="en-US"/>
        </a:p>
      </dgm:t>
    </dgm:pt>
    <dgm:pt modelId="{5D147E34-D283-4DBB-953D-FFC3DBE333A5}">
      <dgm:prSet/>
      <dgm:spPr/>
      <dgm:t>
        <a:bodyPr/>
        <a:lstStyle/>
        <a:p>
          <a:pPr>
            <a:lnSpc>
              <a:spcPct val="100000"/>
            </a:lnSpc>
            <a:defRPr b="1"/>
          </a:pPr>
          <a:r>
            <a:rPr lang="en-US"/>
            <a:t>IaaS, PaaS, SaaS Services</a:t>
          </a:r>
        </a:p>
      </dgm:t>
    </dgm:pt>
    <dgm:pt modelId="{C1BCC93F-67C3-4B5D-951D-9162467A47A9}" type="parTrans" cxnId="{BD16304F-65BE-44E8-A0A6-3ED79B02A6C7}">
      <dgm:prSet/>
      <dgm:spPr/>
      <dgm:t>
        <a:bodyPr/>
        <a:lstStyle/>
        <a:p>
          <a:endParaRPr lang="en-US"/>
        </a:p>
      </dgm:t>
    </dgm:pt>
    <dgm:pt modelId="{72D05176-3045-4DE3-BE43-091E684F0477}" type="sibTrans" cxnId="{BD16304F-65BE-44E8-A0A6-3ED79B02A6C7}">
      <dgm:prSet/>
      <dgm:spPr/>
      <dgm:t>
        <a:bodyPr/>
        <a:lstStyle/>
        <a:p>
          <a:pPr>
            <a:lnSpc>
              <a:spcPct val="100000"/>
            </a:lnSpc>
            <a:defRPr b="1"/>
          </a:pPr>
          <a:endParaRPr lang="en-US"/>
        </a:p>
      </dgm:t>
    </dgm:pt>
    <dgm:pt modelId="{7A492E25-AF92-4DEC-98D7-45160003EBAA}">
      <dgm:prSet/>
      <dgm:spPr/>
      <dgm:t>
        <a:bodyPr/>
        <a:lstStyle/>
        <a:p>
          <a:pPr>
            <a:lnSpc>
              <a:spcPct val="100000"/>
            </a:lnSpc>
          </a:pPr>
          <a:r>
            <a:rPr lang="en-US"/>
            <a:t>Azure offers Infrastructure as a Service, Platform as a Service, and Software as a Service to support diverse computing needs.</a:t>
          </a:r>
        </a:p>
      </dgm:t>
    </dgm:pt>
    <dgm:pt modelId="{AD0633E6-AC3F-4A3C-AEA2-64CE5D279A29}" type="parTrans" cxnId="{1205D8C7-ED5A-4A4C-8416-A40D6BC829EF}">
      <dgm:prSet/>
      <dgm:spPr/>
      <dgm:t>
        <a:bodyPr/>
        <a:lstStyle/>
        <a:p>
          <a:endParaRPr lang="en-US"/>
        </a:p>
      </dgm:t>
    </dgm:pt>
    <dgm:pt modelId="{53D82E44-26A8-4094-9207-5A301943454E}" type="sibTrans" cxnId="{1205D8C7-ED5A-4A4C-8416-A40D6BC829EF}">
      <dgm:prSet/>
      <dgm:spPr/>
      <dgm:t>
        <a:bodyPr/>
        <a:lstStyle/>
        <a:p>
          <a:endParaRPr lang="en-US"/>
        </a:p>
      </dgm:t>
    </dgm:pt>
    <dgm:pt modelId="{12AAAFDD-0C54-4338-9B98-837260A9094E}">
      <dgm:prSet/>
      <dgm:spPr/>
      <dgm:t>
        <a:bodyPr/>
        <a:lstStyle/>
        <a:p>
          <a:pPr>
            <a:lnSpc>
              <a:spcPct val="100000"/>
            </a:lnSpc>
            <a:defRPr b="1"/>
          </a:pPr>
          <a:r>
            <a:rPr lang="en-US"/>
            <a:t>Practical Application Context</a:t>
          </a:r>
        </a:p>
      </dgm:t>
    </dgm:pt>
    <dgm:pt modelId="{0708E90C-E5AF-48A7-B63B-C0E473804F79}" type="parTrans" cxnId="{969A1C7C-6270-4E7F-973D-3E0AB5BFFA44}">
      <dgm:prSet/>
      <dgm:spPr/>
      <dgm:t>
        <a:bodyPr/>
        <a:lstStyle/>
        <a:p>
          <a:endParaRPr lang="en-US"/>
        </a:p>
      </dgm:t>
    </dgm:pt>
    <dgm:pt modelId="{9115D77B-B96D-42B9-92EC-2F7EF43126BA}" type="sibTrans" cxnId="{969A1C7C-6270-4E7F-973D-3E0AB5BFFA44}">
      <dgm:prSet/>
      <dgm:spPr/>
      <dgm:t>
        <a:bodyPr/>
        <a:lstStyle/>
        <a:p>
          <a:endParaRPr lang="en-US"/>
        </a:p>
      </dgm:t>
    </dgm:pt>
    <dgm:pt modelId="{777FBE02-C3CE-4422-B663-5463CB6726AA}">
      <dgm:prSet/>
      <dgm:spPr/>
      <dgm:t>
        <a:bodyPr/>
        <a:lstStyle/>
        <a:p>
          <a:pPr>
            <a:lnSpc>
              <a:spcPct val="100000"/>
            </a:lnSpc>
          </a:pPr>
          <a:r>
            <a:rPr lang="en-US"/>
            <a:t>Azure provides the practical context for cloud computing concepts discussed throughout the lecture.</a:t>
          </a:r>
        </a:p>
      </dgm:t>
    </dgm:pt>
    <dgm:pt modelId="{C32AB093-EA34-43A8-A12A-5FB3BEED25B7}" type="parTrans" cxnId="{379DFECB-F6EE-497A-8BCE-CEF73CBB411A}">
      <dgm:prSet/>
      <dgm:spPr/>
      <dgm:t>
        <a:bodyPr/>
        <a:lstStyle/>
        <a:p>
          <a:endParaRPr lang="en-US"/>
        </a:p>
      </dgm:t>
    </dgm:pt>
    <dgm:pt modelId="{BE000F43-4CBF-40EC-9D12-B40B4C54C396}" type="sibTrans" cxnId="{379DFECB-F6EE-497A-8BCE-CEF73CBB411A}">
      <dgm:prSet/>
      <dgm:spPr/>
      <dgm:t>
        <a:bodyPr/>
        <a:lstStyle/>
        <a:p>
          <a:endParaRPr lang="en-US"/>
        </a:p>
      </dgm:t>
    </dgm:pt>
    <dgm:pt modelId="{C6607358-4CC8-4D74-8C4D-DE11EA2714E1}" type="pres">
      <dgm:prSet presAssocID="{6624C16B-35A2-4DD1-9A72-DE4093CD68F3}" presName="Root" presStyleCnt="0">
        <dgm:presLayoutVars>
          <dgm:dir/>
          <dgm:resizeHandles val="exact"/>
        </dgm:presLayoutVars>
      </dgm:prSet>
      <dgm:spPr/>
    </dgm:pt>
    <dgm:pt modelId="{EC153FBF-E745-4363-A639-AFEBCEFF01B2}" type="pres">
      <dgm:prSet presAssocID="{F7DC0F47-90B0-45F6-B9CB-F3743EF9AFD2}" presName="Composite" presStyleCnt="0"/>
      <dgm:spPr/>
    </dgm:pt>
    <dgm:pt modelId="{3E100B1D-BAEE-4AC6-B936-B44E5B9B6FBB}" type="pres">
      <dgm:prSet presAssocID="{F7DC0F47-90B0-45F6-B9CB-F3743EF9AFD2}" presName="Picture" presStyleLbl="nod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l="12582" r="19168"/>
          <a:stretch/>
        </a:blipFill>
      </dgm:spPr>
      <dgm:extLst>
        <a:ext uri="{E40237B7-FDA0-4F09-8148-C483321AD2D9}">
          <dgm14:cNvPr xmlns:dgm14="http://schemas.microsoft.com/office/drawing/2010/diagram" id="0" name="" descr="World map with flight paths"/>
        </a:ext>
      </dgm:extLst>
    </dgm:pt>
    <dgm:pt modelId="{5C611C67-E1AE-4EE4-B0CF-57B4A88C162E}" type="pres">
      <dgm:prSet presAssocID="{F7DC0F47-90B0-45F6-B9CB-F3743EF9AFD2}" presName="Subtitle" presStyleLbl="revTx" presStyleIdx="0" presStyleCnt="6">
        <dgm:presLayoutVars>
          <dgm:chMax val="0"/>
          <dgm:bulletEnabled/>
        </dgm:presLayoutVars>
      </dgm:prSet>
      <dgm:spPr/>
    </dgm:pt>
    <dgm:pt modelId="{A9E0CBCD-4277-412F-BF7A-8CA762222410}" type="pres">
      <dgm:prSet presAssocID="{F7DC0F47-90B0-45F6-B9CB-F3743EF9AFD2}" presName="Description" presStyleLbl="revTx" presStyleIdx="1" presStyleCnt="6">
        <dgm:presLayoutVars>
          <dgm:bulletEnabled/>
        </dgm:presLayoutVars>
      </dgm:prSet>
      <dgm:spPr/>
    </dgm:pt>
    <dgm:pt modelId="{CBD3E621-EC4A-47A0-86FA-9DA36964097E}" type="pres">
      <dgm:prSet presAssocID="{C131270C-C652-46A2-BD52-1976C95C8D9D}" presName="sibTrans" presStyleLbl="sibTrans2D1" presStyleIdx="0" presStyleCnt="0"/>
      <dgm:spPr/>
    </dgm:pt>
    <dgm:pt modelId="{847E7DFE-FD43-4224-809B-B263769017F7}" type="pres">
      <dgm:prSet presAssocID="{5D147E34-D283-4DBB-953D-FFC3DBE333A5}" presName="Composite" presStyleCnt="0"/>
      <dgm:spPr/>
    </dgm:pt>
    <dgm:pt modelId="{C3ABA7C6-81A9-43F3-A5DC-1820ADF9AC90}" type="pres">
      <dgm:prSet presAssocID="{5D147E34-D283-4DBB-953D-FFC3DBE333A5}" presName="Picture" presStyleLbl="nod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l="27618" r="18630" b="-4"/>
          <a:stretch/>
        </a:blipFill>
      </dgm:spPr>
      <dgm:extLst>
        <a:ext uri="{E40237B7-FDA0-4F09-8148-C483321AD2D9}">
          <dgm14:cNvPr xmlns:dgm14="http://schemas.microsoft.com/office/drawing/2010/diagram" id="0" name="" descr="Cloud Computing Backup Cyber Security Fingerprint Identity Encryption Technology"/>
        </a:ext>
      </dgm:extLst>
    </dgm:pt>
    <dgm:pt modelId="{48F91D8E-3742-495C-985D-E27601F1D8F6}" type="pres">
      <dgm:prSet presAssocID="{5D147E34-D283-4DBB-953D-FFC3DBE333A5}" presName="Subtitle" presStyleLbl="revTx" presStyleIdx="2" presStyleCnt="6">
        <dgm:presLayoutVars>
          <dgm:chMax val="0"/>
          <dgm:bulletEnabled/>
        </dgm:presLayoutVars>
      </dgm:prSet>
      <dgm:spPr/>
    </dgm:pt>
    <dgm:pt modelId="{872D7C17-4A95-4433-97A1-D708A15A4FC4}" type="pres">
      <dgm:prSet presAssocID="{5D147E34-D283-4DBB-953D-FFC3DBE333A5}" presName="Description" presStyleLbl="revTx" presStyleIdx="3" presStyleCnt="6">
        <dgm:presLayoutVars>
          <dgm:bulletEnabled/>
        </dgm:presLayoutVars>
      </dgm:prSet>
      <dgm:spPr/>
    </dgm:pt>
    <dgm:pt modelId="{D50F4E0D-0BD8-4B65-910B-08D40AAA4C2E}" type="pres">
      <dgm:prSet presAssocID="{72D05176-3045-4DE3-BE43-091E684F0477}" presName="sibTrans" presStyleLbl="sibTrans2D1" presStyleIdx="0" presStyleCnt="0"/>
      <dgm:spPr/>
    </dgm:pt>
    <dgm:pt modelId="{186A63D9-84C9-405A-81C0-D79F93B18DA5}" type="pres">
      <dgm:prSet presAssocID="{12AAAFDD-0C54-4338-9B98-837260A9094E}" presName="Composite" presStyleCnt="0"/>
      <dgm:spPr/>
    </dgm:pt>
    <dgm:pt modelId="{F2B07D86-5275-4F39-8F6E-AABD2E9FAF8D}" type="pres">
      <dgm:prSet presAssocID="{12AAAFDD-0C54-4338-9B98-837260A9094E}" presName="Picture" presStyleLbl="nod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l="22517" r="10729" b="-6"/>
          <a:stretch/>
        </a:blipFill>
      </dgm:spPr>
      <dgm:extLst>
        <a:ext uri="{E40237B7-FDA0-4F09-8148-C483321AD2D9}">
          <dgm14:cNvPr xmlns:dgm14="http://schemas.microsoft.com/office/drawing/2010/diagram" id="0" name="" descr="Woman using a laptop with cloud icon on working at home. She is in the dining room at the dining room table. She is wearing casual clothing. There is a cloud icon next to her computer illustrating a cloud computing network and storage concept. Close up"/>
        </a:ext>
      </dgm:extLst>
    </dgm:pt>
    <dgm:pt modelId="{E1597A02-5BE9-4D62-99EA-37E240A6CE17}" type="pres">
      <dgm:prSet presAssocID="{12AAAFDD-0C54-4338-9B98-837260A9094E}" presName="Subtitle" presStyleLbl="revTx" presStyleIdx="4" presStyleCnt="6">
        <dgm:presLayoutVars>
          <dgm:chMax val="0"/>
          <dgm:bulletEnabled/>
        </dgm:presLayoutVars>
      </dgm:prSet>
      <dgm:spPr/>
    </dgm:pt>
    <dgm:pt modelId="{2C5DC697-A4D7-4FB5-8E42-96918B83D470}" type="pres">
      <dgm:prSet presAssocID="{12AAAFDD-0C54-4338-9B98-837260A9094E}" presName="Description" presStyleLbl="revTx" presStyleIdx="5" presStyleCnt="6">
        <dgm:presLayoutVars>
          <dgm:bulletEnabled/>
        </dgm:presLayoutVars>
      </dgm:prSet>
      <dgm:spPr/>
    </dgm:pt>
  </dgm:ptLst>
  <dgm:cxnLst>
    <dgm:cxn modelId="{32A2DA2F-B8AB-4FE0-9472-8C40EB26CA20}" type="presOf" srcId="{F7DC0F47-90B0-45F6-B9CB-F3743EF9AFD2}" destId="{5C611C67-E1AE-4EE4-B0CF-57B4A88C162E}" srcOrd="0" destOrd="0" presId="urn:microsoft.com/office/officeart/2024/3/layout/verticalVisualTextBlock1"/>
    <dgm:cxn modelId="{6DFEFA3D-0C81-46AB-A63D-75DFA989D43D}" type="presOf" srcId="{5D147E34-D283-4DBB-953D-FFC3DBE333A5}" destId="{48F91D8E-3742-495C-985D-E27601F1D8F6}" srcOrd="0" destOrd="0" presId="urn:microsoft.com/office/officeart/2024/3/layout/verticalVisualTextBlock1"/>
    <dgm:cxn modelId="{63803F3E-AC4C-46D2-8758-8B10DA02AB08}" srcId="{F7DC0F47-90B0-45F6-B9CB-F3743EF9AFD2}" destId="{F9647179-CF6E-4E36-85B0-5A4653C9C6BB}" srcOrd="0" destOrd="0" parTransId="{EC89EEFD-F268-448F-B1CA-8E6924341F63}" sibTransId="{D2C4D2F8-522F-4A6E-AE3C-F7C7E807F3B8}"/>
    <dgm:cxn modelId="{BD16304F-65BE-44E8-A0A6-3ED79B02A6C7}" srcId="{6624C16B-35A2-4DD1-9A72-DE4093CD68F3}" destId="{5D147E34-D283-4DBB-953D-FFC3DBE333A5}" srcOrd="1" destOrd="0" parTransId="{C1BCC93F-67C3-4B5D-951D-9162467A47A9}" sibTransId="{72D05176-3045-4DE3-BE43-091E684F0477}"/>
    <dgm:cxn modelId="{969A1C7C-6270-4E7F-973D-3E0AB5BFFA44}" srcId="{6624C16B-35A2-4DD1-9A72-DE4093CD68F3}" destId="{12AAAFDD-0C54-4338-9B98-837260A9094E}" srcOrd="2" destOrd="0" parTransId="{0708E90C-E5AF-48A7-B63B-C0E473804F79}" sibTransId="{9115D77B-B96D-42B9-92EC-2F7EF43126BA}"/>
    <dgm:cxn modelId="{C8CA4683-A891-4F0C-8493-D30DBFFC0EFC}" type="presOf" srcId="{72D05176-3045-4DE3-BE43-091E684F0477}" destId="{D50F4E0D-0BD8-4B65-910B-08D40AAA4C2E}" srcOrd="0" destOrd="0" presId="urn:microsoft.com/office/officeart/2024/3/layout/verticalVisualTextBlock1"/>
    <dgm:cxn modelId="{45AA8D8F-4FFF-4B49-97BB-5D54EA67AADC}" srcId="{6624C16B-35A2-4DD1-9A72-DE4093CD68F3}" destId="{F7DC0F47-90B0-45F6-B9CB-F3743EF9AFD2}" srcOrd="0" destOrd="0" parTransId="{86F8640E-53B5-4C3D-86F9-8D12BDA4DFC4}" sibTransId="{C131270C-C652-46A2-BD52-1976C95C8D9D}"/>
    <dgm:cxn modelId="{2FC7A5A9-F72E-4671-A243-193A9733A665}" type="presOf" srcId="{12AAAFDD-0C54-4338-9B98-837260A9094E}" destId="{E1597A02-5BE9-4D62-99EA-37E240A6CE17}" srcOrd="0" destOrd="0" presId="urn:microsoft.com/office/officeart/2024/3/layout/verticalVisualTextBlock1"/>
    <dgm:cxn modelId="{1205D8C7-ED5A-4A4C-8416-A40D6BC829EF}" srcId="{5D147E34-D283-4DBB-953D-FFC3DBE333A5}" destId="{7A492E25-AF92-4DEC-98D7-45160003EBAA}" srcOrd="0" destOrd="0" parTransId="{AD0633E6-AC3F-4A3C-AEA2-64CE5D279A29}" sibTransId="{53D82E44-26A8-4094-9207-5A301943454E}"/>
    <dgm:cxn modelId="{379DFECB-F6EE-497A-8BCE-CEF73CBB411A}" srcId="{12AAAFDD-0C54-4338-9B98-837260A9094E}" destId="{777FBE02-C3CE-4422-B663-5463CB6726AA}" srcOrd="0" destOrd="0" parTransId="{C32AB093-EA34-43A8-A12A-5FB3BEED25B7}" sibTransId="{BE000F43-4CBF-40EC-9D12-B40B4C54C396}"/>
    <dgm:cxn modelId="{E6F3AAD4-3D14-423A-885E-3AF266508116}" type="presOf" srcId="{C131270C-C652-46A2-BD52-1976C95C8D9D}" destId="{CBD3E621-EC4A-47A0-86FA-9DA36964097E}" srcOrd="0" destOrd="0" presId="urn:microsoft.com/office/officeart/2024/3/layout/verticalVisualTextBlock1"/>
    <dgm:cxn modelId="{70908CD9-707A-4955-A29D-7CBB7A1BE631}" type="presOf" srcId="{777FBE02-C3CE-4422-B663-5463CB6726AA}" destId="{2C5DC697-A4D7-4FB5-8E42-96918B83D470}" srcOrd="0" destOrd="0" presId="urn:microsoft.com/office/officeart/2024/3/layout/verticalVisualTextBlock1"/>
    <dgm:cxn modelId="{E4827BE1-7682-4379-8D30-A65534AF790B}" type="presOf" srcId="{F9647179-CF6E-4E36-85B0-5A4653C9C6BB}" destId="{A9E0CBCD-4277-412F-BF7A-8CA762222410}" srcOrd="0" destOrd="0" presId="urn:microsoft.com/office/officeart/2024/3/layout/verticalVisualTextBlock1"/>
    <dgm:cxn modelId="{9EEA61EB-5F85-4D1C-B98A-840FA0974BF6}" type="presOf" srcId="{6624C16B-35A2-4DD1-9A72-DE4093CD68F3}" destId="{C6607358-4CC8-4D74-8C4D-DE11EA2714E1}" srcOrd="0" destOrd="0" presId="urn:microsoft.com/office/officeart/2024/3/layout/verticalVisualTextBlock1"/>
    <dgm:cxn modelId="{736386FD-D03D-44A8-A165-53D8C07417BC}" type="presOf" srcId="{7A492E25-AF92-4DEC-98D7-45160003EBAA}" destId="{872D7C17-4A95-4433-97A1-D708A15A4FC4}" srcOrd="0" destOrd="0" presId="urn:microsoft.com/office/officeart/2024/3/layout/verticalVisualTextBlock1"/>
    <dgm:cxn modelId="{F3835BC4-6732-4CBA-8E38-AEFAF6331B5F}" type="presParOf" srcId="{C6607358-4CC8-4D74-8C4D-DE11EA2714E1}" destId="{EC153FBF-E745-4363-A639-AFEBCEFF01B2}" srcOrd="0" destOrd="0" presId="urn:microsoft.com/office/officeart/2024/3/layout/verticalVisualTextBlock1"/>
    <dgm:cxn modelId="{C780BD23-5E18-4F51-A391-4D8FA917A71D}" type="presParOf" srcId="{EC153FBF-E745-4363-A639-AFEBCEFF01B2}" destId="{3E100B1D-BAEE-4AC6-B936-B44E5B9B6FBB}" srcOrd="0" destOrd="0" presId="urn:microsoft.com/office/officeart/2024/3/layout/verticalVisualTextBlock1"/>
    <dgm:cxn modelId="{801527CA-BF39-4B89-9E40-009328B1B57D}" type="presParOf" srcId="{EC153FBF-E745-4363-A639-AFEBCEFF01B2}" destId="{5C611C67-E1AE-4EE4-B0CF-57B4A88C162E}" srcOrd="1" destOrd="0" presId="urn:microsoft.com/office/officeart/2024/3/layout/verticalVisualTextBlock1"/>
    <dgm:cxn modelId="{BEBEA589-B25A-4228-9044-D67FDA2E80FB}" type="presParOf" srcId="{EC153FBF-E745-4363-A639-AFEBCEFF01B2}" destId="{A9E0CBCD-4277-412F-BF7A-8CA762222410}" srcOrd="2" destOrd="0" presId="urn:microsoft.com/office/officeart/2024/3/layout/verticalVisualTextBlock1"/>
    <dgm:cxn modelId="{5F03E9A0-C488-47A5-94A2-81761995B4FF}" type="presParOf" srcId="{C6607358-4CC8-4D74-8C4D-DE11EA2714E1}" destId="{CBD3E621-EC4A-47A0-86FA-9DA36964097E}" srcOrd="1" destOrd="0" presId="urn:microsoft.com/office/officeart/2024/3/layout/verticalVisualTextBlock1"/>
    <dgm:cxn modelId="{BA10DBDC-000F-44F8-9314-F4F4BBE80F3D}" type="presParOf" srcId="{C6607358-4CC8-4D74-8C4D-DE11EA2714E1}" destId="{847E7DFE-FD43-4224-809B-B263769017F7}" srcOrd="2" destOrd="0" presId="urn:microsoft.com/office/officeart/2024/3/layout/verticalVisualTextBlock1"/>
    <dgm:cxn modelId="{B71D2464-C47E-473D-9A05-76369F6A65AE}" type="presParOf" srcId="{847E7DFE-FD43-4224-809B-B263769017F7}" destId="{C3ABA7C6-81A9-43F3-A5DC-1820ADF9AC90}" srcOrd="0" destOrd="0" presId="urn:microsoft.com/office/officeart/2024/3/layout/verticalVisualTextBlock1"/>
    <dgm:cxn modelId="{E8B5915D-04D5-41F8-A20B-789050F4301D}" type="presParOf" srcId="{847E7DFE-FD43-4224-809B-B263769017F7}" destId="{48F91D8E-3742-495C-985D-E27601F1D8F6}" srcOrd="1" destOrd="0" presId="urn:microsoft.com/office/officeart/2024/3/layout/verticalVisualTextBlock1"/>
    <dgm:cxn modelId="{D5B6D6F9-8E60-4700-B9B2-903553025BF8}" type="presParOf" srcId="{847E7DFE-FD43-4224-809B-B263769017F7}" destId="{872D7C17-4A95-4433-97A1-D708A15A4FC4}" srcOrd="2" destOrd="0" presId="urn:microsoft.com/office/officeart/2024/3/layout/verticalVisualTextBlock1"/>
    <dgm:cxn modelId="{27064A11-EF3A-4B93-9EC7-9F739BB36345}" type="presParOf" srcId="{C6607358-4CC8-4D74-8C4D-DE11EA2714E1}" destId="{D50F4E0D-0BD8-4B65-910B-08D40AAA4C2E}" srcOrd="3" destOrd="0" presId="urn:microsoft.com/office/officeart/2024/3/layout/verticalVisualTextBlock1"/>
    <dgm:cxn modelId="{1EAC1049-9D98-410E-A0F9-C478720E459A}" type="presParOf" srcId="{C6607358-4CC8-4D74-8C4D-DE11EA2714E1}" destId="{186A63D9-84C9-405A-81C0-D79F93B18DA5}" srcOrd="4" destOrd="0" presId="urn:microsoft.com/office/officeart/2024/3/layout/verticalVisualTextBlock1"/>
    <dgm:cxn modelId="{AD2760D8-FB1B-4AE4-85C1-F682B567AE04}" type="presParOf" srcId="{186A63D9-84C9-405A-81C0-D79F93B18DA5}" destId="{F2B07D86-5275-4F39-8F6E-AABD2E9FAF8D}" srcOrd="0" destOrd="0" presId="urn:microsoft.com/office/officeart/2024/3/layout/verticalVisualTextBlock1"/>
    <dgm:cxn modelId="{2062C823-B1A0-4F15-B57C-2D4F33882DE3}" type="presParOf" srcId="{186A63D9-84C9-405A-81C0-D79F93B18DA5}" destId="{E1597A02-5BE9-4D62-99EA-37E240A6CE17}" srcOrd="1" destOrd="0" presId="urn:microsoft.com/office/officeart/2024/3/layout/verticalVisualTextBlock1"/>
    <dgm:cxn modelId="{7369EA65-D391-4557-A2FB-60E902E0C665}" type="presParOf" srcId="{186A63D9-84C9-405A-81C0-D79F93B18DA5}" destId="{2C5DC697-A4D7-4FB5-8E42-96918B83D470}" srcOrd="2" destOrd="0" presId="urn:microsoft.com/office/officeart/2024/3/layout/verticalVisualTextBlock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E60FD-B570-4E3D-BB49-ACA6B6D212A8}">
      <dsp:nvSpPr>
        <dsp:cNvPr id="0" name=""/>
        <dsp:cNvSpPr/>
      </dsp:nvSpPr>
      <dsp:spPr>
        <a:xfrm>
          <a:off x="0" y="0"/>
          <a:ext cx="1388745" cy="138874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9768" r="15483" b="1"/>
          <a:stretch/>
        </a:blipFill>
        <a:ln>
          <a:noFill/>
        </a:ln>
        <a:effectLst/>
      </dsp:spPr>
      <dsp:style>
        <a:lnRef idx="0">
          <a:scrgbClr r="0" g="0" b="0"/>
        </a:lnRef>
        <a:fillRef idx="3">
          <a:scrgbClr r="0" g="0" b="0"/>
        </a:fillRef>
        <a:effectRef idx="2">
          <a:scrgbClr r="0" g="0" b="0"/>
        </a:effectRef>
        <a:fontRef idx="minor">
          <a:schemeClr val="lt1"/>
        </a:fontRef>
      </dsp:style>
    </dsp:sp>
    <dsp:sp modelId="{E92917DC-214B-4F3C-8112-F8A0735E12DE}">
      <dsp:nvSpPr>
        <dsp:cNvPr id="0" name=""/>
        <dsp:cNvSpPr/>
      </dsp:nvSpPr>
      <dsp:spPr>
        <a:xfrm>
          <a:off x="1568745" y="0"/>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Infrastructure Abstraction</a:t>
          </a:r>
        </a:p>
      </dsp:txBody>
      <dsp:txXfrm>
        <a:off x="1568745" y="0"/>
        <a:ext cx="10044134" cy="381298"/>
      </dsp:txXfrm>
    </dsp:sp>
    <dsp:sp modelId="{DE3CA21E-D19A-450D-AAA4-16533340F39B}">
      <dsp:nvSpPr>
        <dsp:cNvPr id="0" name=""/>
        <dsp:cNvSpPr/>
      </dsp:nvSpPr>
      <dsp:spPr>
        <a:xfrm>
          <a:off x="1568745" y="381298"/>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PaaS removes the need to manage infrastructure and OS, letting developers focus on coding applications.</a:t>
          </a:r>
        </a:p>
      </dsp:txBody>
      <dsp:txXfrm>
        <a:off x="1568745" y="381298"/>
        <a:ext cx="10044134" cy="1007446"/>
      </dsp:txXfrm>
    </dsp:sp>
    <dsp:sp modelId="{7590D7B4-3E26-41DB-8492-3C2AF99D9953}">
      <dsp:nvSpPr>
        <dsp:cNvPr id="0" name=""/>
        <dsp:cNvSpPr/>
      </dsp:nvSpPr>
      <dsp:spPr>
        <a:xfrm>
          <a:off x="0" y="1499844"/>
          <a:ext cx="1388745" cy="138874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6685" r="17063" b="-3"/>
          <a:stretch/>
        </a:blipFill>
        <a:ln>
          <a:noFill/>
        </a:ln>
        <a:effectLst/>
      </dsp:spPr>
      <dsp:style>
        <a:lnRef idx="0">
          <a:scrgbClr r="0" g="0" b="0"/>
        </a:lnRef>
        <a:fillRef idx="3">
          <a:scrgbClr r="0" g="0" b="0"/>
        </a:fillRef>
        <a:effectRef idx="2">
          <a:scrgbClr r="0" g="0" b="0"/>
        </a:effectRef>
        <a:fontRef idx="minor">
          <a:schemeClr val="lt1"/>
        </a:fontRef>
      </dsp:style>
    </dsp:sp>
    <dsp:sp modelId="{4CFD7127-B6DA-49AA-8C36-581DC6C734FC}">
      <dsp:nvSpPr>
        <dsp:cNvPr id="0" name=""/>
        <dsp:cNvSpPr/>
      </dsp:nvSpPr>
      <dsp:spPr>
        <a:xfrm>
          <a:off x="1568745" y="1499844"/>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Built-in Scaling and Monitoring</a:t>
          </a:r>
        </a:p>
      </dsp:txBody>
      <dsp:txXfrm>
        <a:off x="1568745" y="1499844"/>
        <a:ext cx="10044134" cy="381298"/>
      </dsp:txXfrm>
    </dsp:sp>
    <dsp:sp modelId="{FA24ADCC-7F4C-40C4-A575-08642D892446}">
      <dsp:nvSpPr>
        <dsp:cNvPr id="0" name=""/>
        <dsp:cNvSpPr/>
      </dsp:nvSpPr>
      <dsp:spPr>
        <a:xfrm>
          <a:off x="1568745" y="1881142"/>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Integrated scaling and monitoring features minimize operational overhead and optimize performance.</a:t>
          </a:r>
        </a:p>
      </dsp:txBody>
      <dsp:txXfrm>
        <a:off x="1568745" y="1881142"/>
        <a:ext cx="10044134" cy="1007446"/>
      </dsp:txXfrm>
    </dsp:sp>
    <dsp:sp modelId="{483AF523-17A1-4A20-A07A-7AE28E50C91A}">
      <dsp:nvSpPr>
        <dsp:cNvPr id="0" name=""/>
        <dsp:cNvSpPr/>
      </dsp:nvSpPr>
      <dsp:spPr>
        <a:xfrm>
          <a:off x="0" y="2999689"/>
          <a:ext cx="1388744" cy="13887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1750" r="13247" b="-3"/>
          <a:stretch/>
        </a:blipFill>
        <a:ln>
          <a:noFill/>
        </a:ln>
        <a:effectLst/>
      </dsp:spPr>
      <dsp:style>
        <a:lnRef idx="0">
          <a:scrgbClr r="0" g="0" b="0"/>
        </a:lnRef>
        <a:fillRef idx="3">
          <a:scrgbClr r="0" g="0" b="0"/>
        </a:fillRef>
        <a:effectRef idx="2">
          <a:scrgbClr r="0" g="0" b="0"/>
        </a:effectRef>
        <a:fontRef idx="minor">
          <a:schemeClr val="lt1"/>
        </a:fontRef>
      </dsp:style>
    </dsp:sp>
    <dsp:sp modelId="{55E6955E-5E2E-4FF8-A903-CB2ADA5E80E2}">
      <dsp:nvSpPr>
        <dsp:cNvPr id="0" name=""/>
        <dsp:cNvSpPr/>
      </dsp:nvSpPr>
      <dsp:spPr>
        <a:xfrm>
          <a:off x="1568745" y="2999689"/>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Accelerated Development</a:t>
          </a:r>
        </a:p>
      </dsp:txBody>
      <dsp:txXfrm>
        <a:off x="1568745" y="2999689"/>
        <a:ext cx="10044134" cy="381298"/>
      </dsp:txXfrm>
    </dsp:sp>
    <dsp:sp modelId="{333C405A-0F38-4659-93BF-8D14B2A57365}">
      <dsp:nvSpPr>
        <dsp:cNvPr id="0" name=""/>
        <dsp:cNvSpPr/>
      </dsp:nvSpPr>
      <dsp:spPr>
        <a:xfrm>
          <a:off x="1568745" y="3380987"/>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PaaS speeds up development cycles and reduces risks of configuration errors and security patches.</a:t>
          </a:r>
        </a:p>
      </dsp:txBody>
      <dsp:txXfrm>
        <a:off x="1568745" y="3380987"/>
        <a:ext cx="10044134" cy="1007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EBB1AE-6078-4D39-ACF5-1E6E93C4E50E}">
      <dsp:nvSpPr>
        <dsp:cNvPr id="0" name=""/>
        <dsp:cNvSpPr/>
      </dsp:nvSpPr>
      <dsp:spPr>
        <a:xfrm>
          <a:off x="0" y="0"/>
          <a:ext cx="1388745" cy="138874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22998" r="20750" b="-3"/>
          <a:stretch/>
        </a:blipFill>
        <a:ln>
          <a:noFill/>
        </a:ln>
        <a:effectLst/>
      </dsp:spPr>
      <dsp:style>
        <a:lnRef idx="0">
          <a:scrgbClr r="0" g="0" b="0"/>
        </a:lnRef>
        <a:fillRef idx="3">
          <a:scrgbClr r="0" g="0" b="0"/>
        </a:fillRef>
        <a:effectRef idx="2">
          <a:scrgbClr r="0" g="0" b="0"/>
        </a:effectRef>
        <a:fontRef idx="minor">
          <a:schemeClr val="lt1"/>
        </a:fontRef>
      </dsp:style>
    </dsp:sp>
    <dsp:sp modelId="{EE73EB64-4996-410E-B68A-E6FD090B54CB}">
      <dsp:nvSpPr>
        <dsp:cNvPr id="0" name=""/>
        <dsp:cNvSpPr/>
      </dsp:nvSpPr>
      <dsp:spPr>
        <a:xfrm>
          <a:off x="1568745" y="0"/>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Cloud Provider Responsibilities</a:t>
          </a:r>
        </a:p>
      </dsp:txBody>
      <dsp:txXfrm>
        <a:off x="1568745" y="0"/>
        <a:ext cx="10044134" cy="381298"/>
      </dsp:txXfrm>
    </dsp:sp>
    <dsp:sp modelId="{2D146B61-BEC0-4317-BCC0-98096B5E56BE}">
      <dsp:nvSpPr>
        <dsp:cNvPr id="0" name=""/>
        <dsp:cNvSpPr/>
      </dsp:nvSpPr>
      <dsp:spPr>
        <a:xfrm>
          <a:off x="1568745" y="381298"/>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Cloud providers handle security of physical data centers and infrastructure to ensure reliable service delivery.</a:t>
          </a:r>
        </a:p>
      </dsp:txBody>
      <dsp:txXfrm>
        <a:off x="1568745" y="381298"/>
        <a:ext cx="10044134" cy="1007446"/>
      </dsp:txXfrm>
    </dsp:sp>
    <dsp:sp modelId="{C756655C-0017-4201-B885-A3D780E3A1D5}">
      <dsp:nvSpPr>
        <dsp:cNvPr id="0" name=""/>
        <dsp:cNvSpPr/>
      </dsp:nvSpPr>
      <dsp:spPr>
        <a:xfrm>
          <a:off x="0" y="1499844"/>
          <a:ext cx="1388745" cy="138874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5040" r="28207" b="-6"/>
          <a:stretch/>
        </a:blipFill>
        <a:ln>
          <a:noFill/>
        </a:ln>
        <a:effectLst/>
      </dsp:spPr>
      <dsp:style>
        <a:lnRef idx="0">
          <a:scrgbClr r="0" g="0" b="0"/>
        </a:lnRef>
        <a:fillRef idx="3">
          <a:scrgbClr r="0" g="0" b="0"/>
        </a:fillRef>
        <a:effectRef idx="2">
          <a:scrgbClr r="0" g="0" b="0"/>
        </a:effectRef>
        <a:fontRef idx="minor">
          <a:schemeClr val="lt1"/>
        </a:fontRef>
      </dsp:style>
    </dsp:sp>
    <dsp:sp modelId="{0DDB3F2E-DCC6-44F5-8773-259A49A6DA96}">
      <dsp:nvSpPr>
        <dsp:cNvPr id="0" name=""/>
        <dsp:cNvSpPr/>
      </dsp:nvSpPr>
      <dsp:spPr>
        <a:xfrm>
          <a:off x="1568745" y="1499844"/>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Customer Responsibilities</a:t>
          </a:r>
        </a:p>
      </dsp:txBody>
      <dsp:txXfrm>
        <a:off x="1568745" y="1499844"/>
        <a:ext cx="10044134" cy="381298"/>
      </dsp:txXfrm>
    </dsp:sp>
    <dsp:sp modelId="{E8AEF6AB-8C31-4678-B1F7-9692AD7104CB}">
      <dsp:nvSpPr>
        <dsp:cNvPr id="0" name=""/>
        <dsp:cNvSpPr/>
      </dsp:nvSpPr>
      <dsp:spPr>
        <a:xfrm>
          <a:off x="1568745" y="1881142"/>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Customers manage data protection, identity management, and application security within the cloud environment.</a:t>
          </a:r>
        </a:p>
      </dsp:txBody>
      <dsp:txXfrm>
        <a:off x="1568745" y="1881142"/>
        <a:ext cx="10044134" cy="1007446"/>
      </dsp:txXfrm>
    </dsp:sp>
    <dsp:sp modelId="{F5ADCDA0-6B7E-4373-90F7-DEC86EDF988C}">
      <dsp:nvSpPr>
        <dsp:cNvPr id="0" name=""/>
        <dsp:cNvSpPr/>
      </dsp:nvSpPr>
      <dsp:spPr>
        <a:xfrm>
          <a:off x="0" y="2999689"/>
          <a:ext cx="1388744" cy="13887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12553" r="16694" b="-5"/>
          <a:stretch/>
        </a:blipFill>
        <a:ln>
          <a:noFill/>
        </a:ln>
        <a:effectLst/>
      </dsp:spPr>
      <dsp:style>
        <a:lnRef idx="0">
          <a:scrgbClr r="0" g="0" b="0"/>
        </a:lnRef>
        <a:fillRef idx="3">
          <a:scrgbClr r="0" g="0" b="0"/>
        </a:fillRef>
        <a:effectRef idx="2">
          <a:scrgbClr r="0" g="0" b="0"/>
        </a:effectRef>
        <a:fontRef idx="minor">
          <a:schemeClr val="lt1"/>
        </a:fontRef>
      </dsp:style>
    </dsp:sp>
    <dsp:sp modelId="{2BC1C684-4054-48A4-B43D-B61C0625F366}">
      <dsp:nvSpPr>
        <dsp:cNvPr id="0" name=""/>
        <dsp:cNvSpPr/>
      </dsp:nvSpPr>
      <dsp:spPr>
        <a:xfrm>
          <a:off x="1568745" y="2999689"/>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Division of Responsibilities</a:t>
          </a:r>
        </a:p>
      </dsp:txBody>
      <dsp:txXfrm>
        <a:off x="1568745" y="2999689"/>
        <a:ext cx="10044134" cy="381298"/>
      </dsp:txXfrm>
    </dsp:sp>
    <dsp:sp modelId="{67F1DFED-2359-44AE-869B-8E20D6C993A2}">
      <dsp:nvSpPr>
        <dsp:cNvPr id="0" name=""/>
        <dsp:cNvSpPr/>
      </dsp:nvSpPr>
      <dsp:spPr>
        <a:xfrm>
          <a:off x="1568745" y="3380987"/>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The model clearly defines shared security duties between cloud providers and customers for effective risk management.</a:t>
          </a:r>
        </a:p>
      </dsp:txBody>
      <dsp:txXfrm>
        <a:off x="1568745" y="3380987"/>
        <a:ext cx="10044134" cy="100744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100B1D-BAEE-4AC6-B936-B44E5B9B6FBB}">
      <dsp:nvSpPr>
        <dsp:cNvPr id="0" name=""/>
        <dsp:cNvSpPr/>
      </dsp:nvSpPr>
      <dsp:spPr>
        <a:xfrm>
          <a:off x="0" y="0"/>
          <a:ext cx="1388745" cy="1388745"/>
        </a:xfrm>
        <a:prstGeom prst="rect">
          <a:avLst/>
        </a:prstGeom>
        <a:blipFill>
          <a:blip xmlns:r="http://schemas.openxmlformats.org/officeDocument/2006/relationships" r:embed="rId1">
            <a:extLst>
              <a:ext uri="{28A0092B-C50C-407E-A947-70E740481C1C}">
                <a14:useLocalDpi xmlns:a14="http://schemas.microsoft.com/office/drawing/2010/main" val="0"/>
              </a:ext>
            </a:extLst>
          </a:blip>
          <a:srcRect l="12582" r="19168"/>
          <a:stretch/>
        </a:blipFill>
        <a:ln>
          <a:noFill/>
        </a:ln>
        <a:effectLst/>
      </dsp:spPr>
      <dsp:style>
        <a:lnRef idx="0">
          <a:scrgbClr r="0" g="0" b="0"/>
        </a:lnRef>
        <a:fillRef idx="3">
          <a:scrgbClr r="0" g="0" b="0"/>
        </a:fillRef>
        <a:effectRef idx="2">
          <a:scrgbClr r="0" g="0" b="0"/>
        </a:effectRef>
        <a:fontRef idx="minor">
          <a:schemeClr val="lt1"/>
        </a:fontRef>
      </dsp:style>
    </dsp:sp>
    <dsp:sp modelId="{5C611C67-E1AE-4EE4-B0CF-57B4A88C162E}">
      <dsp:nvSpPr>
        <dsp:cNvPr id="0" name=""/>
        <dsp:cNvSpPr/>
      </dsp:nvSpPr>
      <dsp:spPr>
        <a:xfrm>
          <a:off x="1568745" y="0"/>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Global Cloud Platform</a:t>
          </a:r>
        </a:p>
      </dsp:txBody>
      <dsp:txXfrm>
        <a:off x="1568745" y="0"/>
        <a:ext cx="10044134" cy="381298"/>
      </dsp:txXfrm>
    </dsp:sp>
    <dsp:sp modelId="{A9E0CBCD-4277-412F-BF7A-8CA762222410}">
      <dsp:nvSpPr>
        <dsp:cNvPr id="0" name=""/>
        <dsp:cNvSpPr/>
      </dsp:nvSpPr>
      <dsp:spPr>
        <a:xfrm>
          <a:off x="1568745" y="381298"/>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Azure operates globally with numerous data centers providing cloud services across multiple regions for scalability and reliability.</a:t>
          </a:r>
        </a:p>
      </dsp:txBody>
      <dsp:txXfrm>
        <a:off x="1568745" y="381298"/>
        <a:ext cx="10044134" cy="1007446"/>
      </dsp:txXfrm>
    </dsp:sp>
    <dsp:sp modelId="{C3ABA7C6-81A9-43F3-A5DC-1820ADF9AC90}">
      <dsp:nvSpPr>
        <dsp:cNvPr id="0" name=""/>
        <dsp:cNvSpPr/>
      </dsp:nvSpPr>
      <dsp:spPr>
        <a:xfrm>
          <a:off x="0" y="1499844"/>
          <a:ext cx="1388745" cy="1388745"/>
        </a:xfrm>
        <a:prstGeom prst="rect">
          <a:avLst/>
        </a:prstGeom>
        <a:blipFill>
          <a:blip xmlns:r="http://schemas.openxmlformats.org/officeDocument/2006/relationships" r:embed="rId2">
            <a:extLst>
              <a:ext uri="{28A0092B-C50C-407E-A947-70E740481C1C}">
                <a14:useLocalDpi xmlns:a14="http://schemas.microsoft.com/office/drawing/2010/main" val="0"/>
              </a:ext>
            </a:extLst>
          </a:blip>
          <a:srcRect l="27618" r="18630" b="-4"/>
          <a:stretch/>
        </a:blipFill>
        <a:ln>
          <a:noFill/>
        </a:ln>
        <a:effectLst/>
      </dsp:spPr>
      <dsp:style>
        <a:lnRef idx="0">
          <a:scrgbClr r="0" g="0" b="0"/>
        </a:lnRef>
        <a:fillRef idx="3">
          <a:scrgbClr r="0" g="0" b="0"/>
        </a:fillRef>
        <a:effectRef idx="2">
          <a:scrgbClr r="0" g="0" b="0"/>
        </a:effectRef>
        <a:fontRef idx="minor">
          <a:schemeClr val="lt1"/>
        </a:fontRef>
      </dsp:style>
    </dsp:sp>
    <dsp:sp modelId="{48F91D8E-3742-495C-985D-E27601F1D8F6}">
      <dsp:nvSpPr>
        <dsp:cNvPr id="0" name=""/>
        <dsp:cNvSpPr/>
      </dsp:nvSpPr>
      <dsp:spPr>
        <a:xfrm>
          <a:off x="1568745" y="1499844"/>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IaaS, PaaS, SaaS Services</a:t>
          </a:r>
        </a:p>
      </dsp:txBody>
      <dsp:txXfrm>
        <a:off x="1568745" y="1499844"/>
        <a:ext cx="10044134" cy="381298"/>
      </dsp:txXfrm>
    </dsp:sp>
    <dsp:sp modelId="{872D7C17-4A95-4433-97A1-D708A15A4FC4}">
      <dsp:nvSpPr>
        <dsp:cNvPr id="0" name=""/>
        <dsp:cNvSpPr/>
      </dsp:nvSpPr>
      <dsp:spPr>
        <a:xfrm>
          <a:off x="1568745" y="1881142"/>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Azure offers Infrastructure as a Service, Platform as a Service, and Software as a Service to support diverse computing needs.</a:t>
          </a:r>
        </a:p>
      </dsp:txBody>
      <dsp:txXfrm>
        <a:off x="1568745" y="1881142"/>
        <a:ext cx="10044134" cy="1007446"/>
      </dsp:txXfrm>
    </dsp:sp>
    <dsp:sp modelId="{F2B07D86-5275-4F39-8F6E-AABD2E9FAF8D}">
      <dsp:nvSpPr>
        <dsp:cNvPr id="0" name=""/>
        <dsp:cNvSpPr/>
      </dsp:nvSpPr>
      <dsp:spPr>
        <a:xfrm>
          <a:off x="0" y="2999689"/>
          <a:ext cx="1388744" cy="1388744"/>
        </a:xfrm>
        <a:prstGeom prst="rect">
          <a:avLst/>
        </a:prstGeom>
        <a:blipFill>
          <a:blip xmlns:r="http://schemas.openxmlformats.org/officeDocument/2006/relationships" r:embed="rId3">
            <a:extLst>
              <a:ext uri="{28A0092B-C50C-407E-A947-70E740481C1C}">
                <a14:useLocalDpi xmlns:a14="http://schemas.microsoft.com/office/drawing/2010/main" val="0"/>
              </a:ext>
            </a:extLst>
          </a:blip>
          <a:srcRect l="22517" r="10729" b="-6"/>
          <a:stretch/>
        </a:blipFill>
        <a:ln>
          <a:noFill/>
        </a:ln>
        <a:effectLst/>
      </dsp:spPr>
      <dsp:style>
        <a:lnRef idx="0">
          <a:scrgbClr r="0" g="0" b="0"/>
        </a:lnRef>
        <a:fillRef idx="3">
          <a:scrgbClr r="0" g="0" b="0"/>
        </a:fillRef>
        <a:effectRef idx="2">
          <a:scrgbClr r="0" g="0" b="0"/>
        </a:effectRef>
        <a:fontRef idx="minor">
          <a:schemeClr val="lt1"/>
        </a:fontRef>
      </dsp:style>
    </dsp:sp>
    <dsp:sp modelId="{E1597A02-5BE9-4D62-99EA-37E240A6CE17}">
      <dsp:nvSpPr>
        <dsp:cNvPr id="0" name=""/>
        <dsp:cNvSpPr/>
      </dsp:nvSpPr>
      <dsp:spPr>
        <a:xfrm>
          <a:off x="1568745" y="2999689"/>
          <a:ext cx="10044134" cy="3812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2860" rIns="22860" bIns="22860" numCol="1" spcCol="1270" anchor="t" anchorCtr="0">
          <a:noAutofit/>
        </a:bodyPr>
        <a:lstStyle/>
        <a:p>
          <a:pPr marL="0" lvl="0" indent="0" algn="l" defTabSz="800100">
            <a:lnSpc>
              <a:spcPct val="100000"/>
            </a:lnSpc>
            <a:spcBef>
              <a:spcPct val="0"/>
            </a:spcBef>
            <a:spcAft>
              <a:spcPct val="35000"/>
            </a:spcAft>
            <a:buNone/>
            <a:defRPr b="1"/>
          </a:pPr>
          <a:r>
            <a:rPr lang="en-US" sz="1800" kern="1200"/>
            <a:t>Practical Application Context</a:t>
          </a:r>
        </a:p>
      </dsp:txBody>
      <dsp:txXfrm>
        <a:off x="1568745" y="2999689"/>
        <a:ext cx="10044134" cy="381298"/>
      </dsp:txXfrm>
    </dsp:sp>
    <dsp:sp modelId="{2C5DC697-A4D7-4FB5-8E42-96918B83D470}">
      <dsp:nvSpPr>
        <dsp:cNvPr id="0" name=""/>
        <dsp:cNvSpPr/>
      </dsp:nvSpPr>
      <dsp:spPr>
        <a:xfrm>
          <a:off x="1568745" y="3380987"/>
          <a:ext cx="10044134" cy="1007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17780" bIns="17780" numCol="1" spcCol="1270" anchor="t" anchorCtr="0">
          <a:noAutofit/>
        </a:bodyPr>
        <a:lstStyle/>
        <a:p>
          <a:pPr marL="0" lvl="0" indent="0" algn="l" defTabSz="622300">
            <a:lnSpc>
              <a:spcPct val="100000"/>
            </a:lnSpc>
            <a:spcBef>
              <a:spcPct val="0"/>
            </a:spcBef>
            <a:spcAft>
              <a:spcPct val="35000"/>
            </a:spcAft>
            <a:buNone/>
          </a:pPr>
          <a:r>
            <a:rPr lang="en-US" sz="1400" kern="1200"/>
            <a:t>Azure provides the practical context for cloud computing concepts discussed throughout the lecture.</a:t>
          </a:r>
        </a:p>
      </dsp:txBody>
      <dsp:txXfrm>
        <a:off x="1568745" y="3380987"/>
        <a:ext cx="10044134" cy="1007446"/>
      </dsp:txXfrm>
    </dsp:sp>
  </dsp:spTree>
</dsp:drawing>
</file>

<file path=ppt/diagrams/layout1.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24/3/layout/verticalVisualTextBlock1">
  <dgm:title val="Vertical Visual Text Blocks"/>
  <dgm:desc val="Pictures with short bits of text with formatted headers. Use as an easier-to-read alternative to a bulleted list."/>
  <dgm:catLst>
    <dgm:cat type="picture" pri="1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Root">
    <dgm:varLst>
      <dgm:dir/>
      <dgm:resizeHandles val="exact"/>
    </dgm:varLst>
    <dgm:choose name="BasedOnLanguageDirection">
      <dgm:if name="LeftToRight" func="var" arg="dir" op="equ" val="norm">
        <dgm:alg type="lin">
          <dgm:param type="linDir" val="fromT"/>
          <dgm:param type="vertAlign" val="t"/>
          <dgm:param type="horzAlign" val="l"/>
        </dgm:alg>
      </dgm:if>
      <dgm:else name="RightToLeft">
        <dgm:alg type="lin">
          <dgm:param type="linDir" val="fromT"/>
          <dgm:param type="vertAlign" val="t"/>
          <dgm:param type="horzAlign" val="r"/>
        </dgm:alg>
      </dgm:else>
    </dgm:choose>
    <dgm:presOf/>
    <dgm:constrLst>
      <dgm:constr type="primFontSz" for="des" forName="Subtitle" op="equ" val="18"/>
      <dgm:constr type="primFontSz" for="des" forName="Description" refType="primFontSz" refFor="des" refForName="Subtitle" op="equ" fact="0.77"/>
      <dgm:constr type="w" for="ch" forName="Composite" refType="w"/>
      <dgm:constr type="h" for="ch" forName="Composite" refType="h"/>
      <dgm:constr type="h" for="ch" forName="sibTrans" refType="h" refFor="ch" refForName="Composite" fact="0.08"/>
      <dgm:constr type="sp" refType="w" refFor="ch" refForName="Composite" op="equ" fact="0.1"/>
    </dgm:constrLst>
    <dgm:ruleLst/>
    <dgm:forEach name="DirectChildrenOfRoot" axis="ch" ptType="node">
      <dgm:layoutNode name="Composite">
        <dgm:alg type="composite"/>
        <dgm:shape xmlns:r="http://schemas.openxmlformats.org/officeDocument/2006/relationships" r:blip="">
          <dgm:adjLst/>
        </dgm:shape>
        <dgm:presOf/>
        <dgm:constrLst>
          <dgm:constr type="w" for="ch" forName="Picture" refType="w" fact="0.335"/>
          <dgm:constr type="h" for="ch" forName="Picture" refType="w" refFor="ch" refForName="Picture" op="equ"/>
          <dgm:constr type="h" for="ch" forName="Picture" refType="h" op="lte"/>
          <dgm:constr type="l" for="ch" forName="Subtitle" refType="r" refFor="ch" refForName="Picture"/>
          <dgm:constr type="lOff" for="ch" forName="Subtitle" val="5"/>
          <dgm:constr type="h" for="ch" forName="Subtitle" refType="h" fact="0.1"/>
          <dgm:constr type="t" for="ch" forName="Description" refType="b" refFor="ch" refForName="Subtitle"/>
          <dgm:constr type="l" for="ch" forName="Description" refType="r" refFor="ch" refForName="Picture"/>
          <dgm:constr type="lOff" for="ch" forName="Description" val="5"/>
        </dgm:constrLst>
        <dgm:ruleLst/>
        <dgm:layoutNode name="Picture" styleLbl="node1">
          <dgm:alg type="sp"/>
          <dgm:shape xmlns:r="http://schemas.openxmlformats.org/officeDocument/2006/relationships" type="rect" r:blip="" blipPhldr="1">
            <dgm:adjLst/>
          </dgm:shape>
          <dgm:presOf/>
          <dgm:constrLst/>
          <dgm:ruleLst/>
        </dgm:layoutNode>
        <dgm:layoutNode name="Subtitle" styleLbl="revTx">
          <dgm:varLst>
            <dgm:chMax val="0"/>
            <dgm:bulletEnabled/>
          </dgm:varLst>
          <dgm:alg type="tx">
            <dgm:param type="parTxLTRAlign" val="l"/>
            <dgm:param type="parTxRTLAlign" val="r"/>
            <dgm:param type="txAnchorVert" val="t"/>
          </dgm:alg>
          <dgm:shape xmlns:r="http://schemas.openxmlformats.org/officeDocument/2006/relationships" type="rect" r:blip="">
            <dgm:adjLst/>
          </dgm:shape>
          <dgm:presOf axis="self"/>
          <dgm:choose name="SubtitleConstraintsBasedOnLanguageDirection">
            <dgm:if name="SubtitleIsLeftToRight" func="var" arg="dir" op="equ" val="norm">
              <dgm:constrLst>
                <dgm:constr type="h" refType="w" op="lte" fact="0.4"/>
                <dgm:constr type="lMarg"/>
                <dgm:constr type="rMarg" refType="primFontSz" fact="0.1"/>
                <dgm:constr type="tMarg" refType="primFontSz" fact="0.1"/>
                <dgm:constr type="bMarg" refType="primFontSz" fact="0.1"/>
              </dgm:constrLst>
            </dgm:if>
            <dgm:else name="SubtitleIsRightToLeft">
              <dgm:constrLst>
                <dgm:constr type="h" refType="w" op="lte" fact="0.4"/>
                <dgm:constr type="rMarg"/>
                <dgm:constr type="lMarg" refType="primFontSz" fact="0.1"/>
                <dgm:constr type="tMarg" refType="primFontSz" fact="0.1"/>
                <dgm:constr type="bMarg" refType="primFontSz" fact="0.1"/>
              </dgm:constrLst>
            </dgm:else>
          </dgm:choose>
          <dgm:ruleLst>
            <dgm:rule type="h" val="INF" fact="NaN" max="NaN"/>
            <dgm:rule type="primFontSz" val="5" fact="NaN" max="NaN"/>
          </dgm:ruleLst>
        </dgm:layoutNode>
        <dgm:layoutNode name="Description" styleLbl="revTx">
          <dgm:varLst>
            <dgm:bulletEnabled/>
          </dgm:varLst>
          <dgm:alg type="tx">
            <dgm:param type="parTxLTRAlign" val="l"/>
            <dgm:param type="parTxRTLAlign" val="r"/>
            <dgm:param type="txAnchorVert" val="t"/>
          </dgm:alg>
          <dgm:shape xmlns:r="http://schemas.openxmlformats.org/officeDocument/2006/relationships" type="rect" r:blip="">
            <dgm:adjLst/>
          </dgm:shape>
          <dgm:presOf axis="des" ptType="node"/>
          <dgm:choose name="DescriptionConstraintsBasedOnLanguageDirection">
            <dgm:if name="DescriptionIsLeftToRight" func="var" arg="dir" op="equ" val="norm">
              <dgm:constrLst>
                <dgm:constr type="lMarg"/>
                <dgm:constr type="rMarg" refType="primFontSz" fact="0.1"/>
                <dgm:constr type="tMarg" refType="primFontSz" fact="0.1"/>
                <dgm:constr type="bMarg" refType="primFontSz" fact="0.1"/>
              </dgm:constrLst>
            </dgm:if>
            <dgm:else name="DescriptionIsRightToLeft">
              <dgm:constrLst>
                <dgm:constr type="lMarg" refType="primFontSz" fact="0.1"/>
                <dgm:constr type="rMarg"/>
                <dgm:constr type="tMarg" refType="primFontSz" fact="0.1"/>
                <dgm:constr type="bMarg" refType="primFontSz" fact="0.1"/>
              </dgm:constrLst>
            </dgm:else>
          </dgm:choose>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0103E7-9CBC-4662-91CD-F833C0E6703A}" type="datetimeFigureOut">
              <a:t>2026. 04. 19.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64CB85-1AB2-4CA3-A602-D10E75672DAA}" type="slidenum">
              <a:t>‹#›</a:t>
            </a:fld>
            <a:endParaRPr lang="en-US"/>
          </a:p>
        </p:txBody>
      </p:sp>
    </p:spTree>
    <p:extLst>
      <p:ext uri="{BB962C8B-B14F-4D97-AF65-F5344CB8AC3E}">
        <p14:creationId xmlns:p14="http://schemas.microsoft.com/office/powerpoint/2010/main" val="369084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FFCD208B-2FF9-45A1-A3D0-108098666CBF}" type="slidenum">
              <a:t>1</a:t>
            </a:fld>
            <a:endParaRPr lang="en-US"/>
          </a:p>
        </p:txBody>
      </p:sp>
    </p:spTree>
    <p:extLst>
      <p:ext uri="{BB962C8B-B14F-4D97-AF65-F5344CB8AC3E}">
        <p14:creationId xmlns:p14="http://schemas.microsoft.com/office/powerpoint/2010/main" val="35340434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responsibility separation in IaaS. Customers manage the OS, middleware, runtime, data, and application layers, while the provider manages physical hardware, networking infrastructure, and data center facilities. The included stack diagram visually reinforces this division and prepares students for shared responsibility discussions.</a:t>
            </a:r>
          </a:p>
        </p:txBody>
      </p:sp>
      <p:sp>
        <p:nvSpPr>
          <p:cNvPr id="4" name="Slide Number Placeholder 3"/>
          <p:cNvSpPr>
            <a:spLocks noGrp="1"/>
          </p:cNvSpPr>
          <p:nvPr>
            <p:ph type="sldNum" sz="quarter" idx="5"/>
          </p:nvPr>
        </p:nvSpPr>
        <p:spPr/>
        <p:txBody>
          <a:bodyPr/>
          <a:lstStyle/>
          <a:p>
            <a:fld id="{FFCD208B-2FF9-45A1-A3D0-108098666CBF}" type="slidenum">
              <a:t>10</a:t>
            </a:fld>
            <a:endParaRPr lang="en-US"/>
          </a:p>
        </p:txBody>
      </p:sp>
    </p:spTree>
    <p:extLst>
      <p:ext uri="{BB962C8B-B14F-4D97-AF65-F5344CB8AC3E}">
        <p14:creationId xmlns:p14="http://schemas.microsoft.com/office/powerpoint/2010/main" val="2832116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PaaS abstracts infrastructure and operating system management, allowing developers to focus purely on application code. Built-in scaling, monitoring, and managed runtimes reduce operational overhead. This model accelerates development and reduces the risk of misconfiguration and unpatched systems.</a:t>
            </a:r>
          </a:p>
        </p:txBody>
      </p:sp>
      <p:sp>
        <p:nvSpPr>
          <p:cNvPr id="4" name="Slide Number Placeholder 3"/>
          <p:cNvSpPr>
            <a:spLocks noGrp="1"/>
          </p:cNvSpPr>
          <p:nvPr>
            <p:ph type="sldNum" sz="quarter" idx="5"/>
          </p:nvPr>
        </p:nvSpPr>
        <p:spPr/>
        <p:txBody>
          <a:bodyPr/>
          <a:lstStyle/>
          <a:p>
            <a:fld id="{FFCD208B-2FF9-45A1-A3D0-108098666CBF}" type="slidenum">
              <a:t>11</a:t>
            </a:fld>
            <a:endParaRPr lang="en-US"/>
          </a:p>
        </p:txBody>
      </p:sp>
    </p:spTree>
    <p:extLst>
      <p:ext uri="{BB962C8B-B14F-4D97-AF65-F5344CB8AC3E}">
        <p14:creationId xmlns:p14="http://schemas.microsoft.com/office/powerpoint/2010/main" val="14536935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highlights key PaaS advantages: faster development cycles, reduced operational burdens, automatic scaling, and provider-managed security patches. These benefits support rapid innovation and align with DevOps and continuous delivery principles.</a:t>
            </a:r>
          </a:p>
        </p:txBody>
      </p:sp>
      <p:sp>
        <p:nvSpPr>
          <p:cNvPr id="4" name="Slide Number Placeholder 3"/>
          <p:cNvSpPr>
            <a:spLocks noGrp="1"/>
          </p:cNvSpPr>
          <p:nvPr>
            <p:ph type="sldNum" sz="quarter" idx="5"/>
          </p:nvPr>
        </p:nvSpPr>
        <p:spPr/>
        <p:txBody>
          <a:bodyPr/>
          <a:lstStyle/>
          <a:p>
            <a:fld id="{FFCD208B-2FF9-45A1-A3D0-108098666CBF}" type="slidenum">
              <a:t>12</a:t>
            </a:fld>
            <a:endParaRPr lang="en-US"/>
          </a:p>
        </p:txBody>
      </p:sp>
    </p:spTree>
    <p:extLst>
      <p:ext uri="{BB962C8B-B14F-4D97-AF65-F5344CB8AC3E}">
        <p14:creationId xmlns:p14="http://schemas.microsoft.com/office/powerpoint/2010/main" val="27047941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SaaS delivers fully managed applications directly to users, typically via a browser. All infrastructure, platform, and application maintenance is handled by the provider. This model eliminates operational responsibility and enables organizations to consume software as a subscription-based service.</a:t>
            </a:r>
          </a:p>
        </p:txBody>
      </p:sp>
      <p:sp>
        <p:nvSpPr>
          <p:cNvPr id="4" name="Slide Number Placeholder 3"/>
          <p:cNvSpPr>
            <a:spLocks noGrp="1"/>
          </p:cNvSpPr>
          <p:nvPr>
            <p:ph type="sldNum" sz="quarter" idx="5"/>
          </p:nvPr>
        </p:nvSpPr>
        <p:spPr/>
        <p:txBody>
          <a:bodyPr/>
          <a:lstStyle/>
          <a:p>
            <a:fld id="{FFCD208B-2FF9-45A1-A3D0-108098666CBF}" type="slidenum">
              <a:t>13</a:t>
            </a:fld>
            <a:endParaRPr lang="en-US"/>
          </a:p>
        </p:txBody>
      </p:sp>
    </p:spTree>
    <p:extLst>
      <p:ext uri="{BB962C8B-B14F-4D97-AF65-F5344CB8AC3E}">
        <p14:creationId xmlns:p14="http://schemas.microsoft.com/office/powerpoint/2010/main" val="10461527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a conceptual matrix comparing networking, storage, OS, runtime, and application responsibilities across IaaS, PaaS, and SaaS. It prepares students to understand how responsibility shifts with abstraction level.</a:t>
            </a:r>
          </a:p>
        </p:txBody>
      </p:sp>
      <p:sp>
        <p:nvSpPr>
          <p:cNvPr id="4" name="Slide Number Placeholder 3"/>
          <p:cNvSpPr>
            <a:spLocks noGrp="1"/>
          </p:cNvSpPr>
          <p:nvPr>
            <p:ph type="sldNum" sz="quarter" idx="5"/>
          </p:nvPr>
        </p:nvSpPr>
        <p:spPr/>
        <p:txBody>
          <a:bodyPr/>
          <a:lstStyle/>
          <a:p>
            <a:fld id="{FFCD208B-2FF9-45A1-A3D0-108098666CBF}" type="slidenum">
              <a:t>14</a:t>
            </a:fld>
            <a:endParaRPr lang="en-US"/>
          </a:p>
        </p:txBody>
      </p:sp>
    </p:spTree>
    <p:extLst>
      <p:ext uri="{BB962C8B-B14F-4D97-AF65-F5344CB8AC3E}">
        <p14:creationId xmlns:p14="http://schemas.microsoft.com/office/powerpoint/2010/main" val="3356857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introduces public, private, hybrid, and multi-cloud deployment models. Each model reflects different trade-offs between control, scalability, compliance, and complexity.</a:t>
            </a:r>
          </a:p>
        </p:txBody>
      </p:sp>
      <p:sp>
        <p:nvSpPr>
          <p:cNvPr id="4" name="Slide Number Placeholder 3"/>
          <p:cNvSpPr>
            <a:spLocks noGrp="1"/>
          </p:cNvSpPr>
          <p:nvPr>
            <p:ph type="sldNum" sz="quarter" idx="5"/>
          </p:nvPr>
        </p:nvSpPr>
        <p:spPr/>
        <p:txBody>
          <a:bodyPr/>
          <a:lstStyle/>
          <a:p>
            <a:fld id="{FFCD208B-2FF9-45A1-A3D0-108098666CBF}" type="slidenum">
              <a:t>15</a:t>
            </a:fld>
            <a:endParaRPr lang="en-US"/>
          </a:p>
        </p:txBody>
      </p:sp>
    </p:spTree>
    <p:extLst>
      <p:ext uri="{BB962C8B-B14F-4D97-AF65-F5344CB8AC3E}">
        <p14:creationId xmlns:p14="http://schemas.microsoft.com/office/powerpoint/2010/main" val="15958188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Public cloud environments use shared, multi-tenant infrastructure delivered at global scale. Logical isolation ensures security while enabling cost efficiency and rapid expansion across regions.</a:t>
            </a:r>
          </a:p>
        </p:txBody>
      </p:sp>
      <p:sp>
        <p:nvSpPr>
          <p:cNvPr id="4" name="Slide Number Placeholder 3"/>
          <p:cNvSpPr>
            <a:spLocks noGrp="1"/>
          </p:cNvSpPr>
          <p:nvPr>
            <p:ph type="sldNum" sz="quarter" idx="5"/>
          </p:nvPr>
        </p:nvSpPr>
        <p:spPr/>
        <p:txBody>
          <a:bodyPr/>
          <a:lstStyle/>
          <a:p>
            <a:fld id="{FFCD208B-2FF9-45A1-A3D0-108098666CBF}" type="slidenum">
              <a:t>16</a:t>
            </a:fld>
            <a:endParaRPr lang="en-US"/>
          </a:p>
        </p:txBody>
      </p:sp>
    </p:spTree>
    <p:extLst>
      <p:ext uri="{BB962C8B-B14F-4D97-AF65-F5344CB8AC3E}">
        <p14:creationId xmlns:p14="http://schemas.microsoft.com/office/powerpoint/2010/main" val="3491358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Private cloud provides dedicated infrastructure, often on-premise, offering higher control and customization. It is suitable for legacy systems or strict regulatory requirements but has reduced elasticity compared to public cloud.</a:t>
            </a:r>
          </a:p>
        </p:txBody>
      </p:sp>
      <p:sp>
        <p:nvSpPr>
          <p:cNvPr id="4" name="Slide Number Placeholder 3"/>
          <p:cNvSpPr>
            <a:spLocks noGrp="1"/>
          </p:cNvSpPr>
          <p:nvPr>
            <p:ph type="sldNum" sz="quarter" idx="5"/>
          </p:nvPr>
        </p:nvSpPr>
        <p:spPr/>
        <p:txBody>
          <a:bodyPr/>
          <a:lstStyle/>
          <a:p>
            <a:fld id="{FFCD208B-2FF9-45A1-A3D0-108098666CBF}" type="slidenum">
              <a:t>17</a:t>
            </a:fld>
            <a:endParaRPr lang="en-US"/>
          </a:p>
        </p:txBody>
      </p:sp>
    </p:spTree>
    <p:extLst>
      <p:ext uri="{BB962C8B-B14F-4D97-AF65-F5344CB8AC3E}">
        <p14:creationId xmlns:p14="http://schemas.microsoft.com/office/powerpoint/2010/main" val="29585465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Hybrid cloud integrates on-premise systems with public cloud services using secure connectivity. It enables gradual migration strategies and supports workload placement based on sensitivity and performance needs.</a:t>
            </a:r>
          </a:p>
        </p:txBody>
      </p:sp>
      <p:sp>
        <p:nvSpPr>
          <p:cNvPr id="4" name="Slide Number Placeholder 3"/>
          <p:cNvSpPr>
            <a:spLocks noGrp="1"/>
          </p:cNvSpPr>
          <p:nvPr>
            <p:ph type="sldNum" sz="quarter" idx="5"/>
          </p:nvPr>
        </p:nvSpPr>
        <p:spPr/>
        <p:txBody>
          <a:bodyPr/>
          <a:lstStyle/>
          <a:p>
            <a:fld id="{FFCD208B-2FF9-45A1-A3D0-108098666CBF}" type="slidenum">
              <a:t>18</a:t>
            </a:fld>
            <a:endParaRPr lang="en-US"/>
          </a:p>
        </p:txBody>
      </p:sp>
    </p:spTree>
    <p:extLst>
      <p:ext uri="{BB962C8B-B14F-4D97-AF65-F5344CB8AC3E}">
        <p14:creationId xmlns:p14="http://schemas.microsoft.com/office/powerpoint/2010/main" val="7461676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Multi-cloud strategies distribute workloads across multiple providers to reduce vendor lock-in. While offering flexibility, this approach increases architectural and operational complexity.</a:t>
            </a:r>
          </a:p>
        </p:txBody>
      </p:sp>
      <p:sp>
        <p:nvSpPr>
          <p:cNvPr id="4" name="Slide Number Placeholder 3"/>
          <p:cNvSpPr>
            <a:spLocks noGrp="1"/>
          </p:cNvSpPr>
          <p:nvPr>
            <p:ph type="sldNum" sz="quarter" idx="5"/>
          </p:nvPr>
        </p:nvSpPr>
        <p:spPr/>
        <p:txBody>
          <a:bodyPr/>
          <a:lstStyle/>
          <a:p>
            <a:fld id="{FFCD208B-2FF9-45A1-A3D0-108098666CBF}" type="slidenum">
              <a:t>19</a:t>
            </a:fld>
            <a:endParaRPr lang="en-US"/>
          </a:p>
        </p:txBody>
      </p:sp>
    </p:spTree>
    <p:extLst>
      <p:ext uri="{BB962C8B-B14F-4D97-AF65-F5344CB8AC3E}">
        <p14:creationId xmlns:p14="http://schemas.microsoft.com/office/powerpoint/2010/main" val="412611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Course Context &amp; Today’s Objectives, What Is Cloud Computing?, NIST Definition of Cloud Computing, Traditional IT vs Cloud, Evolution of Computing, Service Model Overview, Infrastructure as a Service, IaaS Architecture Layering, Platform as a Service, PaaS Benefits, Software as a Service, Responsibility Comparison Matrix, Deployment Model Overview, Public Cloud, Private Cloud, Hybrid Cloud, Multi-Cloud, Security Changes in the Cloud, Shared Responsibility Model, Responsibility in IaaS, Responsibility in PaaS, Identity as the New Perimeter, What Is Azure?, Azure Global Infrastructure, Core Azure Service Categories, Azure Compute Services, Azure Storage Services, Azure Database Services, Azure Networking Basics, Azure Identity, Azure DevOps and CI/CD, Typical Cloud Application Architecture, Cost Model in the Cloud, Cloud Advantages, Cloud Challenges, What Changes for Developers?, Cloud-Native Mindset, Key Takeaways, Next Lecture Preview</a:t>
            </a:r>
          </a:p>
        </p:txBody>
      </p:sp>
      <p:sp>
        <p:nvSpPr>
          <p:cNvPr id="4" name="Slide Number Placeholder 3"/>
          <p:cNvSpPr>
            <a:spLocks noGrp="1"/>
          </p:cNvSpPr>
          <p:nvPr>
            <p:ph type="sldNum" sz="quarter" idx="5"/>
          </p:nvPr>
        </p:nvSpPr>
        <p:spPr/>
        <p:txBody>
          <a:bodyPr/>
          <a:lstStyle/>
          <a:p>
            <a:fld id="{FFCD208B-2FF9-45A1-A3D0-108098666CBF}" type="slidenum">
              <a:t>2</a:t>
            </a:fld>
            <a:endParaRPr lang="en-US"/>
          </a:p>
        </p:txBody>
      </p:sp>
    </p:spTree>
    <p:extLst>
      <p:ext uri="{BB962C8B-B14F-4D97-AF65-F5344CB8AC3E}">
        <p14:creationId xmlns:p14="http://schemas.microsoft.com/office/powerpoint/2010/main" val="9292012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why cloud security differs from traditional environments. Physical access is removed, infrastructure is API-driven, and identity becomes the core security control, increasing the importance of configuration and access management.</a:t>
            </a:r>
          </a:p>
        </p:txBody>
      </p:sp>
      <p:sp>
        <p:nvSpPr>
          <p:cNvPr id="4" name="Slide Number Placeholder 3"/>
          <p:cNvSpPr>
            <a:spLocks noGrp="1"/>
          </p:cNvSpPr>
          <p:nvPr>
            <p:ph type="sldNum" sz="quarter" idx="5"/>
          </p:nvPr>
        </p:nvSpPr>
        <p:spPr/>
        <p:txBody>
          <a:bodyPr/>
          <a:lstStyle/>
          <a:p>
            <a:fld id="{FFCD208B-2FF9-45A1-A3D0-108098666CBF}" type="slidenum">
              <a:t>20</a:t>
            </a:fld>
            <a:endParaRPr lang="en-US"/>
          </a:p>
        </p:txBody>
      </p:sp>
    </p:spTree>
    <p:extLst>
      <p:ext uri="{BB962C8B-B14F-4D97-AF65-F5344CB8AC3E}">
        <p14:creationId xmlns:p14="http://schemas.microsoft.com/office/powerpoint/2010/main" val="4101345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formally introduces the shared responsibility model. Cloud providers secure the physical data center and infrastructure, while customers remain responsible for data protection, identity, and application security. A visual diagram reinforces this division.</a:t>
            </a:r>
          </a:p>
        </p:txBody>
      </p:sp>
      <p:sp>
        <p:nvSpPr>
          <p:cNvPr id="4" name="Slide Number Placeholder 3"/>
          <p:cNvSpPr>
            <a:spLocks noGrp="1"/>
          </p:cNvSpPr>
          <p:nvPr>
            <p:ph type="sldNum" sz="quarter" idx="5"/>
          </p:nvPr>
        </p:nvSpPr>
        <p:spPr/>
        <p:txBody>
          <a:bodyPr/>
          <a:lstStyle/>
          <a:p>
            <a:fld id="{FFCD208B-2FF9-45A1-A3D0-108098666CBF}" type="slidenum">
              <a:t>21</a:t>
            </a:fld>
            <a:endParaRPr lang="en-US"/>
          </a:p>
        </p:txBody>
      </p:sp>
    </p:spTree>
    <p:extLst>
      <p:ext uri="{BB962C8B-B14F-4D97-AF65-F5344CB8AC3E}">
        <p14:creationId xmlns:p14="http://schemas.microsoft.com/office/powerpoint/2010/main" val="1163138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In IaaS, customers are responsible for OS patching, firewall configuration, and application vulnerabilities. This reinforces the need for strong operational and security practices in lower-abstraction cloud models.</a:t>
            </a:r>
          </a:p>
        </p:txBody>
      </p:sp>
      <p:sp>
        <p:nvSpPr>
          <p:cNvPr id="4" name="Slide Number Placeholder 3"/>
          <p:cNvSpPr>
            <a:spLocks noGrp="1"/>
          </p:cNvSpPr>
          <p:nvPr>
            <p:ph type="sldNum" sz="quarter" idx="5"/>
          </p:nvPr>
        </p:nvSpPr>
        <p:spPr/>
        <p:txBody>
          <a:bodyPr/>
          <a:lstStyle/>
          <a:p>
            <a:fld id="{FFCD208B-2FF9-45A1-A3D0-108098666CBF}" type="slidenum">
              <a:t>22</a:t>
            </a:fld>
            <a:endParaRPr lang="en-US"/>
          </a:p>
        </p:txBody>
      </p:sp>
    </p:spTree>
    <p:extLst>
      <p:ext uri="{BB962C8B-B14F-4D97-AF65-F5344CB8AC3E}">
        <p14:creationId xmlns:p14="http://schemas.microsoft.com/office/powerpoint/2010/main" val="30922368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shows how responsibilities shift in PaaS: providers manage OS and runtime, while customers are responsible for application code security and access control policies.</a:t>
            </a:r>
          </a:p>
        </p:txBody>
      </p:sp>
      <p:sp>
        <p:nvSpPr>
          <p:cNvPr id="4" name="Slide Number Placeholder 3"/>
          <p:cNvSpPr>
            <a:spLocks noGrp="1"/>
          </p:cNvSpPr>
          <p:nvPr>
            <p:ph type="sldNum" sz="quarter" idx="5"/>
          </p:nvPr>
        </p:nvSpPr>
        <p:spPr/>
        <p:txBody>
          <a:bodyPr/>
          <a:lstStyle/>
          <a:p>
            <a:fld id="{FFCD208B-2FF9-45A1-A3D0-108098666CBF}" type="slidenum">
              <a:t>23</a:t>
            </a:fld>
            <a:endParaRPr lang="en-US"/>
          </a:p>
        </p:txBody>
      </p:sp>
    </p:spTree>
    <p:extLst>
      <p:ext uri="{BB962C8B-B14F-4D97-AF65-F5344CB8AC3E}">
        <p14:creationId xmlns:p14="http://schemas.microsoft.com/office/powerpoint/2010/main" val="17705051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Traditional network perimeters no longer define security boundaries in the cloud. Zero Trust approaches require verification of every access request. Role-Based Access Control ensures permissions are based on identity and role rather than network location.</a:t>
            </a:r>
          </a:p>
        </p:txBody>
      </p:sp>
      <p:sp>
        <p:nvSpPr>
          <p:cNvPr id="4" name="Slide Number Placeholder 3"/>
          <p:cNvSpPr>
            <a:spLocks noGrp="1"/>
          </p:cNvSpPr>
          <p:nvPr>
            <p:ph type="sldNum" sz="quarter" idx="5"/>
          </p:nvPr>
        </p:nvSpPr>
        <p:spPr/>
        <p:txBody>
          <a:bodyPr/>
          <a:lstStyle/>
          <a:p>
            <a:fld id="{FFCD208B-2FF9-45A1-A3D0-108098666CBF}" type="slidenum">
              <a:t>24</a:t>
            </a:fld>
            <a:endParaRPr lang="en-US"/>
          </a:p>
        </p:txBody>
      </p:sp>
    </p:spTree>
    <p:extLst>
      <p:ext uri="{BB962C8B-B14F-4D97-AF65-F5344CB8AC3E}">
        <p14:creationId xmlns:p14="http://schemas.microsoft.com/office/powerpoint/2010/main" val="15219534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Azure is Microsoft’s global cloud platform offering IaaS, PaaS, and SaaS services across dozens of regions. It provides the practical context for all concepts discussed in the lecture.</a:t>
            </a:r>
          </a:p>
        </p:txBody>
      </p:sp>
      <p:sp>
        <p:nvSpPr>
          <p:cNvPr id="4" name="Slide Number Placeholder 3"/>
          <p:cNvSpPr>
            <a:spLocks noGrp="1"/>
          </p:cNvSpPr>
          <p:nvPr>
            <p:ph type="sldNum" sz="quarter" idx="5"/>
          </p:nvPr>
        </p:nvSpPr>
        <p:spPr/>
        <p:txBody>
          <a:bodyPr/>
          <a:lstStyle/>
          <a:p>
            <a:fld id="{FFCD208B-2FF9-45A1-A3D0-108098666CBF}" type="slidenum">
              <a:t>25</a:t>
            </a:fld>
            <a:endParaRPr lang="en-US"/>
          </a:p>
        </p:txBody>
      </p:sp>
    </p:spTree>
    <p:extLst>
      <p:ext uri="{BB962C8B-B14F-4D97-AF65-F5344CB8AC3E}">
        <p14:creationId xmlns:p14="http://schemas.microsoft.com/office/powerpoint/2010/main" val="67372007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explains Azure regions, availability zones, and data residency features. These concepts support high availability, fault tolerance, and regulatory compliance.</a:t>
            </a:r>
          </a:p>
        </p:txBody>
      </p:sp>
      <p:sp>
        <p:nvSpPr>
          <p:cNvPr id="4" name="Slide Number Placeholder 3"/>
          <p:cNvSpPr>
            <a:spLocks noGrp="1"/>
          </p:cNvSpPr>
          <p:nvPr>
            <p:ph type="sldNum" sz="quarter" idx="5"/>
          </p:nvPr>
        </p:nvSpPr>
        <p:spPr/>
        <p:txBody>
          <a:bodyPr/>
          <a:lstStyle/>
          <a:p>
            <a:fld id="{FFCD208B-2FF9-45A1-A3D0-108098666CBF}" type="slidenum">
              <a:t>26</a:t>
            </a:fld>
            <a:endParaRPr lang="en-US"/>
          </a:p>
        </p:txBody>
      </p:sp>
    </p:spTree>
    <p:extLst>
      <p:ext uri="{BB962C8B-B14F-4D97-AF65-F5344CB8AC3E}">
        <p14:creationId xmlns:p14="http://schemas.microsoft.com/office/powerpoint/2010/main" val="320537039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Azure services are grouped into compute, storage, networking, databases, security, and DevOps. Understanding these categories helps structure cloud architecture designs.</a:t>
            </a:r>
          </a:p>
        </p:txBody>
      </p:sp>
      <p:sp>
        <p:nvSpPr>
          <p:cNvPr id="4" name="Slide Number Placeholder 3"/>
          <p:cNvSpPr>
            <a:spLocks noGrp="1"/>
          </p:cNvSpPr>
          <p:nvPr>
            <p:ph type="sldNum" sz="quarter" idx="5"/>
          </p:nvPr>
        </p:nvSpPr>
        <p:spPr/>
        <p:txBody>
          <a:bodyPr/>
          <a:lstStyle/>
          <a:p>
            <a:fld id="{FFCD208B-2FF9-45A1-A3D0-108098666CBF}" type="slidenum">
              <a:t>27</a:t>
            </a:fld>
            <a:endParaRPr lang="en-US"/>
          </a:p>
        </p:txBody>
      </p:sp>
    </p:spTree>
    <p:extLst>
      <p:ext uri="{BB962C8B-B14F-4D97-AF65-F5344CB8AC3E}">
        <p14:creationId xmlns:p14="http://schemas.microsoft.com/office/powerpoint/2010/main" val="70537637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Azure compute options range from virtual machines to fully serverless solutions such as Azure Functions and managed container platforms. This diversity supports different architectural needs.</a:t>
            </a:r>
          </a:p>
        </p:txBody>
      </p:sp>
      <p:sp>
        <p:nvSpPr>
          <p:cNvPr id="4" name="Slide Number Placeholder 3"/>
          <p:cNvSpPr>
            <a:spLocks noGrp="1"/>
          </p:cNvSpPr>
          <p:nvPr>
            <p:ph type="sldNum" sz="quarter" idx="5"/>
          </p:nvPr>
        </p:nvSpPr>
        <p:spPr/>
        <p:txBody>
          <a:bodyPr/>
          <a:lstStyle/>
          <a:p>
            <a:fld id="{FFCD208B-2FF9-45A1-A3D0-108098666CBF}" type="slidenum">
              <a:t>28</a:t>
            </a:fld>
            <a:endParaRPr lang="en-US"/>
          </a:p>
        </p:txBody>
      </p:sp>
    </p:spTree>
    <p:extLst>
      <p:ext uri="{BB962C8B-B14F-4D97-AF65-F5344CB8AC3E}">
        <p14:creationId xmlns:p14="http://schemas.microsoft.com/office/powerpoint/2010/main" val="38586319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Azure storage services provide object, file, queue, and key-value storage options, supporting a wide range of application data patterns.</a:t>
            </a:r>
          </a:p>
        </p:txBody>
      </p:sp>
      <p:sp>
        <p:nvSpPr>
          <p:cNvPr id="4" name="Slide Number Placeholder 3"/>
          <p:cNvSpPr>
            <a:spLocks noGrp="1"/>
          </p:cNvSpPr>
          <p:nvPr>
            <p:ph type="sldNum" sz="quarter" idx="5"/>
          </p:nvPr>
        </p:nvSpPr>
        <p:spPr/>
        <p:txBody>
          <a:bodyPr/>
          <a:lstStyle/>
          <a:p>
            <a:fld id="{FFCD208B-2FF9-45A1-A3D0-108098666CBF}" type="slidenum">
              <a:t>29</a:t>
            </a:fld>
            <a:endParaRPr lang="en-US"/>
          </a:p>
        </p:txBody>
      </p:sp>
    </p:spTree>
    <p:extLst>
      <p:ext uri="{BB962C8B-B14F-4D97-AF65-F5344CB8AC3E}">
        <p14:creationId xmlns:p14="http://schemas.microsoft.com/office/powerpoint/2010/main" val="7913308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the Development of Cloud Applications course, defining its scope within modern software engineering. It clarifies that the course focuses on designing, building, deploying, and operating applications that are optimized for cloud environments rather than traditional data centers. The lecture establishes foundational cloud concepts that are critical for understanding cloud-native systems. Students are introduced to the key learning goals of the session, including understanding cloud computing definitions, service and deployment models, the shared responsibility model, and Azure as a real-world cloud platform. These objectives help frame the rest of the lecture and prepare students for deeper architectural discussions in subsequent lessons.</a:t>
            </a:r>
          </a:p>
        </p:txBody>
      </p:sp>
      <p:sp>
        <p:nvSpPr>
          <p:cNvPr id="4" name="Slide Number Placeholder 3"/>
          <p:cNvSpPr>
            <a:spLocks noGrp="1"/>
          </p:cNvSpPr>
          <p:nvPr>
            <p:ph type="sldNum" sz="quarter" idx="5"/>
          </p:nvPr>
        </p:nvSpPr>
        <p:spPr/>
        <p:txBody>
          <a:bodyPr/>
          <a:lstStyle/>
          <a:p>
            <a:fld id="{FFCD208B-2FF9-45A1-A3D0-108098666CBF}" type="slidenum">
              <a:t>3</a:t>
            </a:fld>
            <a:endParaRPr lang="en-US"/>
          </a:p>
        </p:txBody>
      </p:sp>
    </p:spTree>
    <p:extLst>
      <p:ext uri="{BB962C8B-B14F-4D97-AF65-F5344CB8AC3E}">
        <p14:creationId xmlns:p14="http://schemas.microsoft.com/office/powerpoint/2010/main" val="30077656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Azure offers managed relational and NoSQL databases such as Azure SQL Database, Cosmos DB, and managed PostgreSQL, reducing database administration overhead.</a:t>
            </a:r>
          </a:p>
        </p:txBody>
      </p:sp>
      <p:sp>
        <p:nvSpPr>
          <p:cNvPr id="4" name="Slide Number Placeholder 3"/>
          <p:cNvSpPr>
            <a:spLocks noGrp="1"/>
          </p:cNvSpPr>
          <p:nvPr>
            <p:ph type="sldNum" sz="quarter" idx="5"/>
          </p:nvPr>
        </p:nvSpPr>
        <p:spPr/>
        <p:txBody>
          <a:bodyPr/>
          <a:lstStyle/>
          <a:p>
            <a:fld id="{FFCD208B-2FF9-45A1-A3D0-108098666CBF}" type="slidenum">
              <a:t>30</a:t>
            </a:fld>
            <a:endParaRPr lang="en-US"/>
          </a:p>
        </p:txBody>
      </p:sp>
    </p:spTree>
    <p:extLst>
      <p:ext uri="{BB962C8B-B14F-4D97-AF65-F5344CB8AC3E}">
        <p14:creationId xmlns:p14="http://schemas.microsoft.com/office/powerpoint/2010/main" val="10261294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Core networking components include Virtual Networks, load balancers, and application gateways. These services provide connectivity, traffic distribution, and security controls.</a:t>
            </a:r>
          </a:p>
        </p:txBody>
      </p:sp>
      <p:sp>
        <p:nvSpPr>
          <p:cNvPr id="4" name="Slide Number Placeholder 3"/>
          <p:cNvSpPr>
            <a:spLocks noGrp="1"/>
          </p:cNvSpPr>
          <p:nvPr>
            <p:ph type="sldNum" sz="quarter" idx="5"/>
          </p:nvPr>
        </p:nvSpPr>
        <p:spPr/>
        <p:txBody>
          <a:bodyPr/>
          <a:lstStyle/>
          <a:p>
            <a:fld id="{FFCD208B-2FF9-45A1-A3D0-108098666CBF}" type="slidenum">
              <a:t>31</a:t>
            </a:fld>
            <a:endParaRPr lang="en-US"/>
          </a:p>
        </p:txBody>
      </p:sp>
    </p:spTree>
    <p:extLst>
      <p:ext uri="{BB962C8B-B14F-4D97-AF65-F5344CB8AC3E}">
        <p14:creationId xmlns:p14="http://schemas.microsoft.com/office/powerpoint/2010/main" val="30626662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Azure Active Directory enables centralized identity management, role-based access control, and managed identities, eliminating the need for embedded credentials.</a:t>
            </a:r>
          </a:p>
        </p:txBody>
      </p:sp>
      <p:sp>
        <p:nvSpPr>
          <p:cNvPr id="4" name="Slide Number Placeholder 3"/>
          <p:cNvSpPr>
            <a:spLocks noGrp="1"/>
          </p:cNvSpPr>
          <p:nvPr>
            <p:ph type="sldNum" sz="quarter" idx="5"/>
          </p:nvPr>
        </p:nvSpPr>
        <p:spPr/>
        <p:txBody>
          <a:bodyPr/>
          <a:lstStyle/>
          <a:p>
            <a:fld id="{FFCD208B-2FF9-45A1-A3D0-108098666CBF}" type="slidenum">
              <a:t>32</a:t>
            </a:fld>
            <a:endParaRPr lang="en-US"/>
          </a:p>
        </p:txBody>
      </p:sp>
    </p:spTree>
    <p:extLst>
      <p:ext uri="{BB962C8B-B14F-4D97-AF65-F5344CB8AC3E}">
        <p14:creationId xmlns:p14="http://schemas.microsoft.com/office/powerpoint/2010/main" val="268738119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Azure integrates with GitHub and Azure DevOps to support automated build and deployment pipelines, enabling continuous integration and delivery practices.</a:t>
            </a:r>
          </a:p>
        </p:txBody>
      </p:sp>
      <p:sp>
        <p:nvSpPr>
          <p:cNvPr id="4" name="Slide Number Placeholder 3"/>
          <p:cNvSpPr>
            <a:spLocks noGrp="1"/>
          </p:cNvSpPr>
          <p:nvPr>
            <p:ph type="sldNum" sz="quarter" idx="5"/>
          </p:nvPr>
        </p:nvSpPr>
        <p:spPr/>
        <p:txBody>
          <a:bodyPr/>
          <a:lstStyle/>
          <a:p>
            <a:fld id="{FFCD208B-2FF9-45A1-A3D0-108098666CBF}" type="slidenum">
              <a:t>33</a:t>
            </a:fld>
            <a:endParaRPr lang="en-US"/>
          </a:p>
        </p:txBody>
      </p:sp>
    </p:spTree>
    <p:extLst>
      <p:ext uri="{BB962C8B-B14F-4D97-AF65-F5344CB8AC3E}">
        <p14:creationId xmlns:p14="http://schemas.microsoft.com/office/powerpoint/2010/main" val="424336245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presents a common cloud architecture with frontend, API layer, database, authentication, and monitoring components. The diagram helps visualize request flow and system responsibilities.</a:t>
            </a:r>
          </a:p>
        </p:txBody>
      </p:sp>
      <p:sp>
        <p:nvSpPr>
          <p:cNvPr id="4" name="Slide Number Placeholder 3"/>
          <p:cNvSpPr>
            <a:spLocks noGrp="1"/>
          </p:cNvSpPr>
          <p:nvPr>
            <p:ph type="sldNum" sz="quarter" idx="5"/>
          </p:nvPr>
        </p:nvSpPr>
        <p:spPr/>
        <p:txBody>
          <a:bodyPr/>
          <a:lstStyle/>
          <a:p>
            <a:fld id="{FFCD208B-2FF9-45A1-A3D0-108098666CBF}" type="slidenum">
              <a:t>34</a:t>
            </a:fld>
            <a:endParaRPr lang="en-US"/>
          </a:p>
        </p:txBody>
      </p:sp>
    </p:spTree>
    <p:extLst>
      <p:ext uri="{BB962C8B-B14F-4D97-AF65-F5344CB8AC3E}">
        <p14:creationId xmlns:p14="http://schemas.microsoft.com/office/powerpoint/2010/main" val="35695726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Cloud pricing is based on pay-as-you-go consumption. Cost optimization techniques such as reserved instances and right-sizing help control expenses.</a:t>
            </a:r>
          </a:p>
        </p:txBody>
      </p:sp>
      <p:sp>
        <p:nvSpPr>
          <p:cNvPr id="4" name="Slide Number Placeholder 3"/>
          <p:cNvSpPr>
            <a:spLocks noGrp="1"/>
          </p:cNvSpPr>
          <p:nvPr>
            <p:ph type="sldNum" sz="quarter" idx="5"/>
          </p:nvPr>
        </p:nvSpPr>
        <p:spPr/>
        <p:txBody>
          <a:bodyPr/>
          <a:lstStyle/>
          <a:p>
            <a:fld id="{FFCD208B-2FF9-45A1-A3D0-108098666CBF}" type="slidenum">
              <a:t>35</a:t>
            </a:fld>
            <a:endParaRPr lang="en-US"/>
          </a:p>
        </p:txBody>
      </p:sp>
    </p:spTree>
    <p:extLst>
      <p:ext uri="{BB962C8B-B14F-4D97-AF65-F5344CB8AC3E}">
        <p14:creationId xmlns:p14="http://schemas.microsoft.com/office/powerpoint/2010/main" val="296875340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Advantages include elastic scalability, global reach, automation, and built-in resilience, enabling rapid business growth and innovation.</a:t>
            </a:r>
          </a:p>
        </p:txBody>
      </p:sp>
      <p:sp>
        <p:nvSpPr>
          <p:cNvPr id="4" name="Slide Number Placeholder 3"/>
          <p:cNvSpPr>
            <a:spLocks noGrp="1"/>
          </p:cNvSpPr>
          <p:nvPr>
            <p:ph type="sldNum" sz="quarter" idx="5"/>
          </p:nvPr>
        </p:nvSpPr>
        <p:spPr/>
        <p:txBody>
          <a:bodyPr/>
          <a:lstStyle/>
          <a:p>
            <a:fld id="{FFCD208B-2FF9-45A1-A3D0-108098666CBF}" type="slidenum">
              <a:t>36</a:t>
            </a:fld>
            <a:endParaRPr lang="en-US"/>
          </a:p>
        </p:txBody>
      </p:sp>
    </p:spTree>
    <p:extLst>
      <p:ext uri="{BB962C8B-B14F-4D97-AF65-F5344CB8AC3E}">
        <p14:creationId xmlns:p14="http://schemas.microsoft.com/office/powerpoint/2010/main" val="2279543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Challenges include vendor lock-in, security misconfigurations, cost overruns, and the inherent complexity of distributed systems.</a:t>
            </a:r>
          </a:p>
        </p:txBody>
      </p:sp>
      <p:sp>
        <p:nvSpPr>
          <p:cNvPr id="4" name="Slide Number Placeholder 3"/>
          <p:cNvSpPr>
            <a:spLocks noGrp="1"/>
          </p:cNvSpPr>
          <p:nvPr>
            <p:ph type="sldNum" sz="quarter" idx="5"/>
          </p:nvPr>
        </p:nvSpPr>
        <p:spPr/>
        <p:txBody>
          <a:bodyPr/>
          <a:lstStyle/>
          <a:p>
            <a:fld id="{FFCD208B-2FF9-45A1-A3D0-108098666CBF}" type="slidenum">
              <a:t>37</a:t>
            </a:fld>
            <a:endParaRPr lang="en-US"/>
          </a:p>
        </p:txBody>
      </p:sp>
    </p:spTree>
    <p:extLst>
      <p:ext uri="{BB962C8B-B14F-4D97-AF65-F5344CB8AC3E}">
        <p14:creationId xmlns:p14="http://schemas.microsoft.com/office/powerpoint/2010/main" val="36850691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Developers adopt infrastructure-as-code, DevOps practices, monitoring-first approaches, and distributed system designs in cloud environments.</a:t>
            </a:r>
          </a:p>
        </p:txBody>
      </p:sp>
      <p:sp>
        <p:nvSpPr>
          <p:cNvPr id="4" name="Slide Number Placeholder 3"/>
          <p:cNvSpPr>
            <a:spLocks noGrp="1"/>
          </p:cNvSpPr>
          <p:nvPr>
            <p:ph type="sldNum" sz="quarter" idx="5"/>
          </p:nvPr>
        </p:nvSpPr>
        <p:spPr/>
        <p:txBody>
          <a:bodyPr/>
          <a:lstStyle/>
          <a:p>
            <a:fld id="{FFCD208B-2FF9-45A1-A3D0-108098666CBF}" type="slidenum">
              <a:t>38</a:t>
            </a:fld>
            <a:endParaRPr lang="en-US"/>
          </a:p>
        </p:txBody>
      </p:sp>
    </p:spTree>
    <p:extLst>
      <p:ext uri="{BB962C8B-B14F-4D97-AF65-F5344CB8AC3E}">
        <p14:creationId xmlns:p14="http://schemas.microsoft.com/office/powerpoint/2010/main" val="40261447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Cloud-native applications are stateless, API-first, automatically deployed, and observable by design, enabling high scalability and resilience.</a:t>
            </a:r>
          </a:p>
        </p:txBody>
      </p:sp>
      <p:sp>
        <p:nvSpPr>
          <p:cNvPr id="4" name="Slide Number Placeholder 3"/>
          <p:cNvSpPr>
            <a:spLocks noGrp="1"/>
          </p:cNvSpPr>
          <p:nvPr>
            <p:ph type="sldNum" sz="quarter" idx="5"/>
          </p:nvPr>
        </p:nvSpPr>
        <p:spPr/>
        <p:txBody>
          <a:bodyPr/>
          <a:lstStyle/>
          <a:p>
            <a:fld id="{FFCD208B-2FF9-45A1-A3D0-108098666CBF}" type="slidenum">
              <a:t>39</a:t>
            </a:fld>
            <a:endParaRPr lang="en-US"/>
          </a:p>
        </p:txBody>
      </p:sp>
    </p:spTree>
    <p:extLst>
      <p:ext uri="{BB962C8B-B14F-4D97-AF65-F5344CB8AC3E}">
        <p14:creationId xmlns:p14="http://schemas.microsoft.com/office/powerpoint/2010/main" val="3312219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section explains cloud computing as an on-demand delivery model for computing resources such as servers, storage, and networking. It emphasizes instant provisioning through APIs or portals and contrasts this with manual infrastructure deployment. The slide highlights internet-based service delivery, elasticity, scalability, and consumption-based pricing. These characteristics collectively distinguish cloud systems from traditional hosting environments. Understanding these attributes helps students recognize why cloud platforms enable rapid innovation, global scalability, and cost efficiency for modern applications.</a:t>
            </a:r>
          </a:p>
        </p:txBody>
      </p:sp>
      <p:sp>
        <p:nvSpPr>
          <p:cNvPr id="4" name="Slide Number Placeholder 3"/>
          <p:cNvSpPr>
            <a:spLocks noGrp="1"/>
          </p:cNvSpPr>
          <p:nvPr>
            <p:ph type="sldNum" sz="quarter" idx="5"/>
          </p:nvPr>
        </p:nvSpPr>
        <p:spPr/>
        <p:txBody>
          <a:bodyPr/>
          <a:lstStyle/>
          <a:p>
            <a:fld id="{FFCD208B-2FF9-45A1-A3D0-108098666CBF}" type="slidenum">
              <a:t>4</a:t>
            </a:fld>
            <a:endParaRPr lang="en-US"/>
          </a:p>
        </p:txBody>
      </p:sp>
    </p:spTree>
    <p:extLst>
      <p:ext uri="{BB962C8B-B14F-4D97-AF65-F5344CB8AC3E}">
        <p14:creationId xmlns:p14="http://schemas.microsoft.com/office/powerpoint/2010/main" val="10456085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Understanding service models, deployment models, shared responsibility, and Azure building blocks forms the foundation for cloud architecture decisions.</a:t>
            </a:r>
          </a:p>
        </p:txBody>
      </p:sp>
      <p:sp>
        <p:nvSpPr>
          <p:cNvPr id="4" name="Slide Number Placeholder 3"/>
          <p:cNvSpPr>
            <a:spLocks noGrp="1"/>
          </p:cNvSpPr>
          <p:nvPr>
            <p:ph type="sldNum" sz="quarter" idx="5"/>
          </p:nvPr>
        </p:nvSpPr>
        <p:spPr/>
        <p:txBody>
          <a:bodyPr/>
          <a:lstStyle/>
          <a:p>
            <a:fld id="{FFCD208B-2FF9-45A1-A3D0-108098666CBF}" type="slidenum">
              <a:t>40</a:t>
            </a:fld>
            <a:endParaRPr lang="en-US"/>
          </a:p>
        </p:txBody>
      </p:sp>
    </p:spTree>
    <p:extLst>
      <p:ext uri="{BB962C8B-B14F-4D97-AF65-F5344CB8AC3E}">
        <p14:creationId xmlns:p14="http://schemas.microsoft.com/office/powerpoint/2010/main" val="343150378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next lecture introduces cloud architecture principles, 12-Factor applications, stateless design, and scaling patterns as core cloud-native practices.</a:t>
            </a:r>
          </a:p>
        </p:txBody>
      </p:sp>
      <p:sp>
        <p:nvSpPr>
          <p:cNvPr id="4" name="Slide Number Placeholder 3"/>
          <p:cNvSpPr>
            <a:spLocks noGrp="1"/>
          </p:cNvSpPr>
          <p:nvPr>
            <p:ph type="sldNum" sz="quarter" idx="5"/>
          </p:nvPr>
        </p:nvSpPr>
        <p:spPr/>
        <p:txBody>
          <a:bodyPr/>
          <a:lstStyle/>
          <a:p>
            <a:fld id="{FFCD208B-2FF9-45A1-A3D0-108098666CBF}" type="slidenum">
              <a:t>41</a:t>
            </a:fld>
            <a:endParaRPr lang="en-US"/>
          </a:p>
        </p:txBody>
      </p:sp>
    </p:spTree>
    <p:extLst>
      <p:ext uri="{BB962C8B-B14F-4D97-AF65-F5344CB8AC3E}">
        <p14:creationId xmlns:p14="http://schemas.microsoft.com/office/powerpoint/2010/main" val="1549613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Here the lecture presents the formal NIST definition of cloud computing, breaking it into five essential characteristics: on-demand self-service, broad network access, resource pooling, rapid elasticity, and measured service. These criteria provide a vendor-neutral way to define cloud systems and are often referenced in academic, regulatory, and enterprise standards. Understanding this model helps students align theoretical concepts with real-world implementations across all major cloud providers.</a:t>
            </a:r>
          </a:p>
        </p:txBody>
      </p:sp>
      <p:sp>
        <p:nvSpPr>
          <p:cNvPr id="4" name="Slide Number Placeholder 3"/>
          <p:cNvSpPr>
            <a:spLocks noGrp="1"/>
          </p:cNvSpPr>
          <p:nvPr>
            <p:ph type="sldNum" sz="quarter" idx="5"/>
          </p:nvPr>
        </p:nvSpPr>
        <p:spPr/>
        <p:txBody>
          <a:bodyPr/>
          <a:lstStyle/>
          <a:p>
            <a:fld id="{FFCD208B-2FF9-45A1-A3D0-108098666CBF}" type="slidenum">
              <a:t>5</a:t>
            </a:fld>
            <a:endParaRPr lang="en-US"/>
          </a:p>
        </p:txBody>
      </p:sp>
    </p:spTree>
    <p:extLst>
      <p:ext uri="{BB962C8B-B14F-4D97-AF65-F5344CB8AC3E}">
        <p14:creationId xmlns:p14="http://schemas.microsoft.com/office/powerpoint/2010/main" val="24243764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comparison highlights the shift from capital-intensive traditional IT models to operational-expenditure-based cloud models. Traditional IT requires upfront hardware investment, long procurement cycles, and manual provisioning. In contrast, cloud environments offer API-driven automation, near-instant deployment, and usage-based billing. This contrast reinforces why organizations migrate to cloud platforms for agility, speed, and cost optimization.</a:t>
            </a:r>
          </a:p>
        </p:txBody>
      </p:sp>
      <p:sp>
        <p:nvSpPr>
          <p:cNvPr id="4" name="Slide Number Placeholder 3"/>
          <p:cNvSpPr>
            <a:spLocks noGrp="1"/>
          </p:cNvSpPr>
          <p:nvPr>
            <p:ph type="sldNum" sz="quarter" idx="5"/>
          </p:nvPr>
        </p:nvSpPr>
        <p:spPr/>
        <p:txBody>
          <a:bodyPr/>
          <a:lstStyle/>
          <a:p>
            <a:fld id="{FFCD208B-2FF9-45A1-A3D0-108098666CBF}" type="slidenum">
              <a:t>6</a:t>
            </a:fld>
            <a:endParaRPr lang="en-US"/>
          </a:p>
        </p:txBody>
      </p:sp>
    </p:spTree>
    <p:extLst>
      <p:ext uri="{BB962C8B-B14F-4D97-AF65-F5344CB8AC3E}">
        <p14:creationId xmlns:p14="http://schemas.microsoft.com/office/powerpoint/2010/main" val="2279095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slide traces computing evolution from centralized mainframes through client-server systems, virtualization, cloud computing, and finally cloud-native architectures. Each step abstracts hardware details further and increases automation and scalability. Cloud-native systems represent the culmination of this evolution by embracing distributed design, elasticity, and resilience as first-class concerns.</a:t>
            </a:r>
          </a:p>
        </p:txBody>
      </p:sp>
      <p:sp>
        <p:nvSpPr>
          <p:cNvPr id="4" name="Slide Number Placeholder 3"/>
          <p:cNvSpPr>
            <a:spLocks noGrp="1"/>
          </p:cNvSpPr>
          <p:nvPr>
            <p:ph type="sldNum" sz="quarter" idx="5"/>
          </p:nvPr>
        </p:nvSpPr>
        <p:spPr/>
        <p:txBody>
          <a:bodyPr/>
          <a:lstStyle/>
          <a:p>
            <a:fld id="{FFCD208B-2FF9-45A1-A3D0-108098666CBF}" type="slidenum">
              <a:t>7</a:t>
            </a:fld>
            <a:endParaRPr lang="en-US"/>
          </a:p>
        </p:txBody>
      </p:sp>
    </p:spTree>
    <p:extLst>
      <p:ext uri="{BB962C8B-B14F-4D97-AF65-F5344CB8AC3E}">
        <p14:creationId xmlns:p14="http://schemas.microsoft.com/office/powerpoint/2010/main" val="20020998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This slide introduces Infrastructure as a Service, Platform as a Service, and Software as a Service. It explains how increasing abstraction reduces customer management responsibility while increasing provider involvement. Understanding these layers is essential for selecting appropriate cloud services based on control, flexibility, and operational complexity.</a:t>
            </a:r>
          </a:p>
        </p:txBody>
      </p:sp>
      <p:sp>
        <p:nvSpPr>
          <p:cNvPr id="4" name="Slide Number Placeholder 3"/>
          <p:cNvSpPr>
            <a:spLocks noGrp="1"/>
          </p:cNvSpPr>
          <p:nvPr>
            <p:ph type="sldNum" sz="quarter" idx="5"/>
          </p:nvPr>
        </p:nvSpPr>
        <p:spPr/>
        <p:txBody>
          <a:bodyPr/>
          <a:lstStyle/>
          <a:p>
            <a:fld id="{FFCD208B-2FF9-45A1-A3D0-108098666CBF}" type="slidenum">
              <a:t>8</a:t>
            </a:fld>
            <a:endParaRPr lang="en-US"/>
          </a:p>
        </p:txBody>
      </p:sp>
    </p:spTree>
    <p:extLst>
      <p:ext uri="{BB962C8B-B14F-4D97-AF65-F5344CB8AC3E}">
        <p14:creationId xmlns:p14="http://schemas.microsoft.com/office/powerpoint/2010/main" val="5357764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IaaS provides virtual machines, networking, and storage while granting full operating system control to the customer. This model closely resembles traditional infrastructure but adds cloud flexibility. Customers manage OS patching, security configuration, and application maintenance, making IaaS suitable for lift-and-shift or highly customized workloads.</a:t>
            </a:r>
          </a:p>
        </p:txBody>
      </p:sp>
      <p:sp>
        <p:nvSpPr>
          <p:cNvPr id="4" name="Slide Number Placeholder 3"/>
          <p:cNvSpPr>
            <a:spLocks noGrp="1"/>
          </p:cNvSpPr>
          <p:nvPr>
            <p:ph type="sldNum" sz="quarter" idx="5"/>
          </p:nvPr>
        </p:nvSpPr>
        <p:spPr/>
        <p:txBody>
          <a:bodyPr/>
          <a:lstStyle/>
          <a:p>
            <a:fld id="{FFCD208B-2FF9-45A1-A3D0-108098666CBF}" type="slidenum">
              <a:t>9</a:t>
            </a:fld>
            <a:endParaRPr lang="en-US"/>
          </a:p>
        </p:txBody>
      </p:sp>
    </p:spTree>
    <p:extLst>
      <p:ext uri="{BB962C8B-B14F-4D97-AF65-F5344CB8AC3E}">
        <p14:creationId xmlns:p14="http://schemas.microsoft.com/office/powerpoint/2010/main" val="4635462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6789" y="-1"/>
            <a:ext cx="12192001" cy="6858000"/>
          </a:xfrm>
          <a:blipFill>
            <a:blip r:embed="rId2">
              <a:alphaModFix amt="70000"/>
            </a:blip>
            <a:stretch>
              <a:fillRect/>
            </a:stretch>
          </a:blipFill>
        </p:spPr>
        <p:txBody>
          <a:bodyPr/>
          <a:lstStyle>
            <a:lvl1pPr>
              <a:defRPr/>
            </a:lvl1pPr>
          </a:lstStyle>
          <a:p>
            <a:r>
              <a:rPr lang="en-US"/>
              <a:t>   </a:t>
            </a:r>
          </a:p>
        </p:txBody>
      </p:sp>
      <p:sp>
        <p:nvSpPr>
          <p:cNvPr id="6" name="Title 5">
            <a:extLst>
              <a:ext uri="{FF2B5EF4-FFF2-40B4-BE49-F238E27FC236}">
                <a16:creationId xmlns:a16="http://schemas.microsoft.com/office/drawing/2014/main" id="{F7DA815B-BFAB-3E8D-D7E1-E7F9DE0A7703}"/>
              </a:ext>
            </a:extLst>
          </p:cNvPr>
          <p:cNvSpPr>
            <a:spLocks noGrp="1"/>
          </p:cNvSpPr>
          <p:nvPr>
            <p:ph type="title"/>
          </p:nvPr>
        </p:nvSpPr>
        <p:spPr>
          <a:xfrm>
            <a:off x="0" y="-1"/>
            <a:ext cx="6096000" cy="6857999"/>
          </a:xfrm>
          <a:gradFill>
            <a:gsLst>
              <a:gs pos="86000">
                <a:schemeClr val="accent4">
                  <a:lumMod val="50000"/>
                  <a:alpha val="95000"/>
                </a:schemeClr>
              </a:gs>
              <a:gs pos="100000">
                <a:schemeClr val="bg2">
                  <a:alpha val="90000"/>
                </a:schemeClr>
              </a:gs>
              <a:gs pos="42000">
                <a:srgbClr val="161824">
                  <a:alpha val="20000"/>
                </a:srgbClr>
              </a:gs>
              <a:gs pos="18000">
                <a:schemeClr val="bg2">
                  <a:lumMod val="90000"/>
                  <a:lumOff val="10000"/>
                  <a:alpha val="0"/>
                </a:schemeClr>
              </a:gs>
            </a:gsLst>
            <a:lin ang="11400000" scaled="0"/>
          </a:gradFill>
        </p:spPr>
        <p:txBody>
          <a:bodyPr lIns="365760" tIns="822960" rIns="914400" bIns="2286000" anchor="t"/>
          <a:lstStyle>
            <a:lvl1pPr>
              <a:defRPr sz="5000"/>
            </a:lvl1pPr>
          </a:lstStyle>
          <a:p>
            <a:r>
              <a:rPr lang="en-US"/>
              <a:t>Click to edit Master title style</a:t>
            </a:r>
          </a:p>
        </p:txBody>
      </p:sp>
      <p:sp>
        <p:nvSpPr>
          <p:cNvPr id="15" name="Subtitle 2">
            <a:extLst>
              <a:ext uri="{FF2B5EF4-FFF2-40B4-BE49-F238E27FC236}">
                <a16:creationId xmlns:a16="http://schemas.microsoft.com/office/drawing/2014/main" id="{57758407-B9B8-FC90-BBF1-B9013F196E21}"/>
              </a:ext>
            </a:extLst>
          </p:cNvPr>
          <p:cNvSpPr>
            <a:spLocks noGrp="1"/>
          </p:cNvSpPr>
          <p:nvPr>
            <p:ph type="subTitle" idx="1"/>
          </p:nvPr>
        </p:nvSpPr>
        <p:spPr>
          <a:xfrm>
            <a:off x="0" y="2401889"/>
            <a:ext cx="6096000" cy="4456112"/>
          </a:xfrm>
          <a:gradFill>
            <a:gsLst>
              <a:gs pos="35000">
                <a:schemeClr val="bg2">
                  <a:alpha val="32000"/>
                </a:schemeClr>
              </a:gs>
              <a:gs pos="56000">
                <a:schemeClr val="accent6">
                  <a:alpha val="0"/>
                </a:schemeClr>
              </a:gs>
              <a:gs pos="8000">
                <a:schemeClr val="bg2"/>
              </a:gs>
              <a:gs pos="22000">
                <a:schemeClr val="bg2">
                  <a:alpha val="67000"/>
                </a:schemeClr>
              </a:gs>
            </a:gsLst>
            <a:path path="circle">
              <a:fillToRect t="100000" r="100000"/>
            </a:path>
          </a:gradFill>
        </p:spPr>
        <p:txBody>
          <a:bodyPr vert="horz" lIns="393192" tIns="457200" rIns="274320" bIns="731520" rtlCol="0" anchor="b">
            <a:normAutofit/>
          </a:bodyPr>
          <a:lstStyle>
            <a:lvl1pPr marL="0" indent="0">
              <a:buNone/>
              <a:defRPr lang="en-US" sz="1400" dirty="0"/>
            </a:lvl1pPr>
          </a:lstStyle>
          <a:p>
            <a:pPr lvl="0"/>
            <a:r>
              <a:rPr lang="en-US"/>
              <a:t>Click to edit Master subtitle style</a:t>
            </a:r>
          </a:p>
        </p:txBody>
      </p:sp>
      <p:sp>
        <p:nvSpPr>
          <p:cNvPr id="11" name="Date Placeholder 10">
            <a:extLst>
              <a:ext uri="{FF2B5EF4-FFF2-40B4-BE49-F238E27FC236}">
                <a16:creationId xmlns:a16="http://schemas.microsoft.com/office/drawing/2014/main" id="{A03BE6F4-76AC-1913-6858-8449FC30A22C}"/>
              </a:ext>
            </a:extLst>
          </p:cNvPr>
          <p:cNvSpPr>
            <a:spLocks noGrp="1"/>
          </p:cNvSpPr>
          <p:nvPr>
            <p:ph type="dt" sz="half" idx="14"/>
          </p:nvPr>
        </p:nvSpPr>
        <p:spPr/>
        <p:txBody>
          <a:bodyPr/>
          <a:lstStyle/>
          <a:p>
            <a:fld id="{7DA2CEDE-2AB4-4FB8-9551-E0AA4222B1A3}" type="datetime1">
              <a:rPr lang="en-US" smtClean="0"/>
              <a:t>4/19/2026</a:t>
            </a:fld>
            <a:endParaRPr lang="en-US"/>
          </a:p>
        </p:txBody>
      </p:sp>
      <p:sp>
        <p:nvSpPr>
          <p:cNvPr id="12" name="Footer Placeholder 11">
            <a:extLst>
              <a:ext uri="{FF2B5EF4-FFF2-40B4-BE49-F238E27FC236}">
                <a16:creationId xmlns:a16="http://schemas.microsoft.com/office/drawing/2014/main" id="{3A959F0E-1234-A029-DD14-0642D1457559}"/>
              </a:ext>
            </a:extLst>
          </p:cNvPr>
          <p:cNvSpPr>
            <a:spLocks noGrp="1"/>
          </p:cNvSpPr>
          <p:nvPr>
            <p:ph type="ftr" sz="quarter" idx="15"/>
          </p:nvPr>
        </p:nvSpPr>
        <p:spPr/>
        <p:txBody>
          <a:bodyPr/>
          <a:lstStyle/>
          <a:p>
            <a:r>
              <a:rPr lang="en-US"/>
              <a:t>Sample Footer Text</a:t>
            </a:r>
          </a:p>
        </p:txBody>
      </p:sp>
      <p:sp>
        <p:nvSpPr>
          <p:cNvPr id="14" name="Slide Number Placeholder 13">
            <a:extLst>
              <a:ext uri="{FF2B5EF4-FFF2-40B4-BE49-F238E27FC236}">
                <a16:creationId xmlns:a16="http://schemas.microsoft.com/office/drawing/2014/main" id="{42107F04-5566-3CCB-8B23-B8B3ECBA5457}"/>
              </a:ext>
            </a:extLst>
          </p:cNvPr>
          <p:cNvSpPr>
            <a:spLocks noGrp="1"/>
          </p:cNvSpPr>
          <p:nvPr>
            <p:ph type="sldNum" sz="quarter" idx="16"/>
          </p:nvPr>
        </p:nvSpPr>
        <p:spPr/>
        <p:txBody>
          <a:bodyPr/>
          <a:lstStyle/>
          <a:p>
            <a:fld id="{5E0677F5-4A8A-4BF1-96BE-3BAE8FBAFE2E}" type="slidenum">
              <a:rPr lang="en-US" smtClean="0"/>
              <a:pPr/>
              <a:t>‹#›</a:t>
            </a:fld>
            <a:endParaRPr lang="en-US"/>
          </a:p>
        </p:txBody>
      </p:sp>
    </p:spTree>
    <p:extLst>
      <p:ext uri="{BB962C8B-B14F-4D97-AF65-F5344CB8AC3E}">
        <p14:creationId xmlns:p14="http://schemas.microsoft.com/office/powerpoint/2010/main" val="1610094440"/>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1A723D2-7AAD-C321-CBD6-371714EC1095}"/>
              </a:ext>
            </a:extLst>
          </p:cNvPr>
          <p:cNvSpPr/>
          <p:nvPr/>
        </p:nvSpPr>
        <p:spPr>
          <a:xfrm>
            <a:off x="0" y="-1"/>
            <a:ext cx="12192000" cy="6858000"/>
          </a:xfrm>
          <a:prstGeom prst="rect">
            <a:avLst/>
          </a:prstGeom>
          <a:gradFill flip="none" rotWithShape="1">
            <a:gsLst>
              <a:gs pos="70000">
                <a:schemeClr val="bg2"/>
              </a:gs>
              <a:gs pos="1149">
                <a:schemeClr val="accent3">
                  <a:lumMod val="50000"/>
                </a:schemeClr>
              </a:gs>
              <a:gs pos="33000">
                <a:schemeClr val="accent2">
                  <a:lumMod val="50000"/>
                </a:schemeClr>
              </a:gs>
            </a:gsLst>
            <a:path path="circle">
              <a:fillToRect t="100000" r="100000"/>
            </a:path>
            <a:tileRect l="-100000" b="-100000"/>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Neue Haas Grotesk Text Pro"/>
              <a:ea typeface="+mn-ea"/>
              <a:cs typeface="+mn-cs"/>
            </a:endParaRPr>
          </a:p>
        </p:txBody>
      </p:sp>
      <p:sp>
        <p:nvSpPr>
          <p:cNvPr id="5" name="Rectangle 4">
            <a:extLst>
              <a:ext uri="{FF2B5EF4-FFF2-40B4-BE49-F238E27FC236}">
                <a16:creationId xmlns:a16="http://schemas.microsoft.com/office/drawing/2014/main" id="{0854A4F1-E6B3-0BD8-2214-FC728BA0524F}"/>
              </a:ext>
            </a:extLst>
          </p:cNvPr>
          <p:cNvSpPr/>
          <p:nvPr/>
        </p:nvSpPr>
        <p:spPr>
          <a:xfrm rot="5400000">
            <a:off x="4604446" y="-729554"/>
            <a:ext cx="4537587" cy="10637521"/>
          </a:xfrm>
          <a:prstGeom prst="rect">
            <a:avLst/>
          </a:prstGeom>
          <a:gradFill flip="none" rotWithShape="1">
            <a:gsLst>
              <a:gs pos="65000">
                <a:schemeClr val="tx1">
                  <a:alpha val="0"/>
                </a:schemeClr>
              </a:gs>
              <a:gs pos="0">
                <a:schemeClr val="accent3">
                  <a:lumMod val="60000"/>
                  <a:lumOff val="40000"/>
                  <a:alpha val="70000"/>
                </a:schemeClr>
              </a:gs>
              <a:gs pos="32000">
                <a:schemeClr val="accent4">
                  <a:alpha val="0"/>
                </a:schemeClr>
              </a:gs>
            </a:gsLst>
            <a:lin ang="9600000" scaled="0"/>
            <a:tileRect/>
          </a:gradFill>
          <a:ln w="1270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chemeClr val="tx1"/>
              </a:solidFill>
              <a:effectLst/>
              <a:uLnTx/>
              <a:uFillTx/>
              <a:latin typeface="Neue Haas Grotesk Text Pro"/>
              <a:ea typeface="+mn-ea"/>
              <a:cs typeface="+mn-cs"/>
            </a:endParaRPr>
          </a:p>
        </p:txBody>
      </p:sp>
      <p:sp>
        <p:nvSpPr>
          <p:cNvPr id="12" name="Title 11">
            <a:extLst>
              <a:ext uri="{FF2B5EF4-FFF2-40B4-BE49-F238E27FC236}">
                <a16:creationId xmlns:a16="http://schemas.microsoft.com/office/drawing/2014/main" id="{4B18168D-C992-4156-FB48-F867F260F21D}"/>
              </a:ext>
            </a:extLst>
          </p:cNvPr>
          <p:cNvSpPr>
            <a:spLocks noGrp="1"/>
          </p:cNvSpPr>
          <p:nvPr>
            <p:ph type="title"/>
          </p:nvPr>
        </p:nvSpPr>
        <p:spPr>
          <a:xfrm>
            <a:off x="270456" y="1133862"/>
            <a:ext cx="8346853" cy="3537889"/>
          </a:xfrm>
        </p:spPr>
        <p:txBody>
          <a:bodyPr anchor="t"/>
          <a:lstStyle>
            <a:lvl1pPr>
              <a:defRPr sz="5000"/>
            </a:lvl1pPr>
          </a:lstStyle>
          <a:p>
            <a:r>
              <a:rPr lang="en-US"/>
              <a:t>Click to edit Master title style</a:t>
            </a:r>
          </a:p>
        </p:txBody>
      </p:sp>
      <p:sp>
        <p:nvSpPr>
          <p:cNvPr id="14" name="Subtitle 2">
            <a:extLst>
              <a:ext uri="{FF2B5EF4-FFF2-40B4-BE49-F238E27FC236}">
                <a16:creationId xmlns:a16="http://schemas.microsoft.com/office/drawing/2014/main" id="{701A87CE-1AFE-0182-C6D3-084296E48E91}"/>
              </a:ext>
            </a:extLst>
          </p:cNvPr>
          <p:cNvSpPr>
            <a:spLocks noGrp="1"/>
          </p:cNvSpPr>
          <p:nvPr>
            <p:ph type="subTitle" idx="1"/>
          </p:nvPr>
        </p:nvSpPr>
        <p:spPr>
          <a:xfrm>
            <a:off x="301751" y="5525725"/>
            <a:ext cx="6052929" cy="884901"/>
          </a:xfrm>
          <a:noFill/>
        </p:spPr>
        <p:txBody>
          <a:bodyPr vert="horz" lIns="91440" tIns="45720" rIns="91440" bIns="45720" rtlCol="0" anchor="t">
            <a:noAutofit/>
          </a:bodyPr>
          <a:lstStyle>
            <a:lvl1pPr marL="0" indent="0">
              <a:buNone/>
              <a:defRPr lang="en-US" sz="1800" dirty="0"/>
            </a:lvl1pPr>
          </a:lstStyle>
          <a:p>
            <a:pPr lvl="0"/>
            <a:r>
              <a:rPr lang="en-US"/>
              <a:t>Click to edit Master subtitle style</a:t>
            </a:r>
          </a:p>
        </p:txBody>
      </p:sp>
      <p:sp>
        <p:nvSpPr>
          <p:cNvPr id="7" name="Date Placeholder 6">
            <a:extLst>
              <a:ext uri="{FF2B5EF4-FFF2-40B4-BE49-F238E27FC236}">
                <a16:creationId xmlns:a16="http://schemas.microsoft.com/office/drawing/2014/main" id="{5EAFA23F-C567-5858-AF7D-C37EC8657A25}"/>
              </a:ext>
            </a:extLst>
          </p:cNvPr>
          <p:cNvSpPr>
            <a:spLocks noGrp="1"/>
          </p:cNvSpPr>
          <p:nvPr>
            <p:ph type="dt" sz="half" idx="10"/>
          </p:nvPr>
        </p:nvSpPr>
        <p:spPr/>
        <p:txBody>
          <a:bodyPr/>
          <a:lstStyle/>
          <a:p>
            <a:fld id="{7DA2CEDE-2AB4-4FB8-9551-E0AA4222B1A3}" type="datetime1">
              <a:rPr lang="en-US" smtClean="0"/>
              <a:t>4/19/2026</a:t>
            </a:fld>
            <a:endParaRPr lang="en-US"/>
          </a:p>
        </p:txBody>
      </p:sp>
      <p:sp>
        <p:nvSpPr>
          <p:cNvPr id="8" name="Footer Placeholder 7">
            <a:extLst>
              <a:ext uri="{FF2B5EF4-FFF2-40B4-BE49-F238E27FC236}">
                <a16:creationId xmlns:a16="http://schemas.microsoft.com/office/drawing/2014/main" id="{8EFB4A31-4D88-6836-9F3A-5E23FC9DE7FB}"/>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E3C38715-2A76-D075-B90E-D24A263D8DA5}"/>
              </a:ext>
            </a:extLst>
          </p:cNvPr>
          <p:cNvSpPr>
            <a:spLocks noGrp="1"/>
          </p:cNvSpPr>
          <p:nvPr>
            <p:ph type="sldNum" sz="quarter" idx="12"/>
          </p:nvPr>
        </p:nvSpPr>
        <p:spPr/>
        <p:txBody>
          <a:bodyPr/>
          <a:lstStyle/>
          <a:p>
            <a:fld id="{5E0677F5-4A8A-4BF1-96BE-3BAE8FBAFE2E}" type="slidenum">
              <a:rPr lang="en-US" smtClean="0"/>
              <a:pPr/>
              <a:t>‹#›</a:t>
            </a:fld>
            <a:endParaRPr lang="en-US"/>
          </a:p>
        </p:txBody>
      </p:sp>
      <p:cxnSp>
        <p:nvCxnSpPr>
          <p:cNvPr id="6" name="Straight Connector 5">
            <a:extLst>
              <a:ext uri="{FF2B5EF4-FFF2-40B4-BE49-F238E27FC236}">
                <a16:creationId xmlns:a16="http://schemas.microsoft.com/office/drawing/2014/main" id="{3D6702AA-E129-137F-060D-8DD37BC99937}"/>
              </a:ext>
            </a:extLst>
          </p:cNvPr>
          <p:cNvCxnSpPr>
            <a:cxnSpLocks/>
          </p:cNvCxnSpPr>
          <p:nvPr/>
        </p:nvCxnSpPr>
        <p:spPr>
          <a:xfrm flipH="1">
            <a:off x="358140" y="762000"/>
            <a:ext cx="11475720" cy="0"/>
          </a:xfrm>
          <a:prstGeom prst="line">
            <a:avLst/>
          </a:prstGeom>
          <a:ln w="6350">
            <a:solidFill>
              <a:schemeClr val="tx1">
                <a:lumMod val="6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0FD9841-58FA-E828-27A6-DBFBFA5C0854}"/>
              </a:ext>
            </a:extLst>
          </p:cNvPr>
          <p:cNvCxnSpPr>
            <a:cxnSpLocks/>
          </p:cNvCxnSpPr>
          <p:nvPr/>
        </p:nvCxnSpPr>
        <p:spPr>
          <a:xfrm flipH="1">
            <a:off x="394716" y="5250426"/>
            <a:ext cx="11402568" cy="0"/>
          </a:xfrm>
          <a:prstGeom prst="line">
            <a:avLst/>
          </a:prstGeom>
          <a:ln w="6350">
            <a:solidFill>
              <a:schemeClr val="tx1">
                <a:lumMod val="7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289357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D93006-CD9A-ACB8-4DFF-755585BD51C6}"/>
              </a:ext>
            </a:extLst>
          </p:cNvPr>
          <p:cNvSpPr/>
          <p:nvPr/>
        </p:nvSpPr>
        <p:spPr>
          <a:xfrm rot="5400000" flipH="1" flipV="1">
            <a:off x="-367222" y="367225"/>
            <a:ext cx="6866356" cy="6131909"/>
          </a:xfrm>
          <a:prstGeom prst="rect">
            <a:avLst/>
          </a:prstGeom>
          <a:gradFill>
            <a:gsLst>
              <a:gs pos="13000">
                <a:schemeClr val="accent2"/>
              </a:gs>
              <a:gs pos="60000">
                <a:schemeClr val="bg2">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rot="5400000" flipV="1">
            <a:off x="-1977949" y="2307330"/>
            <a:ext cx="6528619" cy="2572719"/>
          </a:xfrm>
          <a:prstGeom prst="rect">
            <a:avLst/>
          </a:prstGeom>
          <a:gradFill>
            <a:gsLst>
              <a:gs pos="0">
                <a:schemeClr val="accent1">
                  <a:lumMod val="75000"/>
                </a:schemeClr>
              </a:gs>
              <a:gs pos="42000">
                <a:schemeClr val="bg2">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72AFF5B4-F60C-7639-0259-DAA1F9833429}"/>
              </a:ext>
            </a:extLst>
          </p:cNvPr>
          <p:cNvSpPr/>
          <p:nvPr/>
        </p:nvSpPr>
        <p:spPr>
          <a:xfrm rot="10800000">
            <a:off x="1" y="4216109"/>
            <a:ext cx="8887299" cy="2644533"/>
          </a:xfrm>
          <a:prstGeom prst="rect">
            <a:avLst/>
          </a:prstGeom>
          <a:gradFill>
            <a:gsLst>
              <a:gs pos="0">
                <a:schemeClr val="accent3">
                  <a:lumMod val="60000"/>
                  <a:lumOff val="40000"/>
                </a:schemeClr>
              </a:gs>
              <a:gs pos="49000">
                <a:schemeClr val="accent4">
                  <a:lumMod val="75000"/>
                  <a:alpha val="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3018499" y="952500"/>
            <a:ext cx="8887299" cy="5636798"/>
          </a:xfrm>
        </p:spPr>
        <p:txBody>
          <a:bodyPr anchor="b">
            <a:normAutofit/>
          </a:bodyPr>
          <a:lstStyle>
            <a:lvl1pPr algn="r">
              <a:defRPr sz="72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3FCA76BF-5E58-9143-643F-6B06864B8735}"/>
              </a:ext>
            </a:extLst>
          </p:cNvPr>
          <p:cNvSpPr>
            <a:spLocks noGrp="1"/>
          </p:cNvSpPr>
          <p:nvPr>
            <p:ph type="dt" sz="half" idx="10"/>
          </p:nvPr>
        </p:nvSpPr>
        <p:spPr/>
        <p:txBody>
          <a:bodyPr/>
          <a:lstStyle/>
          <a:p>
            <a:fld id="{7DA2CEDE-2AB4-4FB8-9551-E0AA4222B1A3}" type="datetime1">
              <a:rPr lang="en-US" smtClean="0"/>
              <a:t>4/19/2026</a:t>
            </a:fld>
            <a:endParaRPr lang="en-US"/>
          </a:p>
        </p:txBody>
      </p:sp>
      <p:sp>
        <p:nvSpPr>
          <p:cNvPr id="4" name="Footer Placeholder 3">
            <a:extLst>
              <a:ext uri="{FF2B5EF4-FFF2-40B4-BE49-F238E27FC236}">
                <a16:creationId xmlns:a16="http://schemas.microsoft.com/office/drawing/2014/main" id="{006C9F8B-DAAC-4FD9-5257-842E1B079B6D}"/>
              </a:ext>
            </a:extLst>
          </p:cNvPr>
          <p:cNvSpPr>
            <a:spLocks noGrp="1"/>
          </p:cNvSpPr>
          <p:nvPr>
            <p:ph type="ftr" sz="quarter" idx="11"/>
          </p:nvPr>
        </p:nvSpPr>
        <p:spPr/>
        <p:txBody>
          <a:bodyPr/>
          <a:lstStyle/>
          <a:p>
            <a:r>
              <a:rPr lang="en-US"/>
              <a:t>Sample Footer Text</a:t>
            </a:r>
          </a:p>
        </p:txBody>
      </p:sp>
      <p:sp>
        <p:nvSpPr>
          <p:cNvPr id="8" name="Slide Number Placeholder 7">
            <a:extLst>
              <a:ext uri="{FF2B5EF4-FFF2-40B4-BE49-F238E27FC236}">
                <a16:creationId xmlns:a16="http://schemas.microsoft.com/office/drawing/2014/main" id="{DEF8E261-B260-D169-5279-F4153543A76C}"/>
              </a:ext>
            </a:extLst>
          </p:cNvPr>
          <p:cNvSpPr>
            <a:spLocks noGrp="1"/>
          </p:cNvSpPr>
          <p:nvPr>
            <p:ph type="sldNum" sz="quarter" idx="12"/>
          </p:nvPr>
        </p:nvSpPr>
        <p:spPr/>
        <p:txBody>
          <a:bodyPr/>
          <a:lstStyle/>
          <a:p>
            <a:fld id="{5E0677F5-4A8A-4BF1-96BE-3BAE8FBAFE2E}" type="slidenum">
              <a:rPr lang="en-US" smtClean="0"/>
              <a:pPr/>
              <a:t>‹#›</a:t>
            </a:fld>
            <a:endParaRPr lang="en-US"/>
          </a:p>
        </p:txBody>
      </p:sp>
    </p:spTree>
    <p:extLst>
      <p:ext uri="{BB962C8B-B14F-4D97-AF65-F5344CB8AC3E}">
        <p14:creationId xmlns:p14="http://schemas.microsoft.com/office/powerpoint/2010/main" val="3941724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Section Header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3D93006-CD9A-ACB8-4DFF-755585BD51C6}"/>
              </a:ext>
            </a:extLst>
          </p:cNvPr>
          <p:cNvSpPr/>
          <p:nvPr/>
        </p:nvSpPr>
        <p:spPr>
          <a:xfrm rot="16200000" flipH="1">
            <a:off x="-367223" y="363046"/>
            <a:ext cx="6866356" cy="6131909"/>
          </a:xfrm>
          <a:prstGeom prst="rect">
            <a:avLst/>
          </a:prstGeom>
          <a:gradFill>
            <a:gsLst>
              <a:gs pos="0">
                <a:schemeClr val="accent1">
                  <a:lumMod val="75000"/>
                </a:schemeClr>
              </a:gs>
              <a:gs pos="69000">
                <a:schemeClr val="bg2">
                  <a:alpha val="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a:extLst>
              <a:ext uri="{FF2B5EF4-FFF2-40B4-BE49-F238E27FC236}">
                <a16:creationId xmlns:a16="http://schemas.microsoft.com/office/drawing/2014/main" id="{A35B8330-0A40-6340-3205-86A38459537F}"/>
              </a:ext>
            </a:extLst>
          </p:cNvPr>
          <p:cNvSpPr/>
          <p:nvPr/>
        </p:nvSpPr>
        <p:spPr>
          <a:xfrm rot="16200000">
            <a:off x="-2106733" y="2106735"/>
            <a:ext cx="6858000" cy="2644533"/>
          </a:xfrm>
          <a:prstGeom prst="rect">
            <a:avLst/>
          </a:prstGeom>
          <a:gradFill>
            <a:gsLst>
              <a:gs pos="0">
                <a:schemeClr val="accent3">
                  <a:lumMod val="60000"/>
                  <a:lumOff val="40000"/>
                  <a:alpha val="72000"/>
                </a:schemeClr>
              </a:gs>
              <a:gs pos="49000">
                <a:schemeClr val="bg2">
                  <a:alpha val="0"/>
                </a:schemeClr>
              </a:gs>
            </a:gsLst>
            <a:lin ang="58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Rectangle 5">
            <a:extLst>
              <a:ext uri="{FF2B5EF4-FFF2-40B4-BE49-F238E27FC236}">
                <a16:creationId xmlns:a16="http://schemas.microsoft.com/office/drawing/2014/main" id="{DF922070-FC98-090C-2EE5-E880AEA09D1B}"/>
              </a:ext>
            </a:extLst>
          </p:cNvPr>
          <p:cNvSpPr/>
          <p:nvPr/>
        </p:nvSpPr>
        <p:spPr>
          <a:xfrm flipH="1" flipV="1">
            <a:off x="0" y="2200164"/>
            <a:ext cx="12192000" cy="4657836"/>
          </a:xfrm>
          <a:prstGeom prst="rect">
            <a:avLst/>
          </a:prstGeom>
          <a:gradFill>
            <a:gsLst>
              <a:gs pos="0">
                <a:schemeClr val="accent2"/>
              </a:gs>
              <a:gs pos="52000">
                <a:schemeClr val="bg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8892EA34-13CC-54C1-DE3D-4F1D5D55C9A7}"/>
              </a:ext>
            </a:extLst>
          </p:cNvPr>
          <p:cNvSpPr>
            <a:spLocks noGrp="1"/>
          </p:cNvSpPr>
          <p:nvPr>
            <p:ph type="title"/>
          </p:nvPr>
        </p:nvSpPr>
        <p:spPr>
          <a:xfrm>
            <a:off x="274320" y="1079500"/>
            <a:ext cx="9867900" cy="5514953"/>
          </a:xfrm>
        </p:spPr>
        <p:txBody>
          <a:bodyPr anchor="b">
            <a:normAutofit/>
          </a:bodyPr>
          <a:lstStyle>
            <a:lvl1pPr>
              <a:defRPr sz="72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BFF27D51-28B8-B2E3-D66E-632D6F01E601}"/>
              </a:ext>
            </a:extLst>
          </p:cNvPr>
          <p:cNvSpPr>
            <a:spLocks noGrp="1"/>
          </p:cNvSpPr>
          <p:nvPr>
            <p:ph type="dt" sz="half" idx="10"/>
          </p:nvPr>
        </p:nvSpPr>
        <p:spPr/>
        <p:txBody>
          <a:bodyPr/>
          <a:lstStyle/>
          <a:p>
            <a:fld id="{7DA2CEDE-2AB4-4FB8-9551-E0AA4222B1A3}" type="datetime1">
              <a:rPr lang="en-US" smtClean="0"/>
              <a:t>4/19/2026</a:t>
            </a:fld>
            <a:endParaRPr lang="en-US"/>
          </a:p>
        </p:txBody>
      </p:sp>
      <p:sp>
        <p:nvSpPr>
          <p:cNvPr id="4" name="Footer Placeholder 3">
            <a:extLst>
              <a:ext uri="{FF2B5EF4-FFF2-40B4-BE49-F238E27FC236}">
                <a16:creationId xmlns:a16="http://schemas.microsoft.com/office/drawing/2014/main" id="{411DCFE3-286D-146F-718D-4D8F709FB8DE}"/>
              </a:ext>
            </a:extLst>
          </p:cNvPr>
          <p:cNvSpPr>
            <a:spLocks noGrp="1"/>
          </p:cNvSpPr>
          <p:nvPr>
            <p:ph type="ftr" sz="quarter" idx="11"/>
          </p:nvPr>
        </p:nvSpPr>
        <p:spPr/>
        <p:txBody>
          <a:bodyPr/>
          <a:lstStyle/>
          <a:p>
            <a:r>
              <a:rPr lang="en-US"/>
              <a:t>Sample Footer Text</a:t>
            </a:r>
          </a:p>
        </p:txBody>
      </p:sp>
      <p:sp>
        <p:nvSpPr>
          <p:cNvPr id="8" name="Slide Number Placeholder 7">
            <a:extLst>
              <a:ext uri="{FF2B5EF4-FFF2-40B4-BE49-F238E27FC236}">
                <a16:creationId xmlns:a16="http://schemas.microsoft.com/office/drawing/2014/main" id="{C65F9152-3DAD-AB36-D2B3-9A4DBF0AA786}"/>
              </a:ext>
            </a:extLst>
          </p:cNvPr>
          <p:cNvSpPr>
            <a:spLocks noGrp="1"/>
          </p:cNvSpPr>
          <p:nvPr>
            <p:ph type="sldNum" sz="quarter" idx="12"/>
          </p:nvPr>
        </p:nvSpPr>
        <p:spPr/>
        <p:txBody>
          <a:bodyPr/>
          <a:lstStyle/>
          <a:p>
            <a:fld id="{5E0677F5-4A8A-4BF1-96BE-3BAE8FBAFE2E}" type="slidenum">
              <a:rPr lang="en-US" smtClean="0"/>
              <a:pPr/>
              <a:t>‹#›</a:t>
            </a:fld>
            <a:endParaRPr lang="en-US"/>
          </a:p>
        </p:txBody>
      </p:sp>
    </p:spTree>
    <p:extLst>
      <p:ext uri="{BB962C8B-B14F-4D97-AF65-F5344CB8AC3E}">
        <p14:creationId xmlns:p14="http://schemas.microsoft.com/office/powerpoint/2010/main" val="22219614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Agenda">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31AE9B9-D0DC-50F5-FE7E-BCF950A9B60C}"/>
              </a:ext>
            </a:extLst>
          </p:cNvPr>
          <p:cNvSpPr/>
          <p:nvPr/>
        </p:nvSpPr>
        <p:spPr>
          <a:xfrm>
            <a:off x="28450" y="0"/>
            <a:ext cx="7600185" cy="6858000"/>
          </a:xfrm>
          <a:prstGeom prst="rect">
            <a:avLst/>
          </a:prstGeom>
          <a:gradFill>
            <a:gsLst>
              <a:gs pos="52000">
                <a:schemeClr val="bg2">
                  <a:alpha val="0"/>
                </a:schemeClr>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F2B01-BAAD-F03E-72D9-CC472F3A5DE5}"/>
              </a:ext>
            </a:extLst>
          </p:cNvPr>
          <p:cNvSpPr/>
          <p:nvPr/>
        </p:nvSpPr>
        <p:spPr>
          <a:xfrm flipH="1" flipV="1">
            <a:off x="0" y="3409447"/>
            <a:ext cx="7609635" cy="3448553"/>
          </a:xfrm>
          <a:prstGeom prst="rect">
            <a:avLst/>
          </a:prstGeom>
          <a:gradFill>
            <a:gsLst>
              <a:gs pos="0">
                <a:schemeClr val="accent2"/>
              </a:gs>
              <a:gs pos="45000">
                <a:schemeClr val="bg2">
                  <a:alpha val="0"/>
                </a:scheme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a:extLst>
              <a:ext uri="{FF2B5EF4-FFF2-40B4-BE49-F238E27FC236}">
                <a16:creationId xmlns:a16="http://schemas.microsoft.com/office/drawing/2014/main" id="{32F5B7E4-5668-20C3-5FFF-AA7F08736507}"/>
              </a:ext>
            </a:extLst>
          </p:cNvPr>
          <p:cNvSpPr/>
          <p:nvPr/>
        </p:nvSpPr>
        <p:spPr>
          <a:xfrm rot="16200000">
            <a:off x="394816" y="-375817"/>
            <a:ext cx="6858000" cy="7609635"/>
          </a:xfrm>
          <a:prstGeom prst="rect">
            <a:avLst/>
          </a:prstGeom>
          <a:gradFill>
            <a:gsLst>
              <a:gs pos="0">
                <a:schemeClr val="tx1"/>
              </a:gs>
              <a:gs pos="18000">
                <a:schemeClr val="accent3">
                  <a:lumMod val="60000"/>
                  <a:lumOff val="40000"/>
                  <a:alpha val="72000"/>
                </a:schemeClr>
              </a:gs>
              <a:gs pos="56000">
                <a:schemeClr val="accent1">
                  <a:lumMod val="50000"/>
                  <a:alpha val="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268344FF-8882-8B2E-4777-40771425C01A}"/>
              </a:ext>
            </a:extLst>
          </p:cNvPr>
          <p:cNvSpPr/>
          <p:nvPr/>
        </p:nvSpPr>
        <p:spPr>
          <a:xfrm rot="16200000">
            <a:off x="1188613" y="417977"/>
            <a:ext cx="5518112" cy="7361933"/>
          </a:xfrm>
          <a:prstGeom prst="rect">
            <a:avLst/>
          </a:prstGeom>
          <a:gradFill flip="none" rotWithShape="1">
            <a:gsLst>
              <a:gs pos="24000">
                <a:schemeClr val="bg2">
                  <a:alpha val="0"/>
                </a:schemeClr>
              </a:gs>
              <a:gs pos="45000">
                <a:schemeClr val="bg2">
                  <a:alpha val="82000"/>
                </a:schemeClr>
              </a:gs>
              <a:gs pos="67000">
                <a:schemeClr val="bg1">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8" name="Title 7">
            <a:extLst>
              <a:ext uri="{FF2B5EF4-FFF2-40B4-BE49-F238E27FC236}">
                <a16:creationId xmlns:a16="http://schemas.microsoft.com/office/drawing/2014/main" id="{5F9BCED7-6A0B-12F0-730B-5623879C9495}"/>
              </a:ext>
            </a:extLst>
          </p:cNvPr>
          <p:cNvSpPr>
            <a:spLocks noGrp="1"/>
          </p:cNvSpPr>
          <p:nvPr>
            <p:ph type="title"/>
          </p:nvPr>
        </p:nvSpPr>
        <p:spPr>
          <a:xfrm>
            <a:off x="266702" y="1714498"/>
            <a:ext cx="4960617" cy="4722876"/>
          </a:xfrm>
        </p:spPr>
        <p:txBody>
          <a:bodyPr/>
          <a:lstStyle>
            <a:lvl1pPr>
              <a:defRPr sz="5000"/>
            </a:lvl1pPr>
          </a:lstStyle>
          <a:p>
            <a:r>
              <a:rPr lang="en-US"/>
              <a:t>Click to edit Master title style</a:t>
            </a:r>
          </a:p>
        </p:txBody>
      </p:sp>
      <p:sp>
        <p:nvSpPr>
          <p:cNvPr id="13" name="Date Placeholder 12">
            <a:extLst>
              <a:ext uri="{FF2B5EF4-FFF2-40B4-BE49-F238E27FC236}">
                <a16:creationId xmlns:a16="http://schemas.microsoft.com/office/drawing/2014/main" id="{E14FBD3E-3A09-5EF4-6941-FFF3E03D5396}"/>
              </a:ext>
            </a:extLst>
          </p:cNvPr>
          <p:cNvSpPr>
            <a:spLocks noGrp="1"/>
          </p:cNvSpPr>
          <p:nvPr>
            <p:ph type="dt" sz="half" idx="14"/>
          </p:nvPr>
        </p:nvSpPr>
        <p:spPr/>
        <p:txBody>
          <a:bodyPr/>
          <a:lstStyle/>
          <a:p>
            <a:fld id="{7DA2CEDE-2AB4-4FB8-9551-E0AA4222B1A3}" type="datetime1">
              <a:rPr lang="en-US" smtClean="0"/>
              <a:t>4/19/2026</a:t>
            </a:fld>
            <a:endParaRPr lang="en-US"/>
          </a:p>
        </p:txBody>
      </p:sp>
      <p:sp>
        <p:nvSpPr>
          <p:cNvPr id="14" name="Footer Placeholder 13">
            <a:extLst>
              <a:ext uri="{FF2B5EF4-FFF2-40B4-BE49-F238E27FC236}">
                <a16:creationId xmlns:a16="http://schemas.microsoft.com/office/drawing/2014/main" id="{362D8C0B-F931-385E-61C9-0E7226053F00}"/>
              </a:ext>
            </a:extLst>
          </p:cNvPr>
          <p:cNvSpPr>
            <a:spLocks noGrp="1"/>
          </p:cNvSpPr>
          <p:nvPr>
            <p:ph type="ftr" sz="quarter" idx="15"/>
          </p:nvPr>
        </p:nvSpPr>
        <p:spPr>
          <a:xfrm>
            <a:off x="7909368" y="210114"/>
            <a:ext cx="2509284" cy="365760"/>
          </a:xfrm>
        </p:spPr>
        <p:txBody>
          <a:bodyPr/>
          <a:lstStyle/>
          <a:p>
            <a:r>
              <a:rPr lang="en-US"/>
              <a:t>Sample Footer Text</a:t>
            </a:r>
          </a:p>
        </p:txBody>
      </p:sp>
      <p:sp>
        <p:nvSpPr>
          <p:cNvPr id="15" name="Slide Number Placeholder 14">
            <a:extLst>
              <a:ext uri="{FF2B5EF4-FFF2-40B4-BE49-F238E27FC236}">
                <a16:creationId xmlns:a16="http://schemas.microsoft.com/office/drawing/2014/main" id="{07E96BDD-FAA3-3ABD-453F-3A62D97801B5}"/>
              </a:ext>
            </a:extLst>
          </p:cNvPr>
          <p:cNvSpPr>
            <a:spLocks noGrp="1"/>
          </p:cNvSpPr>
          <p:nvPr>
            <p:ph type="sldNum" sz="quarter" idx="16"/>
          </p:nvPr>
        </p:nvSpPr>
        <p:spPr/>
        <p:txBody>
          <a:bodyPr/>
          <a:lstStyle/>
          <a:p>
            <a:fld id="{5E0677F5-4A8A-4BF1-96BE-3BAE8FBAFE2E}" type="slidenum">
              <a:rPr lang="en-US" smtClean="0"/>
              <a:pPr/>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7952232" y="1246951"/>
            <a:ext cx="3404277" cy="4923185"/>
          </a:xfrm>
        </p:spPr>
        <p:txBody>
          <a:bodyPr vert="horz" lIns="91440" tIns="45720" rIns="91440" bIns="45720" rtlCol="0" anchor="t">
            <a:normAutofit/>
          </a:bodyPr>
          <a:lstStyle>
            <a:lvl1pPr marL="457200" indent="-457200">
              <a:spcBef>
                <a:spcPts val="1000"/>
              </a:spcBef>
              <a:spcAft>
                <a:spcPts val="600"/>
              </a:spcAft>
              <a:buFont typeface="+mj-lt"/>
              <a:buAutoNum type="arabicPeriod"/>
              <a:defRPr lang="en-US" sz="1600" dirty="0"/>
            </a:lvl1pPr>
            <a:lvl2pPr marL="571500" indent="-342900">
              <a:spcBef>
                <a:spcPts val="1000"/>
              </a:spcBef>
              <a:spcAft>
                <a:spcPts val="600"/>
              </a:spcAft>
              <a:buFont typeface="+mj-lt"/>
              <a:buAutoNum type="arabicPeriod"/>
              <a:defRPr lang="en-US" sz="1400" dirty="0"/>
            </a:lvl2pPr>
            <a:lvl3pPr marL="800100" indent="-342900">
              <a:spcBef>
                <a:spcPts val="1000"/>
              </a:spcBef>
              <a:spcAft>
                <a:spcPts val="600"/>
              </a:spcAft>
              <a:buFont typeface="+mj-lt"/>
              <a:buAutoNum type="arabicPeriod"/>
              <a:defRPr lang="en-US" sz="1400" dirty="0"/>
            </a:lvl3pPr>
            <a:lvl4pPr>
              <a:spcBef>
                <a:spcPts val="1000"/>
              </a:spcBef>
              <a:spcAft>
                <a:spcPts val="600"/>
              </a:spcAft>
              <a:buFont typeface="+mj-lt"/>
              <a:buAutoNum type="arabicPeriod"/>
              <a:defRPr lang="en-US" sz="1400" dirty="0"/>
            </a:lvl4pPr>
            <a:lvl5pPr>
              <a:spcBef>
                <a:spcPts val="1000"/>
              </a:spcBef>
              <a:spcAft>
                <a:spcPts val="600"/>
              </a:spcAft>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2" name="Straight Connector 11">
            <a:extLst>
              <a:ext uri="{FF2B5EF4-FFF2-40B4-BE49-F238E27FC236}">
                <a16:creationId xmlns:a16="http://schemas.microsoft.com/office/drawing/2014/main" id="{5B086C0A-2B9C-7A1D-5F77-AF7402CC1F84}"/>
              </a:ext>
            </a:extLst>
          </p:cNvPr>
          <p:cNvCxnSpPr>
            <a:cxnSpLocks/>
          </p:cNvCxnSpPr>
          <p:nvPr/>
        </p:nvCxnSpPr>
        <p:spPr>
          <a:xfrm flipH="1">
            <a:off x="8002560" y="762000"/>
            <a:ext cx="3840480" cy="0"/>
          </a:xfrm>
          <a:prstGeom prst="line">
            <a:avLst/>
          </a:prstGeom>
          <a:ln w="6350">
            <a:solidFill>
              <a:schemeClr val="tx1">
                <a:lumMod val="8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35569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da 2">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191826-CFE4-1D6E-85E2-32EE006A5C5D}"/>
              </a:ext>
            </a:extLst>
          </p:cNvPr>
          <p:cNvSpPr/>
          <p:nvPr/>
        </p:nvSpPr>
        <p:spPr>
          <a:xfrm flipH="1">
            <a:off x="0" y="0"/>
            <a:ext cx="12192000" cy="6857996"/>
          </a:xfrm>
          <a:prstGeom prst="rect">
            <a:avLst/>
          </a:prstGeom>
          <a:gradFill flip="none" rotWithShape="1">
            <a:gsLst>
              <a:gs pos="93000">
                <a:schemeClr val="tx2"/>
              </a:gs>
              <a:gs pos="75000">
                <a:schemeClr val="accent1">
                  <a:alpha val="94000"/>
                </a:schemeClr>
              </a:gs>
              <a:gs pos="39000">
                <a:schemeClr val="accent4">
                  <a:lumMod val="50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1DDCB74-BBA4-B75C-2781-A574716A3DE4}"/>
              </a:ext>
            </a:extLst>
          </p:cNvPr>
          <p:cNvSpPr/>
          <p:nvPr/>
        </p:nvSpPr>
        <p:spPr>
          <a:xfrm>
            <a:off x="0" y="-5"/>
            <a:ext cx="7958884" cy="5425439"/>
          </a:xfrm>
          <a:prstGeom prst="rect">
            <a:avLst/>
          </a:prstGeom>
          <a:gradFill flip="none" rotWithShape="1">
            <a:gsLst>
              <a:gs pos="6000">
                <a:schemeClr val="accent4">
                  <a:lumMod val="50000"/>
                </a:schemeClr>
              </a:gs>
              <a:gs pos="51000">
                <a:schemeClr val="accent6">
                  <a:lumMod val="75000"/>
                  <a:alpha val="0"/>
                </a:schemeClr>
              </a:gs>
            </a:gsLst>
            <a:path path="circle">
              <a:fillToRect r="100000" b="100000"/>
            </a:path>
            <a:tileRect l="-100000" t="-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E4A60CA-D100-CFE6-62AC-013A201FBB9F}"/>
              </a:ext>
            </a:extLst>
          </p:cNvPr>
          <p:cNvSpPr/>
          <p:nvPr/>
        </p:nvSpPr>
        <p:spPr>
          <a:xfrm rot="5400000">
            <a:off x="1660810" y="-1660814"/>
            <a:ext cx="6858000" cy="10179620"/>
          </a:xfrm>
          <a:prstGeom prst="rect">
            <a:avLst/>
          </a:prstGeom>
          <a:gradFill flip="none" rotWithShape="1">
            <a:gsLst>
              <a:gs pos="6000">
                <a:schemeClr val="accent3">
                  <a:lumMod val="60000"/>
                  <a:lumOff val="40000"/>
                  <a:alpha val="50000"/>
                </a:schemeClr>
              </a:gs>
              <a:gs pos="72989">
                <a:schemeClr val="bg2">
                  <a:alpha val="0"/>
                </a:schemeClr>
              </a:gs>
              <a:gs pos="37000">
                <a:schemeClr val="accent2">
                  <a:lumMod val="75000"/>
                  <a:alpha val="800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22C61630-0AC6-F4D9-545E-38A32C69F3CA}"/>
              </a:ext>
            </a:extLst>
          </p:cNvPr>
          <p:cNvSpPr>
            <a:spLocks noGrp="1"/>
          </p:cNvSpPr>
          <p:nvPr>
            <p:ph type="title"/>
          </p:nvPr>
        </p:nvSpPr>
        <p:spPr>
          <a:xfrm>
            <a:off x="274320" y="1148579"/>
            <a:ext cx="4724400" cy="2811649"/>
          </a:xfrm>
        </p:spPr>
        <p:txBody>
          <a:bodyPr anchor="t"/>
          <a:lstStyle>
            <a:lvl1pPr>
              <a:defRPr sz="5000"/>
            </a:lvl1pPr>
          </a:lstStyle>
          <a:p>
            <a:r>
              <a:rPr lang="en-US"/>
              <a:t>Click to edit Master title style</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412375" y="210114"/>
            <a:ext cx="1884796" cy="365760"/>
          </a:xfrm>
        </p:spPr>
        <p:txBody>
          <a:bodyPr/>
          <a:lstStyle/>
          <a:p>
            <a:fld id="{C2A0816E-BD5C-478F-AB95-6BE098266DF3}" type="datetime1">
              <a:rPr lang="en-US" smtClean="0"/>
              <a:t>4/19/2026</a:t>
            </a:fld>
            <a:endParaRPr lang="en-US"/>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481323" y="210114"/>
            <a:ext cx="2509284" cy="365760"/>
          </a:xfrm>
        </p:spPr>
        <p:txBody>
          <a:bodyPr/>
          <a:lstStyle>
            <a:lvl1pPr>
              <a:defRPr>
                <a:solidFill>
                  <a:schemeClr val="tx1"/>
                </a:solidFill>
              </a:defRPr>
            </a:lvl1pPr>
          </a:lstStyle>
          <a:p>
            <a:r>
              <a:rPr lang="en-US"/>
              <a:t>Sample Footer Text</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481322" y="1148580"/>
            <a:ext cx="4986777" cy="4606762"/>
          </a:xfrm>
        </p:spPr>
        <p:txBody>
          <a:bodyPr vert="horz" lIns="91440" tIns="45720" rIns="91440" bIns="45720" rtlCol="0" anchor="b">
            <a:normAutofit/>
          </a:bodyPr>
          <a:lstStyle>
            <a:lvl1pPr marL="457200" indent="-457200">
              <a:spcBef>
                <a:spcPts val="1000"/>
              </a:spcBef>
              <a:spcAft>
                <a:spcPts val="600"/>
              </a:spcAft>
              <a:buFont typeface="+mj-lt"/>
              <a:buAutoNum type="arabicPeriod"/>
              <a:defRPr lang="en-US" sz="1600" dirty="0"/>
            </a:lvl1pPr>
            <a:lvl2pPr marL="571500" indent="-342900">
              <a:spcBef>
                <a:spcPts val="1000"/>
              </a:spcBef>
              <a:spcAft>
                <a:spcPts val="600"/>
              </a:spcAft>
              <a:buFont typeface="+mj-lt"/>
              <a:buAutoNum type="arabicPeriod"/>
              <a:defRPr lang="en-US" sz="1400" dirty="0"/>
            </a:lvl2pPr>
            <a:lvl3pPr marL="800100" indent="-342900">
              <a:spcBef>
                <a:spcPts val="1000"/>
              </a:spcBef>
              <a:spcAft>
                <a:spcPts val="600"/>
              </a:spcAft>
              <a:buFont typeface="+mj-lt"/>
              <a:buAutoNum type="arabicPeriod"/>
              <a:defRPr lang="en-US" sz="1400" dirty="0"/>
            </a:lvl3pPr>
            <a:lvl4pPr>
              <a:spcBef>
                <a:spcPts val="1000"/>
              </a:spcBef>
              <a:spcAft>
                <a:spcPts val="600"/>
              </a:spcAft>
              <a:buFont typeface="+mj-lt"/>
              <a:buAutoNum type="arabicPeriod"/>
              <a:defRPr lang="en-US" sz="1400" dirty="0"/>
            </a:lvl4pPr>
            <a:lvl5pPr>
              <a:spcBef>
                <a:spcPts val="1000"/>
              </a:spcBef>
              <a:spcAft>
                <a:spcPts val="600"/>
              </a:spcAft>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162529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with Pictur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C84410D4-C581-C48F-5E1D-E93DA884342F}"/>
              </a:ext>
            </a:extLst>
          </p:cNvPr>
          <p:cNvSpPr/>
          <p:nvPr/>
        </p:nvSpPr>
        <p:spPr>
          <a:xfrm rot="10800000">
            <a:off x="14619" y="-2"/>
            <a:ext cx="12177379" cy="4492404"/>
          </a:xfrm>
          <a:prstGeom prst="rect">
            <a:avLst/>
          </a:prstGeom>
          <a:gradFill flip="none" rotWithShape="1">
            <a:gsLst>
              <a:gs pos="33000">
                <a:schemeClr val="bg2">
                  <a:alpha val="0"/>
                </a:schemeClr>
              </a:gs>
              <a:gs pos="82000">
                <a:schemeClr val="accent1">
                  <a:lumMod val="50000"/>
                  <a:alpha val="44000"/>
                </a:schemeClr>
              </a:gs>
              <a:gs pos="100000">
                <a:schemeClr val="accent3">
                  <a:lumMod val="60000"/>
                  <a:lumOff val="40000"/>
                  <a:alpha val="90000"/>
                </a:schemeClr>
              </a:gs>
            </a:gsLst>
            <a:path path="circle">
              <a:fillToRect l="100000" t="100000"/>
            </a:path>
            <a:tileRect r="-100000" b="-10000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F8F2B01-BAAD-F03E-72D9-CC472F3A5DE5}"/>
              </a:ext>
            </a:extLst>
          </p:cNvPr>
          <p:cNvSpPr/>
          <p:nvPr/>
        </p:nvSpPr>
        <p:spPr>
          <a:xfrm flipH="1" flipV="1">
            <a:off x="723903" y="1161955"/>
            <a:ext cx="11468097" cy="3330447"/>
          </a:xfrm>
          <a:prstGeom prst="rect">
            <a:avLst/>
          </a:prstGeom>
          <a:gradFill>
            <a:gsLst>
              <a:gs pos="0">
                <a:schemeClr val="accent2">
                  <a:lumMod val="75000"/>
                </a:schemeClr>
              </a:gs>
              <a:gs pos="27000">
                <a:schemeClr val="bg2">
                  <a:alpha val="0"/>
                </a:schemeClr>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Rectangle 2">
            <a:extLst>
              <a:ext uri="{FF2B5EF4-FFF2-40B4-BE49-F238E27FC236}">
                <a16:creationId xmlns:a16="http://schemas.microsoft.com/office/drawing/2014/main" id="{D31AE9B9-D0DC-50F5-FE7E-BCF950A9B60C}"/>
              </a:ext>
            </a:extLst>
          </p:cNvPr>
          <p:cNvSpPr/>
          <p:nvPr/>
        </p:nvSpPr>
        <p:spPr>
          <a:xfrm rot="10800000">
            <a:off x="-14621" y="-7466"/>
            <a:ext cx="6110621" cy="2500409"/>
          </a:xfrm>
          <a:prstGeom prst="rect">
            <a:avLst/>
          </a:prstGeom>
          <a:gradFill flip="none" rotWithShape="1">
            <a:gsLst>
              <a:gs pos="63000">
                <a:schemeClr val="bg2">
                  <a:alpha val="0"/>
                </a:schemeClr>
              </a:gs>
              <a:gs pos="100000">
                <a:schemeClr val="accent1">
                  <a:lumMod val="5000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B4D63E47-B71F-605F-2462-F6F2ED4F115C}"/>
              </a:ext>
            </a:extLst>
          </p:cNvPr>
          <p:cNvSpPr>
            <a:spLocks noGrp="1"/>
          </p:cNvSpPr>
          <p:nvPr>
            <p:ph type="title"/>
          </p:nvPr>
        </p:nvSpPr>
        <p:spPr>
          <a:xfrm>
            <a:off x="274320" y="1468924"/>
            <a:ext cx="5096176" cy="2461308"/>
          </a:xfrm>
        </p:spPr>
        <p:txBody>
          <a:bodyPr/>
          <a:lstStyle>
            <a:lvl1pPr>
              <a:defRPr sz="5000"/>
            </a:lvl1pPr>
          </a:lstStyle>
          <a:p>
            <a:r>
              <a:rPr lang="en-US"/>
              <a:t>Click to edit Master title style</a:t>
            </a:r>
          </a:p>
        </p:txBody>
      </p:sp>
      <p:sp>
        <p:nvSpPr>
          <p:cNvPr id="6" name="Date Placeholder 5">
            <a:extLst>
              <a:ext uri="{FF2B5EF4-FFF2-40B4-BE49-F238E27FC236}">
                <a16:creationId xmlns:a16="http://schemas.microsoft.com/office/drawing/2014/main" id="{C3B19A28-AC79-CF20-C703-D6B27C01698A}"/>
              </a:ext>
            </a:extLst>
          </p:cNvPr>
          <p:cNvSpPr>
            <a:spLocks noGrp="1"/>
          </p:cNvSpPr>
          <p:nvPr>
            <p:ph type="dt" sz="half" idx="14"/>
          </p:nvPr>
        </p:nvSpPr>
        <p:spPr>
          <a:xfrm>
            <a:off x="419100" y="210114"/>
            <a:ext cx="2064089" cy="365760"/>
          </a:xfrm>
        </p:spPr>
        <p:txBody>
          <a:bodyPr/>
          <a:lstStyle>
            <a:lvl1pPr>
              <a:defRPr>
                <a:solidFill>
                  <a:schemeClr val="tx1"/>
                </a:solidFill>
              </a:defRPr>
            </a:lvl1pPr>
          </a:lstStyle>
          <a:p>
            <a:fld id="{75515BC3-2A9C-497B-B82C-246EEDDDF89C}" type="datetime1">
              <a:rPr lang="en-US" smtClean="0"/>
              <a:t>4/19/2026</a:t>
            </a:fld>
            <a:endParaRPr lang="en-US"/>
          </a:p>
        </p:txBody>
      </p:sp>
      <p:sp>
        <p:nvSpPr>
          <p:cNvPr id="8" name="Footer Placeholder 7">
            <a:extLst>
              <a:ext uri="{FF2B5EF4-FFF2-40B4-BE49-F238E27FC236}">
                <a16:creationId xmlns:a16="http://schemas.microsoft.com/office/drawing/2014/main" id="{19E554EC-D104-642A-5E42-E4CFB243523F}"/>
              </a:ext>
            </a:extLst>
          </p:cNvPr>
          <p:cNvSpPr>
            <a:spLocks noGrp="1"/>
          </p:cNvSpPr>
          <p:nvPr>
            <p:ph type="ftr" sz="quarter" idx="15"/>
          </p:nvPr>
        </p:nvSpPr>
        <p:spPr>
          <a:xfrm>
            <a:off x="6477000" y="210114"/>
            <a:ext cx="3251508" cy="365760"/>
          </a:xfrm>
        </p:spPr>
        <p:txBody>
          <a:bodyPr/>
          <a:lstStyle>
            <a:lvl1pPr>
              <a:defRPr>
                <a:solidFill>
                  <a:schemeClr val="tx1"/>
                </a:solidFill>
              </a:defRPr>
            </a:lvl1pPr>
          </a:lstStyle>
          <a:p>
            <a:r>
              <a:rPr lang="en-US"/>
              <a:t>Sample Footer Text</a:t>
            </a:r>
          </a:p>
        </p:txBody>
      </p:sp>
      <p:sp>
        <p:nvSpPr>
          <p:cNvPr id="9" name="Slide Number Placeholder 8">
            <a:extLst>
              <a:ext uri="{FF2B5EF4-FFF2-40B4-BE49-F238E27FC236}">
                <a16:creationId xmlns:a16="http://schemas.microsoft.com/office/drawing/2014/main" id="{47E23A16-5291-F71A-D460-81EE611EA8B8}"/>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7" name="Content Placeholder 6">
            <a:extLst>
              <a:ext uri="{FF2B5EF4-FFF2-40B4-BE49-F238E27FC236}">
                <a16:creationId xmlns:a16="http://schemas.microsoft.com/office/drawing/2014/main" id="{28C8B19A-6FC1-2B71-0BFB-9274CBF396B9}"/>
              </a:ext>
            </a:extLst>
          </p:cNvPr>
          <p:cNvSpPr>
            <a:spLocks noGrp="1"/>
          </p:cNvSpPr>
          <p:nvPr>
            <p:ph sz="quarter" idx="13"/>
          </p:nvPr>
        </p:nvSpPr>
        <p:spPr>
          <a:xfrm>
            <a:off x="6487383" y="1161955"/>
            <a:ext cx="4158158" cy="2768278"/>
          </a:xfrm>
        </p:spPr>
        <p:txBody>
          <a:bodyPr vert="horz" lIns="91440" tIns="45720" rIns="91440" bIns="45720" rtlCol="0" anchor="b">
            <a:normAutofit/>
          </a:bodyPr>
          <a:lstStyle>
            <a:lvl1pPr marL="457200" indent="-457200">
              <a:spcBef>
                <a:spcPts val="1000"/>
              </a:spcBef>
              <a:spcAft>
                <a:spcPts val="600"/>
              </a:spcAft>
              <a:buFont typeface="+mj-lt"/>
              <a:buAutoNum type="arabicPeriod"/>
              <a:defRPr lang="en-US" sz="1600" dirty="0"/>
            </a:lvl1pPr>
            <a:lvl2pPr marL="571500" indent="-342900">
              <a:spcBef>
                <a:spcPts val="1000"/>
              </a:spcBef>
              <a:spcAft>
                <a:spcPts val="600"/>
              </a:spcAft>
              <a:buFont typeface="+mj-lt"/>
              <a:buAutoNum type="arabicPeriod"/>
              <a:defRPr lang="en-US" sz="1400" dirty="0"/>
            </a:lvl2pPr>
            <a:lvl3pPr marL="800100" indent="-342900">
              <a:spcBef>
                <a:spcPts val="1000"/>
              </a:spcBef>
              <a:spcAft>
                <a:spcPts val="600"/>
              </a:spcAft>
              <a:buFont typeface="+mj-lt"/>
              <a:buAutoNum type="arabicPeriod"/>
              <a:defRPr lang="en-US" sz="1400" dirty="0"/>
            </a:lvl3pPr>
            <a:lvl4pPr>
              <a:spcBef>
                <a:spcPts val="1000"/>
              </a:spcBef>
              <a:spcAft>
                <a:spcPts val="600"/>
              </a:spcAft>
              <a:buFont typeface="+mj-lt"/>
              <a:buAutoNum type="arabicPeriod"/>
              <a:defRPr lang="en-US" sz="1400" dirty="0"/>
            </a:lvl4pPr>
            <a:lvl5pPr>
              <a:spcBef>
                <a:spcPts val="1000"/>
              </a:spcBef>
              <a:spcAft>
                <a:spcPts val="600"/>
              </a:spcAft>
              <a:buFont typeface="+mj-lt"/>
              <a:buAutoNum type="arabicPeriod"/>
              <a:defRPr lang="en-US" sz="14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Picture Placeholder 14">
            <a:extLst>
              <a:ext uri="{FF2B5EF4-FFF2-40B4-BE49-F238E27FC236}">
                <a16:creationId xmlns:a16="http://schemas.microsoft.com/office/drawing/2014/main" id="{C9B8CAF0-3749-D1CF-0FDA-20F4B5EE9862}"/>
              </a:ext>
            </a:extLst>
          </p:cNvPr>
          <p:cNvSpPr>
            <a:spLocks noGrp="1"/>
          </p:cNvSpPr>
          <p:nvPr>
            <p:ph type="pic" sz="quarter" idx="17" hasCustomPrompt="1"/>
          </p:nvPr>
        </p:nvSpPr>
        <p:spPr>
          <a:xfrm>
            <a:off x="0" y="4492402"/>
            <a:ext cx="12192000" cy="2365597"/>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5393464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Content 2">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5EF5A46-889B-82F0-E6A3-B308E2DCC951}"/>
              </a:ext>
            </a:extLst>
          </p:cNvPr>
          <p:cNvSpPr/>
          <p:nvPr/>
        </p:nvSpPr>
        <p:spPr>
          <a:xfrm rot="5400000" flipH="1" flipV="1">
            <a:off x="5012872" y="-5012874"/>
            <a:ext cx="2166257" cy="12192001"/>
          </a:xfrm>
          <a:prstGeom prst="rect">
            <a:avLst/>
          </a:prstGeom>
          <a:gradFill flip="none" rotWithShape="1">
            <a:gsLst>
              <a:gs pos="0">
                <a:schemeClr val="accent3">
                  <a:lumMod val="60000"/>
                  <a:lumOff val="40000"/>
                </a:schemeClr>
              </a:gs>
              <a:gs pos="61000">
                <a:schemeClr val="bg2">
                  <a:alpha val="0"/>
                </a:schemeClr>
              </a:gs>
            </a:gsLst>
            <a:lin ang="11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a:extLst>
              <a:ext uri="{FF2B5EF4-FFF2-40B4-BE49-F238E27FC236}">
                <a16:creationId xmlns:a16="http://schemas.microsoft.com/office/drawing/2014/main" id="{70E27D4F-6E85-4618-7F98-5F4B945ACFE4}"/>
              </a:ext>
            </a:extLst>
          </p:cNvPr>
          <p:cNvSpPr/>
          <p:nvPr/>
        </p:nvSpPr>
        <p:spPr>
          <a:xfrm rot="10800000" flipH="1" flipV="1">
            <a:off x="4836601" y="0"/>
            <a:ext cx="7355399" cy="6858000"/>
          </a:xfrm>
          <a:prstGeom prst="rect">
            <a:avLst/>
          </a:prstGeom>
          <a:gradFill flip="none" rotWithShape="1">
            <a:gsLst>
              <a:gs pos="44000">
                <a:schemeClr val="accent2">
                  <a:alpha val="28000"/>
                </a:schemeClr>
              </a:gs>
              <a:gs pos="0">
                <a:schemeClr val="accent1"/>
              </a:gs>
              <a:gs pos="75000">
                <a:schemeClr val="bg2">
                  <a:alpha val="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6" name="Rectangle 5">
            <a:extLst>
              <a:ext uri="{FF2B5EF4-FFF2-40B4-BE49-F238E27FC236}">
                <a16:creationId xmlns:a16="http://schemas.microsoft.com/office/drawing/2014/main" id="{70C6460E-7477-249C-CA29-89DD19B3F5CB}"/>
              </a:ext>
            </a:extLst>
          </p:cNvPr>
          <p:cNvSpPr/>
          <p:nvPr/>
        </p:nvSpPr>
        <p:spPr>
          <a:xfrm rot="10800000" flipH="1" flipV="1">
            <a:off x="6749143" y="1763485"/>
            <a:ext cx="5442857" cy="5094514"/>
          </a:xfrm>
          <a:prstGeom prst="rect">
            <a:avLst/>
          </a:prstGeom>
          <a:gradFill flip="none" rotWithShape="1">
            <a:gsLst>
              <a:gs pos="0">
                <a:schemeClr val="accent5">
                  <a:lumMod val="60000"/>
                  <a:lumOff val="40000"/>
                </a:schemeClr>
              </a:gs>
              <a:gs pos="52000">
                <a:schemeClr val="accent4">
                  <a:lumMod val="5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990595"/>
            <a:ext cx="5811178" cy="3043682"/>
          </a:xfrm>
        </p:spPr>
        <p:txBody>
          <a:bodyPr anchor="b">
            <a:normAutofit/>
          </a:bodyPr>
          <a:lstStyle>
            <a:lvl1pPr>
              <a:defRPr sz="44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5CDEAC1E-5504-4723-BE4B-1DE8B305AF62}" type="datetime1">
              <a:rPr lang="en-US" smtClean="0"/>
              <a:t>4/19/2026</a:t>
            </a:fld>
            <a:endParaRPr lang="en-US"/>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01752" y="4167941"/>
            <a:ext cx="5811177" cy="1817223"/>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19718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637BF44-E096-ADC8-0C23-BA7E19E66787}"/>
              </a:ext>
            </a:extLst>
          </p:cNvPr>
          <p:cNvSpPr/>
          <p:nvPr/>
        </p:nvSpPr>
        <p:spPr>
          <a:xfrm rot="10800000" flipV="1">
            <a:off x="3342" y="0"/>
            <a:ext cx="5334001" cy="6858000"/>
          </a:xfrm>
          <a:prstGeom prst="rect">
            <a:avLst/>
          </a:prstGeom>
          <a:gradFill flip="none" rotWithShape="1">
            <a:gsLst>
              <a:gs pos="52000">
                <a:schemeClr val="accent2">
                  <a:alpha val="28000"/>
                </a:schemeClr>
              </a:gs>
              <a:gs pos="0">
                <a:schemeClr val="accent1"/>
              </a:gs>
              <a:gs pos="78000">
                <a:schemeClr val="bg2">
                  <a:alpha val="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a:extLst>
              <a:ext uri="{FF2B5EF4-FFF2-40B4-BE49-F238E27FC236}">
                <a16:creationId xmlns:a16="http://schemas.microsoft.com/office/drawing/2014/main" id="{E503D519-17B6-1CCD-DA98-45A0B88A04E8}"/>
              </a:ext>
            </a:extLst>
          </p:cNvPr>
          <p:cNvSpPr/>
          <p:nvPr/>
        </p:nvSpPr>
        <p:spPr>
          <a:xfrm rot="10800000" flipV="1">
            <a:off x="-2" y="1448661"/>
            <a:ext cx="7828909" cy="5409338"/>
          </a:xfrm>
          <a:prstGeom prst="rect">
            <a:avLst/>
          </a:prstGeom>
          <a:gradFill flip="none" rotWithShape="1">
            <a:gsLst>
              <a:gs pos="0">
                <a:schemeClr val="accent3">
                  <a:lumMod val="60000"/>
                  <a:lumOff val="40000"/>
                </a:schemeClr>
              </a:gs>
              <a:gs pos="52000">
                <a:schemeClr val="accent4">
                  <a:lumMod val="5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900" y="1738353"/>
            <a:ext cx="2907231" cy="2501900"/>
          </a:xfrm>
        </p:spPr>
        <p:txBody>
          <a:bodyPr anchor="t">
            <a:normAutofit/>
          </a:bodyPr>
          <a:lstStyle>
            <a:lvl1pPr>
              <a:defRPr sz="2800">
                <a:solidFill>
                  <a:schemeClr val="tx1"/>
                </a:solidFill>
              </a:defRPr>
            </a:lvl1pPr>
          </a:lstStyle>
          <a:p>
            <a:r>
              <a:rPr lang="en-US"/>
              <a:t>Click to edit Master title style</a:t>
            </a:r>
          </a:p>
        </p:txBody>
      </p:sp>
      <p:sp>
        <p:nvSpPr>
          <p:cNvPr id="13" name="Date Placeholder 12">
            <a:extLst>
              <a:ext uri="{FF2B5EF4-FFF2-40B4-BE49-F238E27FC236}">
                <a16:creationId xmlns:a16="http://schemas.microsoft.com/office/drawing/2014/main" id="{36A82C16-EB1A-4294-103B-715F071E5A35}"/>
              </a:ext>
            </a:extLst>
          </p:cNvPr>
          <p:cNvSpPr>
            <a:spLocks noGrp="1"/>
          </p:cNvSpPr>
          <p:nvPr>
            <p:ph type="dt" sz="half" idx="14"/>
          </p:nvPr>
        </p:nvSpPr>
        <p:spPr/>
        <p:txBody>
          <a:bodyPr/>
          <a:lstStyle/>
          <a:p>
            <a:fld id="{8E6582D0-CC23-4B30-B5F7-0EC0E82226EA}" type="datetime1">
              <a:rPr lang="en-US" smtClean="0"/>
              <a:t>4/19/2026</a:t>
            </a:fld>
            <a:endParaRPr lang="en-US"/>
          </a:p>
        </p:txBody>
      </p:sp>
      <p:sp>
        <p:nvSpPr>
          <p:cNvPr id="14" name="Footer Placeholder 13">
            <a:extLst>
              <a:ext uri="{FF2B5EF4-FFF2-40B4-BE49-F238E27FC236}">
                <a16:creationId xmlns:a16="http://schemas.microsoft.com/office/drawing/2014/main" id="{F09CF825-511F-35F8-E0EC-636033ED43EE}"/>
              </a:ext>
            </a:extLst>
          </p:cNvPr>
          <p:cNvSpPr>
            <a:spLocks noGrp="1"/>
          </p:cNvSpPr>
          <p:nvPr>
            <p:ph type="ftr" sz="quarter" idx="15"/>
          </p:nvPr>
        </p:nvSpPr>
        <p:spPr/>
        <p:txBody>
          <a:bodyPr/>
          <a:lstStyle/>
          <a:p>
            <a:r>
              <a:rPr lang="en-US"/>
              <a:t>Sample Footer Text</a:t>
            </a:r>
          </a:p>
        </p:txBody>
      </p:sp>
      <p:sp>
        <p:nvSpPr>
          <p:cNvPr id="15" name="Slide Number Placeholder 14">
            <a:extLst>
              <a:ext uri="{FF2B5EF4-FFF2-40B4-BE49-F238E27FC236}">
                <a16:creationId xmlns:a16="http://schemas.microsoft.com/office/drawing/2014/main" id="{727EA83B-52EA-A0B8-E2E8-C9D1FE273B22}"/>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7D633F00-464B-3088-812A-40496FD1021A}"/>
              </a:ext>
            </a:extLst>
          </p:cNvPr>
          <p:cNvSpPr>
            <a:spLocks noGrp="1"/>
          </p:cNvSpPr>
          <p:nvPr>
            <p:ph sz="quarter" idx="13"/>
          </p:nvPr>
        </p:nvSpPr>
        <p:spPr>
          <a:xfrm>
            <a:off x="5334000" y="1738352"/>
            <a:ext cx="4797769" cy="3787377"/>
          </a:xfrm>
        </p:spPr>
        <p:txBody>
          <a:bodyPr vert="horz" lIns="91440" tIns="45720" rIns="73152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668986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Content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C28AA25-2696-95B5-3DD1-1DDCE335B96E}"/>
              </a:ext>
            </a:extLst>
          </p:cNvPr>
          <p:cNvSpPr/>
          <p:nvPr/>
        </p:nvSpPr>
        <p:spPr>
          <a:xfrm>
            <a:off x="0" y="0"/>
            <a:ext cx="12192000" cy="6869579"/>
          </a:xfrm>
          <a:prstGeom prst="rect">
            <a:avLst/>
          </a:prstGeom>
          <a:gradFill flip="none" rotWithShape="1">
            <a:gsLst>
              <a:gs pos="23000">
                <a:schemeClr val="bg2">
                  <a:alpha val="0"/>
                </a:schemeClr>
              </a:gs>
              <a:gs pos="61000">
                <a:schemeClr val="accent1">
                  <a:lumMod val="50000"/>
                  <a:alpha val="50000"/>
                </a:schemeClr>
              </a:gs>
              <a:gs pos="100000">
                <a:schemeClr val="accent3">
                  <a:lumMod val="60000"/>
                  <a:lumOff val="40000"/>
                </a:schemeClr>
              </a:gs>
            </a:gsLst>
            <a:lin ang="18600000" scaled="0"/>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DE6450F3-50BF-885C-FD60-BACC77C3F1E0}"/>
              </a:ext>
            </a:extLst>
          </p:cNvPr>
          <p:cNvSpPr/>
          <p:nvPr/>
        </p:nvSpPr>
        <p:spPr>
          <a:xfrm flipH="1" flipV="1">
            <a:off x="0" y="1727456"/>
            <a:ext cx="12192001" cy="5130541"/>
          </a:xfrm>
          <a:prstGeom prst="rect">
            <a:avLst/>
          </a:prstGeom>
          <a:gradFill>
            <a:gsLst>
              <a:gs pos="0">
                <a:schemeClr val="accent2">
                  <a:lumMod val="75000"/>
                </a:schemeClr>
              </a:gs>
              <a:gs pos="45000">
                <a:schemeClr val="bg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9" name="Rectangle 8">
            <a:extLst>
              <a:ext uri="{FF2B5EF4-FFF2-40B4-BE49-F238E27FC236}">
                <a16:creationId xmlns:a16="http://schemas.microsoft.com/office/drawing/2014/main" id="{3D53C05B-A90A-250E-CBC3-E741A87656D9}"/>
              </a:ext>
            </a:extLst>
          </p:cNvPr>
          <p:cNvSpPr/>
          <p:nvPr/>
        </p:nvSpPr>
        <p:spPr>
          <a:xfrm rot="5400000">
            <a:off x="4285048" y="-1037373"/>
            <a:ext cx="6869579" cy="8944324"/>
          </a:xfrm>
          <a:prstGeom prst="rect">
            <a:avLst/>
          </a:prstGeom>
          <a:gradFill flip="none" rotWithShape="1">
            <a:gsLst>
              <a:gs pos="60000">
                <a:schemeClr val="accent5">
                  <a:alpha val="0"/>
                </a:schemeClr>
              </a:gs>
              <a:gs pos="94000">
                <a:schemeClr val="accent3">
                  <a:lumMod val="20000"/>
                  <a:lumOff val="80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B1BC43-B272-D419-E8BB-6EFDB7CB6DE6}"/>
              </a:ext>
            </a:extLst>
          </p:cNvPr>
          <p:cNvSpPr/>
          <p:nvPr/>
        </p:nvSpPr>
        <p:spPr>
          <a:xfrm rot="16200000">
            <a:off x="3586718" y="-681705"/>
            <a:ext cx="6783165" cy="8296238"/>
          </a:xfrm>
          <a:prstGeom prst="rect">
            <a:avLst/>
          </a:prstGeom>
          <a:gradFill flip="none" rotWithShape="1">
            <a:gsLst>
              <a:gs pos="26000">
                <a:schemeClr val="bg2"/>
              </a:gs>
              <a:gs pos="73000">
                <a:schemeClr val="bg2">
                  <a:alpha val="0"/>
                </a:schemeClr>
              </a:gs>
            </a:gsLst>
            <a:path path="circle">
              <a:fillToRect l="50000" t="50000" r="50000" b="50000"/>
            </a:path>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cxnSp>
        <p:nvCxnSpPr>
          <p:cNvPr id="11" name="Straight Connector 10">
            <a:extLst>
              <a:ext uri="{FF2B5EF4-FFF2-40B4-BE49-F238E27FC236}">
                <a16:creationId xmlns:a16="http://schemas.microsoft.com/office/drawing/2014/main" id="{9E9B18E3-016A-6508-4AB9-C1B35F40CE8C}"/>
              </a:ext>
            </a:extLst>
          </p:cNvPr>
          <p:cNvCxnSpPr>
            <a:cxnSpLocks/>
          </p:cNvCxnSpPr>
          <p:nvPr/>
        </p:nvCxnSpPr>
        <p:spPr>
          <a:xfrm flipH="1">
            <a:off x="394716" y="6101080"/>
            <a:ext cx="11402568" cy="0"/>
          </a:xfrm>
          <a:prstGeom prst="line">
            <a:avLst/>
          </a:prstGeom>
          <a:ln w="6350">
            <a:solidFill>
              <a:schemeClr val="tx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C44A4757-EA69-EF77-262C-A183AC218312}"/>
              </a:ext>
            </a:extLst>
          </p:cNvPr>
          <p:cNvSpPr/>
          <p:nvPr/>
        </p:nvSpPr>
        <p:spPr>
          <a:xfrm rot="10800000">
            <a:off x="0" y="1"/>
            <a:ext cx="12192000" cy="5281424"/>
          </a:xfrm>
          <a:prstGeom prst="rect">
            <a:avLst/>
          </a:prstGeom>
          <a:gradFill flip="none" rotWithShape="1">
            <a:gsLst>
              <a:gs pos="52000">
                <a:schemeClr val="accent2">
                  <a:lumMod val="50000"/>
                  <a:alpha val="0"/>
                </a:schemeClr>
              </a:gs>
              <a:gs pos="100000">
                <a:schemeClr val="accent1">
                  <a:lumMod val="75000"/>
                </a:schemeClr>
              </a:gs>
            </a:gsLst>
            <a:lin ang="4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1" y="914400"/>
            <a:ext cx="7498080" cy="2621280"/>
          </a:xfrm>
        </p:spPr>
        <p:txBody>
          <a:bodyPr anchor="b">
            <a:normAutofit/>
          </a:bodyPr>
          <a:lstStyle>
            <a:lvl1pPr>
              <a:defRPr sz="4800" b="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2BF3AD86-30C4-61DF-3300-53A4A4BB6D4D}"/>
              </a:ext>
            </a:extLst>
          </p:cNvPr>
          <p:cNvSpPr>
            <a:spLocks noGrp="1"/>
          </p:cNvSpPr>
          <p:nvPr>
            <p:ph type="dt" sz="half" idx="14"/>
          </p:nvPr>
        </p:nvSpPr>
        <p:spPr/>
        <p:txBody>
          <a:bodyPr/>
          <a:lstStyle/>
          <a:p>
            <a:fld id="{7DA2CEDE-2AB4-4FB8-9551-E0AA4222B1A3}" type="datetime1">
              <a:rPr lang="en-US" smtClean="0"/>
              <a:t>4/19/2026</a:t>
            </a:fld>
            <a:endParaRPr lang="en-US"/>
          </a:p>
        </p:txBody>
      </p:sp>
      <p:sp>
        <p:nvSpPr>
          <p:cNvPr id="5" name="Footer Placeholder 4">
            <a:extLst>
              <a:ext uri="{FF2B5EF4-FFF2-40B4-BE49-F238E27FC236}">
                <a16:creationId xmlns:a16="http://schemas.microsoft.com/office/drawing/2014/main" id="{B40ED380-F3FA-F88A-4719-014588A2E13B}"/>
              </a:ext>
            </a:extLst>
          </p:cNvPr>
          <p:cNvSpPr>
            <a:spLocks noGrp="1"/>
          </p:cNvSpPr>
          <p:nvPr>
            <p:ph type="ftr" sz="quarter" idx="15"/>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218F7C8-EA2A-EA2C-5113-86B95AACB171}"/>
              </a:ext>
            </a:extLst>
          </p:cNvPr>
          <p:cNvSpPr>
            <a:spLocks noGrp="1"/>
          </p:cNvSpPr>
          <p:nvPr>
            <p:ph type="sldNum" sz="quarter" idx="16"/>
          </p:nvPr>
        </p:nvSpPr>
        <p:spPr/>
        <p:txBody>
          <a:bodyPr/>
          <a:lstStyle/>
          <a:p>
            <a:fld id="{5E0677F5-4A8A-4BF1-96BE-3BAE8FBAFE2E}" type="slidenum">
              <a:rPr lang="en-US" smtClean="0"/>
              <a:pPr/>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01751" y="3901440"/>
            <a:ext cx="7498080" cy="182880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956656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ent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925286"/>
            <a:ext cx="6177587" cy="1635723"/>
          </a:xfrm>
        </p:spPr>
        <p:txBody>
          <a:bodyPr anchor="b">
            <a:normAutofit/>
          </a:bodyPr>
          <a:lstStyle>
            <a:lvl1pPr>
              <a:defRPr sz="440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73F7B4F8-3C61-0936-7251-8633EE5F2C1B}"/>
              </a:ext>
            </a:extLst>
          </p:cNvPr>
          <p:cNvSpPr>
            <a:spLocks noGrp="1"/>
          </p:cNvSpPr>
          <p:nvPr>
            <p:ph type="dt" sz="half" idx="14"/>
          </p:nvPr>
        </p:nvSpPr>
        <p:spPr/>
        <p:txBody>
          <a:bodyPr/>
          <a:lstStyle/>
          <a:p>
            <a:fld id="{7DA2CEDE-2AB4-4FB8-9551-E0AA4222B1A3}" type="datetime1">
              <a:rPr lang="en-US" smtClean="0"/>
              <a:t>4/19/2026</a:t>
            </a:fld>
            <a:endParaRPr lang="en-US"/>
          </a:p>
        </p:txBody>
      </p:sp>
      <p:sp>
        <p:nvSpPr>
          <p:cNvPr id="5" name="Footer Placeholder 4">
            <a:extLst>
              <a:ext uri="{FF2B5EF4-FFF2-40B4-BE49-F238E27FC236}">
                <a16:creationId xmlns:a16="http://schemas.microsoft.com/office/drawing/2014/main" id="{26DA624A-E1F8-4C9A-205B-0A6EA83A187B}"/>
              </a:ext>
            </a:extLst>
          </p:cNvPr>
          <p:cNvSpPr>
            <a:spLocks noGrp="1"/>
          </p:cNvSpPr>
          <p:nvPr>
            <p:ph type="ftr" sz="quarter" idx="15"/>
          </p:nvPr>
        </p:nvSpPr>
        <p:spPr/>
        <p:txBody>
          <a:bodyPr/>
          <a:lstStyle/>
          <a:p>
            <a:r>
              <a:rPr lang="en-US"/>
              <a:t>Sample Footer Text</a:t>
            </a:r>
          </a:p>
        </p:txBody>
      </p:sp>
      <p:sp>
        <p:nvSpPr>
          <p:cNvPr id="11" name="Slide Number Placeholder 10">
            <a:extLst>
              <a:ext uri="{FF2B5EF4-FFF2-40B4-BE49-F238E27FC236}">
                <a16:creationId xmlns:a16="http://schemas.microsoft.com/office/drawing/2014/main" id="{11848B1D-AC89-3F75-720C-6A1E8C8E7AAF}"/>
              </a:ext>
            </a:extLst>
          </p:cNvPr>
          <p:cNvSpPr>
            <a:spLocks noGrp="1"/>
          </p:cNvSpPr>
          <p:nvPr>
            <p:ph type="sldNum" sz="quarter" idx="16"/>
          </p:nvPr>
        </p:nvSpPr>
        <p:spPr/>
        <p:txBody>
          <a:bodyPr/>
          <a:lstStyle/>
          <a:p>
            <a:fld id="{5E0677F5-4A8A-4BF1-96BE-3BAE8FBAFE2E}" type="slidenum">
              <a:rPr lang="en-US" smtClean="0"/>
              <a:pPr/>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01751" y="3017520"/>
            <a:ext cx="7680960" cy="34747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5">
            <a:extLst>
              <a:ext uri="{FF2B5EF4-FFF2-40B4-BE49-F238E27FC236}">
                <a16:creationId xmlns:a16="http://schemas.microsoft.com/office/drawing/2014/main" id="{8F51E206-ED3F-B360-C610-1197186BA59A}"/>
              </a:ext>
            </a:extLst>
          </p:cNvPr>
          <p:cNvSpPr/>
          <p:nvPr/>
        </p:nvSpPr>
        <p:spPr>
          <a:xfrm rot="16200000" flipV="1">
            <a:off x="7683337" y="2349337"/>
            <a:ext cx="6858000" cy="2159326"/>
          </a:xfrm>
          <a:prstGeom prst="rect">
            <a:avLst/>
          </a:prstGeom>
          <a:gradFill>
            <a:gsLst>
              <a:gs pos="0">
                <a:schemeClr val="accent3"/>
              </a:gs>
              <a:gs pos="48000">
                <a:schemeClr val="bg2">
                  <a:alpha val="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4D874C02-925E-C0AE-1F22-882A90A64E54}"/>
              </a:ext>
            </a:extLst>
          </p:cNvPr>
          <p:cNvSpPr/>
          <p:nvPr/>
        </p:nvSpPr>
        <p:spPr>
          <a:xfrm rot="10800000" flipH="1" flipV="1">
            <a:off x="7849486" y="0"/>
            <a:ext cx="4342514" cy="6858000"/>
          </a:xfrm>
          <a:prstGeom prst="rect">
            <a:avLst/>
          </a:prstGeom>
          <a:gradFill flip="none" rotWithShape="1">
            <a:gsLst>
              <a:gs pos="29000">
                <a:schemeClr val="accent2">
                  <a:alpha val="28000"/>
                </a:schemeClr>
              </a:gs>
              <a:gs pos="5000">
                <a:schemeClr val="accent1">
                  <a:alpha val="63000"/>
                </a:schemeClr>
              </a:gs>
              <a:gs pos="66000">
                <a:schemeClr val="bg2">
                  <a:alpha val="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1408122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722282"/>
            <a:ext cx="9830017" cy="731520"/>
          </a:xfrm>
        </p:spPr>
        <p:txBody>
          <a:bodyPr anchor="b">
            <a:normAutofit/>
          </a:bodyPr>
          <a:lstStyle>
            <a:lvl1pPr>
              <a:defRPr sz="28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80EE6BAA-0080-49BB-A5F6-D96B22DFE410}" type="datetime1">
              <a:rPr lang="en-US" smtClean="0"/>
              <a:t>4/19/2026</a:t>
            </a:fld>
            <a:endParaRPr lang="en-US"/>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01752" y="2011680"/>
            <a:ext cx="11402568"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4" name="Straight Connector 3">
            <a:extLst>
              <a:ext uri="{FF2B5EF4-FFF2-40B4-BE49-F238E27FC236}">
                <a16:creationId xmlns:a16="http://schemas.microsoft.com/office/drawing/2014/main" id="{F14132CA-3777-075A-ECC4-B9DEFA9B3CEB}"/>
              </a:ext>
            </a:extLst>
          </p:cNvPr>
          <p:cNvCxnSpPr>
            <a:cxnSpLocks/>
          </p:cNvCxnSpPr>
          <p:nvPr/>
        </p:nvCxnSpPr>
        <p:spPr>
          <a:xfrm flipH="1">
            <a:off x="394716" y="1704836"/>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138306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ontent 6">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CB42C01-B12A-AF17-D0E9-403E14D1D1A7}"/>
              </a:ext>
            </a:extLst>
          </p:cNvPr>
          <p:cNvSpPr/>
          <p:nvPr/>
        </p:nvSpPr>
        <p:spPr>
          <a:xfrm rot="10800000" flipH="1">
            <a:off x="391802" y="773848"/>
            <a:ext cx="11800198" cy="3151902"/>
          </a:xfrm>
          <a:prstGeom prst="rect">
            <a:avLst/>
          </a:prstGeom>
          <a:gradFill>
            <a:gsLst>
              <a:gs pos="79000">
                <a:schemeClr val="bg2">
                  <a:alpha val="0"/>
                </a:schemeClr>
              </a:gs>
              <a:gs pos="100000">
                <a:schemeClr val="accent5">
                  <a:lumMod val="75000"/>
                </a:schemeClr>
              </a:gs>
            </a:gsLst>
            <a:lin ang="5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A04AA29D-41E7-06F1-DA88-95401F827C71}"/>
              </a:ext>
            </a:extLst>
          </p:cNvPr>
          <p:cNvSpPr/>
          <p:nvPr/>
        </p:nvSpPr>
        <p:spPr>
          <a:xfrm rot="10800000" flipH="1">
            <a:off x="0" y="773847"/>
            <a:ext cx="11026588" cy="1634270"/>
          </a:xfrm>
          <a:prstGeom prst="rect">
            <a:avLst/>
          </a:prstGeom>
          <a:gradFill flip="none" rotWithShape="1">
            <a:gsLst>
              <a:gs pos="575">
                <a:schemeClr val="accent2"/>
              </a:gs>
              <a:gs pos="37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1866900" y="1918144"/>
            <a:ext cx="2939186" cy="2096814"/>
          </a:xfrm>
        </p:spPr>
        <p:txBody>
          <a:bodyPr vert="horz" lIns="91440" tIns="45720" rIns="91440" bIns="45720" rtlCol="0" anchor="t">
            <a:normAutofit/>
          </a:bodyPr>
          <a:lstStyle>
            <a:lvl1pPr>
              <a:defRPr lang="en-US" dirty="0">
                <a:solidFill>
                  <a:schemeClr val="tx1"/>
                </a:solidFill>
              </a:defRPr>
            </a:lvl1pPr>
          </a:lstStyle>
          <a:p>
            <a:pPr lvl="0"/>
            <a:r>
              <a:rPr lang="en-US"/>
              <a:t>Click to edit Master title style</a:t>
            </a:r>
          </a:p>
        </p:txBody>
      </p:sp>
      <p:sp>
        <p:nvSpPr>
          <p:cNvPr id="3" name="Date Placeholder 2">
            <a:extLst>
              <a:ext uri="{FF2B5EF4-FFF2-40B4-BE49-F238E27FC236}">
                <a16:creationId xmlns:a16="http://schemas.microsoft.com/office/drawing/2014/main" id="{11C4CAAF-9048-5116-D3C8-15E595C3BC25}"/>
              </a:ext>
            </a:extLst>
          </p:cNvPr>
          <p:cNvSpPr>
            <a:spLocks noGrp="1"/>
          </p:cNvSpPr>
          <p:nvPr>
            <p:ph type="dt" sz="half" idx="14"/>
          </p:nvPr>
        </p:nvSpPr>
        <p:spPr/>
        <p:txBody>
          <a:bodyPr/>
          <a:lstStyle/>
          <a:p>
            <a:fld id="{C3E08220-0958-4EB6-84AC-FBA5654D4035}" type="datetime1">
              <a:rPr lang="en-US" smtClean="0"/>
              <a:t>4/19/2026</a:t>
            </a:fld>
            <a:endParaRPr lang="en-US"/>
          </a:p>
        </p:txBody>
      </p:sp>
      <p:sp>
        <p:nvSpPr>
          <p:cNvPr id="7" name="Footer Placeholder 6">
            <a:extLst>
              <a:ext uri="{FF2B5EF4-FFF2-40B4-BE49-F238E27FC236}">
                <a16:creationId xmlns:a16="http://schemas.microsoft.com/office/drawing/2014/main" id="{F3B715D2-E75C-A2E6-CE7A-70CE2EFA5E82}"/>
              </a:ext>
            </a:extLst>
          </p:cNvPr>
          <p:cNvSpPr>
            <a:spLocks noGrp="1"/>
          </p:cNvSpPr>
          <p:nvPr>
            <p:ph type="ftr" sz="quarter" idx="15"/>
          </p:nvPr>
        </p:nvSpPr>
        <p:spPr>
          <a:xfrm>
            <a:off x="5334000" y="210114"/>
            <a:ext cx="2939491"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CBF8E49B-DD4C-66AF-8D2C-52110DB227F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8C71126E-AEFA-B45A-CD39-AC1315E03339}"/>
              </a:ext>
            </a:extLst>
          </p:cNvPr>
          <p:cNvSpPr>
            <a:spLocks noGrp="1"/>
          </p:cNvSpPr>
          <p:nvPr>
            <p:ph sz="quarter" idx="13"/>
          </p:nvPr>
        </p:nvSpPr>
        <p:spPr>
          <a:xfrm>
            <a:off x="5334000" y="1918145"/>
            <a:ext cx="4991100" cy="413303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82227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1025717"/>
            <a:ext cx="3144282" cy="2443427"/>
          </a:xfrm>
        </p:spPr>
        <p:txBody>
          <a:bodyPr anchor="t">
            <a:normAutofit/>
          </a:bodyPr>
          <a:lstStyle>
            <a:lvl1pPr>
              <a:defRPr sz="28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8149B0F-FE5F-465D-BF44-EE1D3847CE00}" type="datetime1">
              <a:rPr lang="en-US" smtClean="0"/>
              <a:t>4/19/2026</a:t>
            </a:fld>
            <a:endParaRPr lang="en-US"/>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a:xfrm>
            <a:off x="4470069" y="210114"/>
            <a:ext cx="2664515"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70070" y="1025717"/>
            <a:ext cx="6306086" cy="5335754"/>
          </a:xfrm>
        </p:spPr>
        <p:txBody>
          <a:bodyPr vert="horz" lIns="91440" tIns="45720" rIns="82296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19961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Content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722376"/>
            <a:ext cx="9875520" cy="731520"/>
          </a:xfrm>
        </p:spPr>
        <p:txBody>
          <a:bodyPr anchor="b">
            <a:normAutofit/>
          </a:bodyPr>
          <a:lstStyle>
            <a:lvl1pPr>
              <a:defRPr sz="28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7DA9862-2C49-41B4-AD0B-6F93BC6DDDF8}" type="datetime1">
              <a:rPr lang="en-US" smtClean="0"/>
              <a:t>4/19/2026</a:t>
            </a:fld>
            <a:endParaRPr lang="en-US"/>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10" name="Rectangle 9">
            <a:extLst>
              <a:ext uri="{FF2B5EF4-FFF2-40B4-BE49-F238E27FC236}">
                <a16:creationId xmlns:a16="http://schemas.microsoft.com/office/drawing/2014/main" id="{67BDEC48-6AF0-A15B-1E5D-9476B32733A4}"/>
              </a:ext>
            </a:extLst>
          </p:cNvPr>
          <p:cNvSpPr/>
          <p:nvPr/>
        </p:nvSpPr>
        <p:spPr>
          <a:xfrm rot="10800000" flipH="1">
            <a:off x="0" y="1700784"/>
            <a:ext cx="12192000" cy="2406798"/>
          </a:xfrm>
          <a:prstGeom prst="rect">
            <a:avLst/>
          </a:prstGeom>
          <a:gradFill>
            <a:gsLst>
              <a:gs pos="79000">
                <a:schemeClr val="bg2">
                  <a:alpha val="0"/>
                </a:schemeClr>
              </a:gs>
              <a:gs pos="100000">
                <a:schemeClr val="accent6">
                  <a:alpha val="66000"/>
                </a:schemeClr>
              </a:gs>
            </a:gsLst>
            <a:lin ang="564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6CCDA7C-EB2B-A59A-8F97-263F3FE42D52}"/>
              </a:ext>
            </a:extLst>
          </p:cNvPr>
          <p:cNvSpPr/>
          <p:nvPr/>
        </p:nvSpPr>
        <p:spPr>
          <a:xfrm rot="10800000">
            <a:off x="1159597" y="1700784"/>
            <a:ext cx="11032403" cy="1260888"/>
          </a:xfrm>
          <a:prstGeom prst="rect">
            <a:avLst/>
          </a:prstGeom>
          <a:gradFill flip="none" rotWithShape="1">
            <a:gsLst>
              <a:gs pos="21830">
                <a:schemeClr val="accent1">
                  <a:lumMod val="75000"/>
                  <a:alpha val="35000"/>
                </a:schemeClr>
              </a:gs>
              <a:gs pos="0">
                <a:schemeClr val="accent3">
                  <a:lumMod val="60000"/>
                  <a:lumOff val="40000"/>
                </a:schemeClr>
              </a:gs>
              <a:gs pos="57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301751" y="2011679"/>
            <a:ext cx="11612880" cy="438912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51315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ntent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1025717"/>
            <a:ext cx="3144282" cy="2443427"/>
          </a:xfrm>
        </p:spPr>
        <p:txBody>
          <a:bodyPr anchor="t">
            <a:normAutofit/>
          </a:bodyPr>
          <a:lstStyle>
            <a:lvl1pPr>
              <a:defRPr sz="28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38149B0F-FE5F-465D-BF44-EE1D3847CE00}" type="datetime1">
              <a:rPr lang="en-US" smtClean="0"/>
              <a:t>4/19/2026</a:t>
            </a:fld>
            <a:endParaRPr lang="en-US"/>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a:xfrm>
            <a:off x="4470069" y="210114"/>
            <a:ext cx="2664515"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70070" y="1025717"/>
            <a:ext cx="7420178" cy="5375082"/>
          </a:xfrm>
        </p:spPr>
        <p:txBody>
          <a:bodyPr vert="horz" lIns="91440" tIns="45720" rIns="82296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868875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Content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952500"/>
            <a:ext cx="3332784" cy="1581912"/>
          </a:xfr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99BE2343-B677-7565-070B-CEED0B0D5463}"/>
              </a:ext>
            </a:extLst>
          </p:cNvPr>
          <p:cNvSpPr>
            <a:spLocks noGrp="1"/>
          </p:cNvSpPr>
          <p:nvPr>
            <p:ph type="dt" sz="half" idx="16"/>
          </p:nvPr>
        </p:nvSpPr>
        <p:spPr>
          <a:xfrm>
            <a:off x="301752" y="205986"/>
            <a:ext cx="1097280" cy="365760"/>
          </a:xfrm>
        </p:spPr>
        <p:txBody>
          <a:bodyPr/>
          <a:lstStyle/>
          <a:p>
            <a:fld id="{37D881E9-FF16-48A7-B8AA-A17AAAEAD6E1}" type="datetime1">
              <a:rPr lang="en-US" smtClean="0"/>
              <a:t>4/19/2026</a:t>
            </a:fld>
            <a:endParaRPr lang="en-US"/>
          </a:p>
        </p:txBody>
      </p:sp>
      <p:sp>
        <p:nvSpPr>
          <p:cNvPr id="4" name="Footer Placeholder 3">
            <a:extLst>
              <a:ext uri="{FF2B5EF4-FFF2-40B4-BE49-F238E27FC236}">
                <a16:creationId xmlns:a16="http://schemas.microsoft.com/office/drawing/2014/main" id="{8D8C8E1E-13A9-668C-1F5C-BC271E6A05CF}"/>
              </a:ext>
            </a:extLst>
          </p:cNvPr>
          <p:cNvSpPr>
            <a:spLocks noGrp="1"/>
          </p:cNvSpPr>
          <p:nvPr>
            <p:ph type="ftr" sz="quarter" idx="17"/>
          </p:nvPr>
        </p:nvSpPr>
        <p:spPr>
          <a:xfrm>
            <a:off x="1494378" y="207291"/>
            <a:ext cx="1639372"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394BC881-6669-50F2-64F2-57BD81A93BCE}"/>
              </a:ext>
            </a:extLst>
          </p:cNvPr>
          <p:cNvSpPr>
            <a:spLocks noGrp="1"/>
          </p:cNvSpPr>
          <p:nvPr>
            <p:ph type="sldNum" sz="quarter" idx="18"/>
          </p:nvPr>
        </p:nvSpPr>
        <p:spPr>
          <a:xfrm>
            <a:off x="3140760" y="210114"/>
            <a:ext cx="493776" cy="365760"/>
          </a:xfrm>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01752" y="3099816"/>
            <a:ext cx="3332784" cy="3054096"/>
          </a:xfrm>
        </p:spPr>
        <p:txBody>
          <a:bodyPr>
            <a:norm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F93A3E8A-C3F5-3D0B-FDE4-68B52DFE7196}"/>
              </a:ext>
            </a:extLst>
          </p:cNvPr>
          <p:cNvSpPr>
            <a:spLocks noGrp="1"/>
          </p:cNvSpPr>
          <p:nvPr>
            <p:ph type="pic" sz="quarter" idx="15" hasCustomPrompt="1"/>
          </p:nvPr>
        </p:nvSpPr>
        <p:spPr>
          <a:xfrm>
            <a:off x="4152900" y="0"/>
            <a:ext cx="8039100" cy="6858000"/>
          </a:xfrm>
          <a:blipFill dpi="0" rotWithShape="1">
            <a:blip r:embed="rId2">
              <a:alphaModFix amt="60000"/>
            </a:blip>
            <a:srcRect/>
            <a:stretch>
              <a:fillRect/>
            </a:stretch>
          </a:blipFill>
        </p:spPr>
        <p:txBody>
          <a:bodyPr/>
          <a:lstStyle>
            <a:lvl1pPr>
              <a:defRPr/>
            </a:lvl1pPr>
          </a:lstStyle>
          <a:p>
            <a:r>
              <a:rPr lang="en-US"/>
              <a:t>   </a:t>
            </a:r>
          </a:p>
        </p:txBody>
      </p:sp>
      <p:cxnSp>
        <p:nvCxnSpPr>
          <p:cNvPr id="5" name="Straight Connector 4">
            <a:extLst>
              <a:ext uri="{FF2B5EF4-FFF2-40B4-BE49-F238E27FC236}">
                <a16:creationId xmlns:a16="http://schemas.microsoft.com/office/drawing/2014/main" id="{2A942C55-3382-C50D-76EB-793EA21DA34F}"/>
              </a:ext>
            </a:extLst>
          </p:cNvPr>
          <p:cNvCxnSpPr>
            <a:cxnSpLocks/>
          </p:cNvCxnSpPr>
          <p:nvPr/>
        </p:nvCxnSpPr>
        <p:spPr>
          <a:xfrm flipH="1">
            <a:off x="397288" y="2811277"/>
            <a:ext cx="3246138"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92229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Content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8159103" y="952500"/>
            <a:ext cx="3239262" cy="1582882"/>
          </a:xfrm>
        </p:spPr>
        <p:txBody>
          <a:bodyPr anchor="b"/>
          <a:lstStyle/>
          <a:p>
            <a:r>
              <a:rPr lang="en-US"/>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0" y="0"/>
            <a:ext cx="7620000" cy="6858001"/>
          </a:xfrm>
          <a:blipFill>
            <a:blip r:embed="rId2">
              <a:alphaModFix amt="60000"/>
            </a:blip>
            <a:stretch>
              <a:fillRect/>
            </a:stretch>
          </a:blipFill>
        </p:spPr>
        <p:txBody>
          <a:bodyPr/>
          <a:lstStyle>
            <a:lvl1pPr>
              <a:defRPr/>
            </a:lvl1pPr>
          </a:lstStyle>
          <a:p>
            <a:r>
              <a:rPr lang="en-US"/>
              <a:t>   </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381000" y="210114"/>
            <a:ext cx="1413537" cy="365760"/>
          </a:xfrm>
        </p:spPr>
        <p:txBody>
          <a:bodyPr/>
          <a:lstStyle/>
          <a:p>
            <a:fld id="{52D95AE2-CFB9-4B68-957C-4721356B27A9}" type="datetime1">
              <a:rPr lang="en-US" smtClean="0"/>
              <a:t>4/19/2026</a:t>
            </a:fld>
            <a:endParaRPr lang="en-US"/>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8150916" y="210114"/>
            <a:ext cx="2333520"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8159103" y="3103929"/>
            <a:ext cx="3239262" cy="3109836"/>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2AF1B15-A912-4D71-3A1C-A97F524B9DE0}"/>
              </a:ext>
            </a:extLst>
          </p:cNvPr>
          <p:cNvCxnSpPr>
            <a:cxnSpLocks/>
          </p:cNvCxnSpPr>
          <p:nvPr/>
        </p:nvCxnSpPr>
        <p:spPr>
          <a:xfrm flipH="1">
            <a:off x="8237415" y="2811277"/>
            <a:ext cx="3246138"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502167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Content with Pictur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4282051"/>
            <a:ext cx="3410958" cy="1532976"/>
          </a:xfrm>
        </p:spPr>
        <p:txBody>
          <a:bodyPr anchor="t">
            <a:normAutofit/>
          </a:bodyPr>
          <a:lstStyle>
            <a:lvl1pPr>
              <a:defRPr sz="2800"/>
            </a:lvl1pPr>
          </a:lstStyle>
          <a:p>
            <a:r>
              <a:rPr lang="en-US"/>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0"/>
            <a:ext cx="12192000" cy="3864075"/>
          </a:xfrm>
          <a:blipFill dpi="0" rotWithShape="1">
            <a:blip r:embed="rId2">
              <a:alphaModFix amt="60000"/>
            </a:blip>
            <a:srcRect/>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480560" y="4282051"/>
            <a:ext cx="7010399" cy="1532976"/>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01752" y="6263640"/>
            <a:ext cx="1759288" cy="365760"/>
          </a:xfrm>
        </p:spPr>
        <p:txBody>
          <a:bodyPr/>
          <a:lstStyle/>
          <a:p>
            <a:fld id="{862C1B48-5712-40E8-928E-1136C5D12A17}" type="datetime1">
              <a:rPr lang="en-US" smtClean="0"/>
              <a:t>4/19/2026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480560" y="6263640"/>
            <a:ext cx="2509284" cy="365760"/>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00323" y="6263640"/>
            <a:ext cx="605475" cy="365760"/>
          </a:xfrm>
        </p:spPr>
        <p:txBody>
          <a:bodyPr/>
          <a:lstStyle/>
          <a:p>
            <a:fld id="{5E0677F5-4A8A-4BF1-96BE-3BAE8FBAFE2E}" type="slidenum">
              <a:rPr lang="en-US" smtClean="0"/>
              <a:t>‹#›</a:t>
            </a:fld>
            <a:endParaRPr lang="en-US"/>
          </a:p>
        </p:txBody>
      </p:sp>
      <p:cxnSp>
        <p:nvCxnSpPr>
          <p:cNvPr id="9" name="Straight Connector 8">
            <a:extLst>
              <a:ext uri="{FF2B5EF4-FFF2-40B4-BE49-F238E27FC236}">
                <a16:creationId xmlns:a16="http://schemas.microsoft.com/office/drawing/2014/main" id="{16192296-0A21-2685-A792-B2723855E5B3}"/>
              </a:ext>
            </a:extLst>
          </p:cNvPr>
          <p:cNvCxnSpPr>
            <a:cxnSpLocks/>
          </p:cNvCxnSpPr>
          <p:nvPr/>
        </p:nvCxnSpPr>
        <p:spPr>
          <a:xfrm flipH="1">
            <a:off x="394716" y="6095193"/>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36934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Content with Pictur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0E9D96-CB28-0F2C-BBB9-CE51B3EEBF53}"/>
              </a:ext>
            </a:extLst>
          </p:cNvPr>
          <p:cNvSpPr/>
          <p:nvPr/>
        </p:nvSpPr>
        <p:spPr>
          <a:xfrm flipH="1">
            <a:off x="6959599" y="5749680"/>
            <a:ext cx="5232400" cy="1108320"/>
          </a:xfrm>
          <a:prstGeom prst="rect">
            <a:avLst/>
          </a:prstGeom>
          <a:gradFill>
            <a:gsLst>
              <a:gs pos="65000">
                <a:schemeClr val="accent1">
                  <a:lumMod val="50000"/>
                  <a:alpha val="0"/>
                </a:schemeClr>
              </a:gs>
              <a:gs pos="100000">
                <a:schemeClr val="accent6">
                  <a:lumMod val="75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7491984" y="955810"/>
            <a:ext cx="4114800" cy="1244051"/>
          </a:xfrm>
        </p:spPr>
        <p:txBody>
          <a:bodyPr anchor="b"/>
          <a:lstStyle/>
          <a:p>
            <a:r>
              <a:rPr lang="en-US"/>
              <a:t>Click to edit Master title style</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0" y="1"/>
            <a:ext cx="6959600" cy="6858000"/>
          </a:xfrm>
          <a:blipFill>
            <a:blip r:embed="rId2">
              <a:alphaModFix amt="60000"/>
            </a:blip>
            <a:stretch>
              <a:fillRect/>
            </a:stretch>
          </a:blipFill>
        </p:spPr>
        <p:txBody>
          <a:bodyPr/>
          <a:lstStyle>
            <a:lvl1pPr>
              <a:defRPr/>
            </a:lvl1pPr>
          </a:lstStyle>
          <a:p>
            <a:r>
              <a:rPr lang="en-US"/>
              <a:t>   </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7469431" y="210114"/>
            <a:ext cx="1485900" cy="365760"/>
          </a:xfrm>
        </p:spPr>
        <p:txBody>
          <a:bodyPr/>
          <a:lstStyle/>
          <a:p>
            <a:fld id="{2BDF39F2-6977-4B14-98E3-4DFE82804B0D}" type="datetime1">
              <a:rPr lang="en-US" smtClean="0"/>
              <a:t>4/19/2026</a:t>
            </a:fld>
            <a:endParaRPr lang="en-US"/>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9376096" y="210114"/>
            <a:ext cx="1860464"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491984" y="2791033"/>
            <a:ext cx="4114800" cy="33832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BE9AF0A0-5001-F380-4488-B02AB3C79B31}"/>
              </a:ext>
            </a:extLst>
          </p:cNvPr>
          <p:cNvCxnSpPr>
            <a:cxnSpLocks/>
          </p:cNvCxnSpPr>
          <p:nvPr/>
        </p:nvCxnSpPr>
        <p:spPr>
          <a:xfrm flipH="1">
            <a:off x="7595441" y="2475756"/>
            <a:ext cx="4011343"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3ED0235B-B98B-7313-28E9-8E643CDFF4A6}"/>
              </a:ext>
            </a:extLst>
          </p:cNvPr>
          <p:cNvSpPr/>
          <p:nvPr userDrawn="1"/>
        </p:nvSpPr>
        <p:spPr>
          <a:xfrm flipH="1">
            <a:off x="6959599" y="5749680"/>
            <a:ext cx="5232400" cy="1108320"/>
          </a:xfrm>
          <a:prstGeom prst="rect">
            <a:avLst/>
          </a:prstGeom>
          <a:gradFill>
            <a:gsLst>
              <a:gs pos="65000">
                <a:schemeClr val="accent1">
                  <a:lumMod val="50000"/>
                  <a:alpha val="0"/>
                </a:schemeClr>
              </a:gs>
              <a:gs pos="100000">
                <a:schemeClr val="accent6">
                  <a:lumMod val="75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7428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p:cSld name="Content with Picture 5">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0E9D96-CB28-0F2C-BBB9-CE51B3EEBF53}"/>
              </a:ext>
            </a:extLst>
          </p:cNvPr>
          <p:cNvSpPr/>
          <p:nvPr/>
        </p:nvSpPr>
        <p:spPr>
          <a:xfrm>
            <a:off x="0" y="5749680"/>
            <a:ext cx="5232400" cy="1108320"/>
          </a:xfrm>
          <a:prstGeom prst="rect">
            <a:avLst/>
          </a:prstGeom>
          <a:gradFill>
            <a:gsLst>
              <a:gs pos="65000">
                <a:schemeClr val="accent1">
                  <a:lumMod val="50000"/>
                  <a:alpha val="0"/>
                </a:schemeClr>
              </a:gs>
              <a:gs pos="100000">
                <a:schemeClr val="accent6">
                  <a:lumMod val="75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1" y="955810"/>
            <a:ext cx="4114799" cy="1244051"/>
          </a:xfrm>
        </p:spPr>
        <p:txBody>
          <a:bodyPr anchor="b"/>
          <a:lstStyle/>
          <a:p>
            <a:r>
              <a:rPr lang="en-US"/>
              <a:t>Click to edit Master title style</a:t>
            </a:r>
          </a:p>
        </p:txBody>
      </p:sp>
      <p:sp>
        <p:nvSpPr>
          <p:cNvPr id="4" name="Date Placeholder 3">
            <a:extLst>
              <a:ext uri="{FF2B5EF4-FFF2-40B4-BE49-F238E27FC236}">
                <a16:creationId xmlns:a16="http://schemas.microsoft.com/office/drawing/2014/main" id="{1762B38A-33A6-F8AC-C9B9-FA400D29071B}"/>
              </a:ext>
            </a:extLst>
          </p:cNvPr>
          <p:cNvSpPr>
            <a:spLocks noGrp="1"/>
          </p:cNvSpPr>
          <p:nvPr>
            <p:ph type="dt" sz="half" idx="16"/>
          </p:nvPr>
        </p:nvSpPr>
        <p:spPr>
          <a:xfrm>
            <a:off x="301752" y="210114"/>
            <a:ext cx="1485900" cy="365760"/>
          </a:xfrm>
        </p:spPr>
        <p:txBody>
          <a:bodyPr/>
          <a:lstStyle/>
          <a:p>
            <a:fld id="{2BDF39F2-6977-4B14-98E3-4DFE82804B0D}" type="datetime1">
              <a:rPr lang="en-US" smtClean="0"/>
              <a:t>4/19/2026</a:t>
            </a:fld>
            <a:endParaRPr lang="en-US"/>
          </a:p>
        </p:txBody>
      </p:sp>
      <p:sp>
        <p:nvSpPr>
          <p:cNvPr id="11" name="Footer Placeholder 10">
            <a:extLst>
              <a:ext uri="{FF2B5EF4-FFF2-40B4-BE49-F238E27FC236}">
                <a16:creationId xmlns:a16="http://schemas.microsoft.com/office/drawing/2014/main" id="{6F5CC625-CD4F-F9C5-5E5D-05B78AE7CEE1}"/>
              </a:ext>
            </a:extLst>
          </p:cNvPr>
          <p:cNvSpPr>
            <a:spLocks noGrp="1"/>
          </p:cNvSpPr>
          <p:nvPr>
            <p:ph type="ftr" sz="quarter" idx="17"/>
          </p:nvPr>
        </p:nvSpPr>
        <p:spPr>
          <a:xfrm>
            <a:off x="2268722" y="210114"/>
            <a:ext cx="1860464"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E5B1B358-15B5-2BEF-0B1B-0BC9F05FFA1A}"/>
              </a:ext>
            </a:extLst>
          </p:cNvPr>
          <p:cNvSpPr>
            <a:spLocks noGrp="1"/>
          </p:cNvSpPr>
          <p:nvPr>
            <p:ph type="sldNum" sz="quarter" idx="18"/>
          </p:nvPr>
        </p:nvSpPr>
        <p:spPr>
          <a:xfrm>
            <a:off x="4192949" y="210114"/>
            <a:ext cx="605475" cy="365760"/>
          </a:xfrm>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301752" y="2788920"/>
            <a:ext cx="4114800" cy="33832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1">
            <a:extLst>
              <a:ext uri="{FF2B5EF4-FFF2-40B4-BE49-F238E27FC236}">
                <a16:creationId xmlns:a16="http://schemas.microsoft.com/office/drawing/2014/main" id="{F8A45037-DD9A-9287-B37A-49CD4CC3CAFB}"/>
              </a:ext>
            </a:extLst>
          </p:cNvPr>
          <p:cNvSpPr>
            <a:spLocks noGrp="1"/>
          </p:cNvSpPr>
          <p:nvPr>
            <p:ph type="pic" sz="quarter" idx="15" hasCustomPrompt="1"/>
          </p:nvPr>
        </p:nvSpPr>
        <p:spPr>
          <a:xfrm>
            <a:off x="5232400" y="1"/>
            <a:ext cx="6959600" cy="6858000"/>
          </a:xfrm>
          <a:blipFill>
            <a:blip r:embed="rId2">
              <a:alphaModFix amt="60000"/>
            </a:blip>
            <a:stretch>
              <a:fillRect/>
            </a:stretch>
          </a:blipFill>
        </p:spPr>
        <p:txBody>
          <a:bodyPr/>
          <a:lstStyle>
            <a:lvl1pPr>
              <a:defRPr/>
            </a:lvl1pPr>
          </a:lstStyle>
          <a:p>
            <a:r>
              <a:rPr lang="en-US"/>
              <a:t>   </a:t>
            </a:r>
          </a:p>
        </p:txBody>
      </p:sp>
      <p:cxnSp>
        <p:nvCxnSpPr>
          <p:cNvPr id="5" name="Straight Connector 4">
            <a:extLst>
              <a:ext uri="{FF2B5EF4-FFF2-40B4-BE49-F238E27FC236}">
                <a16:creationId xmlns:a16="http://schemas.microsoft.com/office/drawing/2014/main" id="{F5904EB0-09B1-E4AD-6BEA-66B82835A61F}"/>
              </a:ext>
            </a:extLst>
          </p:cNvPr>
          <p:cNvCxnSpPr>
            <a:cxnSpLocks/>
          </p:cNvCxnSpPr>
          <p:nvPr/>
        </p:nvCxnSpPr>
        <p:spPr>
          <a:xfrm flipH="1">
            <a:off x="395444" y="2475756"/>
            <a:ext cx="4011343"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DB01857F-DF9F-2A98-2C2B-889C9BE29432}"/>
              </a:ext>
            </a:extLst>
          </p:cNvPr>
          <p:cNvSpPr/>
          <p:nvPr userDrawn="1"/>
        </p:nvSpPr>
        <p:spPr>
          <a:xfrm>
            <a:off x="0" y="5749680"/>
            <a:ext cx="5232400" cy="1108320"/>
          </a:xfrm>
          <a:prstGeom prst="rect">
            <a:avLst/>
          </a:prstGeom>
          <a:gradFill>
            <a:gsLst>
              <a:gs pos="65000">
                <a:schemeClr val="accent1">
                  <a:lumMod val="50000"/>
                  <a:alpha val="0"/>
                </a:schemeClr>
              </a:gs>
              <a:gs pos="100000">
                <a:schemeClr val="accent6">
                  <a:lumMod val="75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3139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1017686"/>
            <a:ext cx="3410958" cy="1532976"/>
          </a:xfrm>
        </p:spPr>
        <p:txBody>
          <a:bodyPr anchor="t">
            <a:normAutofit/>
          </a:bodyPr>
          <a:lstStyle>
            <a:lvl1pPr>
              <a:defRPr sz="2800"/>
            </a:lvl1pPr>
          </a:lstStyle>
          <a:p>
            <a:r>
              <a:rPr lang="en-US"/>
              <a:t>Click to edit Master title style</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62C1B48-5712-40E8-928E-1136C5D12A17}" type="datetime1">
              <a:rPr lang="en-US" smtClean="0"/>
              <a:t>4/19/2026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480560" y="210114"/>
            <a:ext cx="2509284" cy="365760"/>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480560" y="1017686"/>
            <a:ext cx="7010399" cy="237744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3837709"/>
            <a:ext cx="12192000" cy="3020291"/>
          </a:xfrm>
          <a:blipFill dpi="0" rotWithShape="1">
            <a:blip r:embed="rId2">
              <a:alphaModFix amt="60000"/>
            </a:blip>
            <a:srcRect/>
            <a:stretch>
              <a:fillRect t="-27937"/>
            </a:stretch>
          </a:blipFill>
        </p:spPr>
        <p:txBody>
          <a:bodyPr/>
          <a:lstStyle>
            <a:lvl1pPr>
              <a:defRPr/>
            </a:lvl1pPr>
          </a:lstStyle>
          <a:p>
            <a:r>
              <a:rPr lang="en-US"/>
              <a:t>   </a:t>
            </a:r>
          </a:p>
        </p:txBody>
      </p:sp>
    </p:spTree>
    <p:extLst>
      <p:ext uri="{BB962C8B-B14F-4D97-AF65-F5344CB8AC3E}">
        <p14:creationId xmlns:p14="http://schemas.microsoft.com/office/powerpoint/2010/main" val="4198401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2">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6858000"/>
          </a:xfrm>
          <a:blipFill>
            <a:blip r:embed="rId2">
              <a:alphaModFix amt="70000"/>
            </a:blip>
            <a:stretch>
              <a:fillRect l="1" r="-18789"/>
            </a:stretch>
          </a:blipFill>
        </p:spPr>
        <p:txBody>
          <a:bodyPr/>
          <a:lstStyle>
            <a:lvl1pPr>
              <a:defRPr/>
            </a:lvl1pPr>
          </a:lstStyle>
          <a:p>
            <a:r>
              <a:rPr lang="en-US"/>
              <a:t>   </a:t>
            </a:r>
          </a:p>
        </p:txBody>
      </p:sp>
      <p:sp>
        <p:nvSpPr>
          <p:cNvPr id="5" name="Title 4">
            <a:extLst>
              <a:ext uri="{FF2B5EF4-FFF2-40B4-BE49-F238E27FC236}">
                <a16:creationId xmlns:a16="http://schemas.microsoft.com/office/drawing/2014/main" id="{DD95CC36-AD95-97AF-0B3C-4CA25FF5420C}"/>
              </a:ext>
            </a:extLst>
          </p:cNvPr>
          <p:cNvSpPr>
            <a:spLocks noGrp="1"/>
          </p:cNvSpPr>
          <p:nvPr>
            <p:ph type="title"/>
          </p:nvPr>
        </p:nvSpPr>
        <p:spPr>
          <a:xfrm>
            <a:off x="0" y="3671046"/>
            <a:ext cx="12188952" cy="3186953"/>
          </a:xfrm>
          <a:gradFill>
            <a:gsLst>
              <a:gs pos="56000">
                <a:schemeClr val="bg2">
                  <a:alpha val="71000"/>
                </a:schemeClr>
              </a:gs>
              <a:gs pos="82000">
                <a:schemeClr val="bg2"/>
              </a:gs>
              <a:gs pos="16000">
                <a:schemeClr val="accent4">
                  <a:alpha val="0"/>
                </a:schemeClr>
              </a:gs>
            </a:gsLst>
            <a:lin ang="5400000" scaled="0"/>
          </a:gradFill>
        </p:spPr>
        <p:txBody>
          <a:bodyPr lIns="365760" tIns="91440" rIns="457200" bIns="1005840"/>
          <a:lstStyle>
            <a:lvl1pPr>
              <a:defRPr sz="5000"/>
            </a:lvl1pPr>
          </a:lstStyle>
          <a:p>
            <a:r>
              <a:rPr lang="en-US"/>
              <a:t>Click to edit Master title style</a:t>
            </a:r>
          </a:p>
        </p:txBody>
      </p:sp>
      <p:sp>
        <p:nvSpPr>
          <p:cNvPr id="14" name="Subtitle 2">
            <a:extLst>
              <a:ext uri="{FF2B5EF4-FFF2-40B4-BE49-F238E27FC236}">
                <a16:creationId xmlns:a16="http://schemas.microsoft.com/office/drawing/2014/main" id="{E3BCE92C-E876-D640-79C7-9E2EE54A7517}"/>
              </a:ext>
            </a:extLst>
          </p:cNvPr>
          <p:cNvSpPr>
            <a:spLocks noGrp="1"/>
          </p:cNvSpPr>
          <p:nvPr>
            <p:ph type="subTitle" idx="1"/>
          </p:nvPr>
        </p:nvSpPr>
        <p:spPr>
          <a:xfrm>
            <a:off x="0" y="5770529"/>
            <a:ext cx="12192000" cy="1087471"/>
          </a:xfrm>
          <a:gradFill>
            <a:gsLst>
              <a:gs pos="29000">
                <a:schemeClr val="bg2">
                  <a:alpha val="0"/>
                </a:schemeClr>
              </a:gs>
              <a:gs pos="47000">
                <a:schemeClr val="accent4">
                  <a:lumMod val="50000"/>
                  <a:alpha val="0"/>
                </a:schemeClr>
              </a:gs>
              <a:gs pos="100000">
                <a:schemeClr val="accent3">
                  <a:lumMod val="60000"/>
                  <a:lumOff val="40000"/>
                </a:schemeClr>
              </a:gs>
            </a:gsLst>
            <a:lin ang="5160000" scaled="0"/>
          </a:gradFill>
        </p:spPr>
        <p:txBody>
          <a:bodyPr vert="horz" lIns="393192" tIns="457200" rIns="274320" bIns="731520" rtlCol="0" anchor="b">
            <a:noAutofit/>
          </a:bodyPr>
          <a:lstStyle>
            <a:lvl1pPr marL="0" indent="0">
              <a:buNone/>
              <a:defRPr lang="en-US" sz="1400" dirty="0"/>
            </a:lvl1pPr>
          </a:lstStyle>
          <a:p>
            <a:pPr lvl="0"/>
            <a:r>
              <a:rPr lang="en-US"/>
              <a:t>Click to edit Master subtitle style</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301752" y="210312"/>
            <a:ext cx="3447355" cy="365760"/>
          </a:xfrm>
        </p:spPr>
        <p:txBody>
          <a:bodyPr/>
          <a:lstStyle/>
          <a:p>
            <a:fld id="{21560963-1EEA-4BDE-8FF9-3FEE13B5D43C}" type="datetime1">
              <a:rPr lang="en-US" smtClean="0"/>
              <a:t>4/19/2026</a:t>
            </a:fld>
            <a:endParaRPr lang="en-US"/>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9093201" y="210312"/>
            <a:ext cx="2181351"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448687" y="210312"/>
            <a:ext cx="448805" cy="365760"/>
          </a:xfrm>
        </p:spPr>
        <p:txBody>
          <a:bodyPr/>
          <a:lstStyle/>
          <a:p>
            <a:fld id="{5E0677F5-4A8A-4BF1-96BE-3BAE8FBAFE2E}" type="slidenum">
              <a:rPr lang="en-US" smtClean="0"/>
              <a:t>‹#›</a:t>
            </a:fld>
            <a:endParaRPr lang="en-US"/>
          </a:p>
        </p:txBody>
      </p:sp>
    </p:spTree>
    <p:extLst>
      <p:ext uri="{BB962C8B-B14F-4D97-AF65-F5344CB8AC3E}">
        <p14:creationId xmlns:p14="http://schemas.microsoft.com/office/powerpoint/2010/main" val="4166098689"/>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Content with Picture 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3383280"/>
            <a:ext cx="3410958" cy="1532976"/>
          </a:xfrm>
        </p:spPr>
        <p:txBody>
          <a:bodyPr anchor="t">
            <a:normAutofit/>
          </a:bodyPr>
          <a:lstStyle>
            <a:lvl1pPr>
              <a:defRPr sz="2800"/>
            </a:lvl1pPr>
          </a:lstStyle>
          <a:p>
            <a:r>
              <a:rPr lang="en-US"/>
              <a:t>Click to edit Master title style</a:t>
            </a:r>
          </a:p>
        </p:txBody>
      </p:sp>
      <p:sp>
        <p:nvSpPr>
          <p:cNvPr id="4" name="Picture Placeholder 3">
            <a:extLst>
              <a:ext uri="{FF2B5EF4-FFF2-40B4-BE49-F238E27FC236}">
                <a16:creationId xmlns:a16="http://schemas.microsoft.com/office/drawing/2014/main" id="{1C17E7B2-E2F9-D41D-D140-E89E0C3F5B96}"/>
              </a:ext>
            </a:extLst>
          </p:cNvPr>
          <p:cNvSpPr>
            <a:spLocks noGrp="1"/>
          </p:cNvSpPr>
          <p:nvPr>
            <p:ph type="pic" sz="quarter" idx="16" hasCustomPrompt="1"/>
          </p:nvPr>
        </p:nvSpPr>
        <p:spPr>
          <a:xfrm>
            <a:off x="0" y="1"/>
            <a:ext cx="12192000" cy="3017520"/>
          </a:xfrm>
          <a:blipFill dpi="0" rotWithShape="1">
            <a:blip r:embed="rId2">
              <a:alphaModFix amt="60000"/>
            </a:blip>
            <a:srcRect/>
            <a:stretch>
              <a:fillRect b="-29122"/>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480560" y="3383280"/>
            <a:ext cx="7010399" cy="2377440"/>
          </a:xfrm>
        </p:spPr>
        <p:txBody>
          <a:bodyPr>
            <a:noAutofit/>
          </a:bodyPr>
          <a:lstStyle>
            <a:lvl1pPr marL="0" indent="0">
              <a:buFont typeface="Arial" panose="020B0604020202020204" pitchFamily="34" charset="0"/>
              <a:buNone/>
              <a:defRPr sz="1600"/>
            </a:lvl1pPr>
            <a:lvl2pPr marL="228600" indent="0">
              <a:buFont typeface="Arial" panose="020B0604020202020204" pitchFamily="34" charset="0"/>
              <a:buNone/>
              <a:defRPr sz="1400"/>
            </a:lvl2pPr>
            <a:lvl3pPr marL="457200" indent="0">
              <a:buFont typeface="Arial" panose="020B0604020202020204" pitchFamily="34" charset="0"/>
              <a:buNone/>
              <a:defRPr sz="1200"/>
            </a:lvl3pPr>
            <a:lvl4pPr marL="685800" indent="0">
              <a:buFont typeface="Arial" panose="020B0604020202020204" pitchFamily="34" charset="0"/>
              <a:buNone/>
              <a:defRPr sz="1100"/>
            </a:lvl4pPr>
            <a:lvl5pPr marL="914400" indent="0">
              <a:buFont typeface="Arial" panose="020B0604020202020204" pitchFamily="34" charset="0"/>
              <a:buNone/>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a:xfrm>
            <a:off x="301752" y="6263640"/>
            <a:ext cx="1759288" cy="365760"/>
          </a:xfrm>
        </p:spPr>
        <p:txBody>
          <a:bodyPr/>
          <a:lstStyle/>
          <a:p>
            <a:fld id="{862C1B48-5712-40E8-928E-1136C5D12A17}" type="datetime1">
              <a:rPr lang="en-US" smtClean="0"/>
              <a:t>4/19/2026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a:xfrm>
            <a:off x="4480560" y="6263640"/>
            <a:ext cx="2509284" cy="365760"/>
          </a:xfrm>
        </p:spPr>
        <p:txBody>
          <a:bodyPr/>
          <a:lstStyle/>
          <a:p>
            <a:r>
              <a:rPr lang="en-US"/>
              <a:t>Sample Footer Text</a:t>
            </a:r>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a:xfrm>
            <a:off x="11300323" y="6263640"/>
            <a:ext cx="605475" cy="365760"/>
          </a:xfrm>
        </p:spPr>
        <p:txBody>
          <a:bodyPr/>
          <a:lstStyle/>
          <a:p>
            <a:fld id="{5E0677F5-4A8A-4BF1-96BE-3BAE8FBAFE2E}" type="slidenum">
              <a:rPr lang="en-US" smtClean="0"/>
              <a:t>‹#›</a:t>
            </a:fld>
            <a:endParaRPr lang="en-US"/>
          </a:p>
        </p:txBody>
      </p:sp>
      <p:cxnSp>
        <p:nvCxnSpPr>
          <p:cNvPr id="9" name="Straight Connector 8">
            <a:extLst>
              <a:ext uri="{FF2B5EF4-FFF2-40B4-BE49-F238E27FC236}">
                <a16:creationId xmlns:a16="http://schemas.microsoft.com/office/drawing/2014/main" id="{16192296-0A21-2685-A792-B2723855E5B3}"/>
              </a:ext>
            </a:extLst>
          </p:cNvPr>
          <p:cNvCxnSpPr>
            <a:cxnSpLocks/>
          </p:cNvCxnSpPr>
          <p:nvPr/>
        </p:nvCxnSpPr>
        <p:spPr>
          <a:xfrm flipH="1">
            <a:off x="394716" y="6095193"/>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66313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p:cSld name="Content with Picture 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1371600"/>
            <a:ext cx="3474720" cy="2286000"/>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323EC03A-74B3-46B6-A70D-0B367EABDC7F}" type="datetime1">
              <a:rPr lang="en-US" smtClean="0"/>
              <a:t>4/19/2026</a:t>
            </a:fld>
            <a:endParaRPr lang="en-US"/>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a:xfrm>
            <a:off x="4457700" y="210114"/>
            <a:ext cx="2859307"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a:xfrm>
            <a:off x="7611572" y="210114"/>
            <a:ext cx="605475" cy="365760"/>
          </a:xfrm>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4457700" y="1371600"/>
            <a:ext cx="3368778" cy="4701943"/>
          </a:xfrm>
        </p:spPr>
        <p:txBody>
          <a:bodyPr rIns="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8731045" y="0"/>
            <a:ext cx="3460955" cy="6866879"/>
          </a:xfrm>
          <a:blipFill>
            <a:blip r:embed="rId2">
              <a:alphaModFix amt="60000"/>
            </a:blip>
            <a:stretch>
              <a:fillRect/>
            </a:stretch>
          </a:blipFill>
        </p:spPr>
        <p:txBody>
          <a:bodyPr/>
          <a:lstStyle>
            <a:lvl1pPr>
              <a:defRPr/>
            </a:lvl1pPr>
          </a:lstStyle>
          <a:p>
            <a:r>
              <a:rPr lang="en-US"/>
              <a:t>   </a:t>
            </a:r>
          </a:p>
        </p:txBody>
      </p:sp>
      <p:sp>
        <p:nvSpPr>
          <p:cNvPr id="5" name="Rectangle 4">
            <a:extLst>
              <a:ext uri="{FF2B5EF4-FFF2-40B4-BE49-F238E27FC236}">
                <a16:creationId xmlns:a16="http://schemas.microsoft.com/office/drawing/2014/main" id="{6D750207-6F0E-41F2-98B5-15BCAB2BF9AD}"/>
              </a:ext>
            </a:extLst>
          </p:cNvPr>
          <p:cNvSpPr/>
          <p:nvPr/>
        </p:nvSpPr>
        <p:spPr>
          <a:xfrm flipH="1">
            <a:off x="0" y="4771072"/>
            <a:ext cx="4874661" cy="2095805"/>
          </a:xfrm>
          <a:prstGeom prst="rect">
            <a:avLst/>
          </a:prstGeom>
          <a:gradFill>
            <a:gsLst>
              <a:gs pos="67000">
                <a:schemeClr val="bg2">
                  <a:alpha val="0"/>
                </a:schemeClr>
              </a:gs>
              <a:gs pos="95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E21E79A5-CC18-0B38-C9F4-CA5690475280}"/>
              </a:ext>
            </a:extLst>
          </p:cNvPr>
          <p:cNvSpPr/>
          <p:nvPr/>
        </p:nvSpPr>
        <p:spPr>
          <a:xfrm flipH="1">
            <a:off x="-2" y="3852909"/>
            <a:ext cx="2823100" cy="3022846"/>
          </a:xfrm>
          <a:prstGeom prst="rect">
            <a:avLst/>
          </a:prstGeom>
          <a:gradFill flip="none" rotWithShape="1">
            <a:gsLst>
              <a:gs pos="0">
                <a:schemeClr val="tx2">
                  <a:alpha val="50000"/>
                </a:schemeClr>
              </a:gs>
              <a:gs pos="17000">
                <a:schemeClr val="accent6">
                  <a:lumMod val="60000"/>
                  <a:lumOff val="40000"/>
                  <a:alpha val="52000"/>
                </a:schemeClr>
              </a:gs>
              <a:gs pos="58000">
                <a:schemeClr val="bg1">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B80496BC-B679-515B-9928-2CC91AD7A8A2}"/>
              </a:ext>
            </a:extLst>
          </p:cNvPr>
          <p:cNvCxnSpPr>
            <a:cxnSpLocks/>
          </p:cNvCxnSpPr>
          <p:nvPr userDrawn="1"/>
        </p:nvCxnSpPr>
        <p:spPr>
          <a:xfrm flipH="1">
            <a:off x="397002" y="751313"/>
            <a:ext cx="7726680"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078440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952499"/>
            <a:ext cx="6751127" cy="1250871"/>
          </a:xfr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01752" y="203862"/>
            <a:ext cx="2286000" cy="365760"/>
          </a:xfrm>
        </p:spPr>
        <p:txBody>
          <a:bodyPr/>
          <a:lstStyle/>
          <a:p>
            <a:fld id="{D6F66A7C-2450-4D43-AEC7-53AFAE9E8A03}" type="datetime1">
              <a:rPr lang="en-US" smtClean="0"/>
              <a:t>4/19/2026</a:t>
            </a:fld>
            <a:endParaRPr lang="en-US"/>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2590800" y="203862"/>
            <a:ext cx="2775003"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6247336" y="203862"/>
            <a:ext cx="864794" cy="365760"/>
          </a:xfrm>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01752" y="2410518"/>
            <a:ext cx="6755514" cy="3807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7620000" y="0"/>
            <a:ext cx="4572000" cy="6858000"/>
          </a:xfrm>
          <a:blipFill>
            <a:blip r:embed="rId2">
              <a:alphaModFix amt="60000"/>
            </a:blip>
            <a:stretch>
              <a:fillRect/>
            </a:stretch>
          </a:blipFill>
        </p:spPr>
        <p:txBody>
          <a:bodyPr/>
          <a:lstStyle>
            <a:lvl1pPr>
              <a:defRPr/>
            </a:lvl1pPr>
          </a:lstStyle>
          <a:p>
            <a:r>
              <a:rPr lang="en-US"/>
              <a:t>    </a:t>
            </a:r>
          </a:p>
        </p:txBody>
      </p:sp>
      <p:sp>
        <p:nvSpPr>
          <p:cNvPr id="6" name="Rectangle 5">
            <a:extLst>
              <a:ext uri="{FF2B5EF4-FFF2-40B4-BE49-F238E27FC236}">
                <a16:creationId xmlns:a16="http://schemas.microsoft.com/office/drawing/2014/main" id="{EC640749-9485-B575-4B2A-075EAA112D08}"/>
              </a:ext>
            </a:extLst>
          </p:cNvPr>
          <p:cNvSpPr/>
          <p:nvPr/>
        </p:nvSpPr>
        <p:spPr>
          <a:xfrm flipH="1">
            <a:off x="0" y="3706098"/>
            <a:ext cx="7620000" cy="3151902"/>
          </a:xfrm>
          <a:prstGeom prst="rect">
            <a:avLst/>
          </a:prstGeom>
          <a:gradFill>
            <a:gsLst>
              <a:gs pos="79000">
                <a:schemeClr val="bg2">
                  <a:alpha val="0"/>
                </a:schemeClr>
              </a:gs>
              <a:gs pos="100000">
                <a:schemeClr val="accent6">
                  <a:alpha val="66000"/>
                </a:schemeClr>
              </a:gs>
            </a:gsLst>
            <a:lin ang="52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A5E19E54-3987-D72A-629F-B4FB61FCC4E9}"/>
              </a:ext>
            </a:extLst>
          </p:cNvPr>
          <p:cNvSpPr/>
          <p:nvPr/>
        </p:nvSpPr>
        <p:spPr>
          <a:xfrm flipH="1">
            <a:off x="0" y="5597112"/>
            <a:ext cx="7620000" cy="1260888"/>
          </a:xfrm>
          <a:prstGeom prst="rect">
            <a:avLst/>
          </a:prstGeom>
          <a:gradFill flip="none" rotWithShape="1">
            <a:gsLst>
              <a:gs pos="21830">
                <a:schemeClr val="accent1">
                  <a:alpha val="29000"/>
                </a:schemeClr>
              </a:gs>
              <a:gs pos="0">
                <a:schemeClr val="accent5">
                  <a:lumMod val="60000"/>
                  <a:lumOff val="40000"/>
                  <a:alpha val="84000"/>
                </a:schemeClr>
              </a:gs>
              <a:gs pos="57000">
                <a:schemeClr val="bg1">
                  <a:alpha val="0"/>
                </a:schemeClr>
              </a:gs>
            </a:gsLst>
            <a:lin ang="16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1" name="Straight Connector 10">
            <a:extLst>
              <a:ext uri="{FF2B5EF4-FFF2-40B4-BE49-F238E27FC236}">
                <a16:creationId xmlns:a16="http://schemas.microsoft.com/office/drawing/2014/main" id="{D34DF899-11E5-3A31-4C5A-75E63BA26BC6}"/>
              </a:ext>
            </a:extLst>
          </p:cNvPr>
          <p:cNvCxnSpPr>
            <a:cxnSpLocks/>
          </p:cNvCxnSpPr>
          <p:nvPr/>
        </p:nvCxnSpPr>
        <p:spPr>
          <a:xfrm flipH="1">
            <a:off x="397002" y="751313"/>
            <a:ext cx="6620256"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43624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46341" y="1005840"/>
            <a:ext cx="5098676" cy="885847"/>
          </a:xfrm>
        </p:spPr>
        <p:txBody>
          <a:bodyPr anchor="b"/>
          <a:lstStyle/>
          <a:p>
            <a:r>
              <a:rPr lang="en-US"/>
              <a:t>Click to edit Master title style</a:t>
            </a:r>
          </a:p>
        </p:txBody>
      </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1" y="0"/>
            <a:ext cx="5627801" cy="6858001"/>
          </a:xfrm>
          <a:blipFill>
            <a:blip r:embed="rId2">
              <a:alphaModFix amt="60000"/>
            </a:blip>
            <a:stretch>
              <a:fillRect/>
            </a:stretch>
          </a:blipFill>
        </p:spPr>
        <p:txBody>
          <a:bodyPr/>
          <a:lstStyle>
            <a:lvl1pPr>
              <a:defRPr/>
            </a:lvl1pPr>
          </a:lstStyle>
          <a:p>
            <a:r>
              <a:rPr lang="en-US"/>
              <a:t>   </a:t>
            </a:r>
          </a:p>
        </p:txBody>
      </p:sp>
      <p:sp>
        <p:nvSpPr>
          <p:cNvPr id="3" name="Date Placeholder 2">
            <a:extLst>
              <a:ext uri="{FF2B5EF4-FFF2-40B4-BE49-F238E27FC236}">
                <a16:creationId xmlns:a16="http://schemas.microsoft.com/office/drawing/2014/main" id="{8C8F33F2-F4BB-B275-F273-C808EF0E4C3F}"/>
              </a:ext>
            </a:extLst>
          </p:cNvPr>
          <p:cNvSpPr>
            <a:spLocks noGrp="1"/>
          </p:cNvSpPr>
          <p:nvPr>
            <p:ph type="dt" sz="half" idx="16"/>
          </p:nvPr>
        </p:nvSpPr>
        <p:spPr/>
        <p:txBody>
          <a:bodyPr/>
          <a:lstStyle/>
          <a:p>
            <a:fld id="{7DA2CEDE-2AB4-4FB8-9551-E0AA4222B1A3}" type="datetime1">
              <a:rPr lang="en-US" smtClean="0"/>
              <a:t>4/19/2026</a:t>
            </a:fld>
            <a:endParaRPr lang="en-US"/>
          </a:p>
        </p:txBody>
      </p:sp>
      <p:sp>
        <p:nvSpPr>
          <p:cNvPr id="7" name="Footer Placeholder 6">
            <a:extLst>
              <a:ext uri="{FF2B5EF4-FFF2-40B4-BE49-F238E27FC236}">
                <a16:creationId xmlns:a16="http://schemas.microsoft.com/office/drawing/2014/main" id="{13F4D515-6DB5-140D-B839-CB332F27BDD7}"/>
              </a:ext>
            </a:extLst>
          </p:cNvPr>
          <p:cNvSpPr>
            <a:spLocks noGrp="1"/>
          </p:cNvSpPr>
          <p:nvPr>
            <p:ph type="ftr" sz="quarter" idx="17"/>
          </p:nvPr>
        </p:nvSpPr>
        <p:spPr>
          <a:xfrm>
            <a:off x="6146341" y="210114"/>
            <a:ext cx="2509284"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6C24E981-2AEE-AD42-76FB-6003D79DAE8C}"/>
              </a:ext>
            </a:extLst>
          </p:cNvPr>
          <p:cNvSpPr>
            <a:spLocks noGrp="1"/>
          </p:cNvSpPr>
          <p:nvPr>
            <p:ph type="sldNum" sz="quarter" idx="18"/>
          </p:nvPr>
        </p:nvSpPr>
        <p:spPr/>
        <p:txBody>
          <a:bodyPr/>
          <a:lstStyle/>
          <a:p>
            <a:fld id="{5E0677F5-4A8A-4BF1-96BE-3BAE8FBAFE2E}" type="slidenum">
              <a:rPr lang="en-US" smtClean="0"/>
              <a:pPr/>
              <a:t>‹#›</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6155767" y="2047285"/>
            <a:ext cx="5098675" cy="4048715"/>
          </a:xfrm>
        </p:spPr>
        <p:txBody>
          <a:bodyPr rIns="45720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969FB954-0266-229D-9FE8-7EEDE4102171}"/>
              </a:ext>
            </a:extLst>
          </p:cNvPr>
          <p:cNvCxnSpPr>
            <a:cxnSpLocks/>
          </p:cNvCxnSpPr>
          <p:nvPr/>
        </p:nvCxnSpPr>
        <p:spPr>
          <a:xfrm flipH="1">
            <a:off x="6247224" y="751313"/>
            <a:ext cx="5550060"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4033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Content with Picture 1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1014984"/>
            <a:ext cx="2820593" cy="2018221"/>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FB8772B0-B493-B608-E389-35329DEF2016}"/>
              </a:ext>
            </a:extLst>
          </p:cNvPr>
          <p:cNvSpPr>
            <a:spLocks noGrp="1"/>
          </p:cNvSpPr>
          <p:nvPr>
            <p:ph type="dt" sz="half" idx="16"/>
          </p:nvPr>
        </p:nvSpPr>
        <p:spPr/>
        <p:txBody>
          <a:bodyPr/>
          <a:lstStyle/>
          <a:p>
            <a:fld id="{323EC03A-74B3-46B6-A70D-0B367EABDC7F}" type="datetime1">
              <a:rPr lang="en-US" smtClean="0"/>
              <a:t>4/19/2026</a:t>
            </a:fld>
            <a:endParaRPr lang="en-US"/>
          </a:p>
        </p:txBody>
      </p:sp>
      <p:sp>
        <p:nvSpPr>
          <p:cNvPr id="12" name="Footer Placeholder 11">
            <a:extLst>
              <a:ext uri="{FF2B5EF4-FFF2-40B4-BE49-F238E27FC236}">
                <a16:creationId xmlns:a16="http://schemas.microsoft.com/office/drawing/2014/main" id="{0BFB2EA8-AADE-E8CD-890F-EA9F9968B253}"/>
              </a:ext>
            </a:extLst>
          </p:cNvPr>
          <p:cNvSpPr>
            <a:spLocks noGrp="1"/>
          </p:cNvSpPr>
          <p:nvPr>
            <p:ph type="ftr" sz="quarter" idx="17"/>
          </p:nvPr>
        </p:nvSpPr>
        <p:spPr>
          <a:xfrm>
            <a:off x="3668134" y="210114"/>
            <a:ext cx="3302000"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D854D38F-A697-A216-CCCB-0C1A9DCBD2FC}"/>
              </a:ext>
            </a:extLst>
          </p:cNvPr>
          <p:cNvSpPr>
            <a:spLocks noGrp="1"/>
          </p:cNvSpPr>
          <p:nvPr>
            <p:ph type="sldNum" sz="quarter" idx="18"/>
          </p:nvPr>
        </p:nvSpPr>
        <p:spPr>
          <a:xfrm>
            <a:off x="7178517" y="210114"/>
            <a:ext cx="605475" cy="365760"/>
          </a:xfrm>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8BAC3300-BF12-B200-9F06-8D5AC45CB7EF}"/>
              </a:ext>
            </a:extLst>
          </p:cNvPr>
          <p:cNvSpPr>
            <a:spLocks noGrp="1"/>
          </p:cNvSpPr>
          <p:nvPr>
            <p:ph sz="quarter" idx="14"/>
          </p:nvPr>
        </p:nvSpPr>
        <p:spPr>
          <a:xfrm>
            <a:off x="3669802" y="1014984"/>
            <a:ext cx="3951867" cy="5088504"/>
          </a:xfrm>
        </p:spPr>
        <p:txBody>
          <a:bodyPr rIns="27432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3">
            <a:extLst>
              <a:ext uri="{FF2B5EF4-FFF2-40B4-BE49-F238E27FC236}">
                <a16:creationId xmlns:a16="http://schemas.microsoft.com/office/drawing/2014/main" id="{15A7BF66-FFF1-E318-9AFE-331E011D59C1}"/>
              </a:ext>
            </a:extLst>
          </p:cNvPr>
          <p:cNvSpPr>
            <a:spLocks noGrp="1"/>
          </p:cNvSpPr>
          <p:nvPr>
            <p:ph type="pic" sz="quarter" idx="15" hasCustomPrompt="1"/>
          </p:nvPr>
        </p:nvSpPr>
        <p:spPr>
          <a:xfrm>
            <a:off x="8288976" y="0"/>
            <a:ext cx="3903023" cy="6857999"/>
          </a:xfrm>
          <a:blipFill>
            <a:blip r:embed="rId2">
              <a:alphaModFix amt="60000"/>
            </a:blip>
            <a:stretch>
              <a:fillRect/>
            </a:stretch>
          </a:blipFill>
        </p:spPr>
        <p:txBody>
          <a:bodyPr/>
          <a:lstStyle>
            <a:lvl1pPr>
              <a:defRPr/>
            </a:lvl1pPr>
          </a:lstStyle>
          <a:p>
            <a:r>
              <a:rPr lang="en-US"/>
              <a:t>   </a:t>
            </a:r>
          </a:p>
        </p:txBody>
      </p:sp>
      <p:cxnSp>
        <p:nvCxnSpPr>
          <p:cNvPr id="7" name="Straight Connector 6">
            <a:extLst>
              <a:ext uri="{FF2B5EF4-FFF2-40B4-BE49-F238E27FC236}">
                <a16:creationId xmlns:a16="http://schemas.microsoft.com/office/drawing/2014/main" id="{9A521034-7090-2D31-55C9-25FDCC8BE1D5}"/>
              </a:ext>
            </a:extLst>
          </p:cNvPr>
          <p:cNvCxnSpPr>
            <a:cxnSpLocks/>
          </p:cNvCxnSpPr>
          <p:nvPr/>
        </p:nvCxnSpPr>
        <p:spPr>
          <a:xfrm flipH="1">
            <a:off x="397002" y="751313"/>
            <a:ext cx="7297760"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BEA23E8F-F4E2-0421-02A4-4F2398C907D3}"/>
              </a:ext>
            </a:extLst>
          </p:cNvPr>
          <p:cNvSpPr/>
          <p:nvPr/>
        </p:nvSpPr>
        <p:spPr>
          <a:xfrm flipH="1">
            <a:off x="0" y="3644910"/>
            <a:ext cx="1854200" cy="3213090"/>
          </a:xfrm>
          <a:prstGeom prst="rect">
            <a:avLst/>
          </a:prstGeom>
          <a:gradFill>
            <a:gsLst>
              <a:gs pos="60000">
                <a:schemeClr val="bg2">
                  <a:alpha val="0"/>
                </a:schemeClr>
              </a:gs>
              <a:gs pos="100000">
                <a:schemeClr val="accent6"/>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0784749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Content with Picture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2834639"/>
            <a:ext cx="3014382" cy="2926080"/>
          </a:xfrm>
        </p:spPr>
        <p:txBody>
          <a:bodyPr anchor="t">
            <a:normAutofit/>
          </a:bodyPr>
          <a:lstStyle>
            <a:lvl1pPr>
              <a:defRPr sz="2800"/>
            </a:lvl1pPr>
          </a:lstStyle>
          <a:p>
            <a:r>
              <a:rPr lang="en-US"/>
              <a:t>Click to edit Master title style</a:t>
            </a:r>
          </a:p>
        </p:txBody>
      </p:sp>
      <p:sp>
        <p:nvSpPr>
          <p:cNvPr id="4" name="Picture Placeholder 3">
            <a:extLst>
              <a:ext uri="{FF2B5EF4-FFF2-40B4-BE49-F238E27FC236}">
                <a16:creationId xmlns:a16="http://schemas.microsoft.com/office/drawing/2014/main" id="{3DA51E54-3166-19CA-EB55-5DFFB9426CAD}"/>
              </a:ext>
            </a:extLst>
          </p:cNvPr>
          <p:cNvSpPr>
            <a:spLocks noGrp="1"/>
          </p:cNvSpPr>
          <p:nvPr>
            <p:ph type="pic" sz="quarter" idx="19" hasCustomPrompt="1"/>
          </p:nvPr>
        </p:nvSpPr>
        <p:spPr>
          <a:xfrm>
            <a:off x="-17796" y="0"/>
            <a:ext cx="12209796" cy="2420098"/>
          </a:xfrm>
          <a:blipFill dpi="0" rotWithShape="1">
            <a:blip r:embed="rId2">
              <a:alphaModFix amt="60000"/>
            </a:blip>
            <a:srcRect/>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C3D15418-1E32-0501-0E66-54FC2DD08E39}"/>
              </a:ext>
            </a:extLst>
          </p:cNvPr>
          <p:cNvSpPr>
            <a:spLocks noGrp="1"/>
          </p:cNvSpPr>
          <p:nvPr>
            <p:ph sz="quarter" idx="14"/>
          </p:nvPr>
        </p:nvSpPr>
        <p:spPr>
          <a:xfrm>
            <a:off x="4480560" y="2834640"/>
            <a:ext cx="7200900" cy="2926080"/>
          </a:xfrm>
        </p:spPr>
        <p:txBody>
          <a:bodyPr>
            <a:noAutofit/>
          </a:bodyPr>
          <a:lstStyle>
            <a:lvl1pPr marL="285750" indent="-285750">
              <a:buFont typeface="Arial" panose="020B0604020202020204" pitchFamily="34" charset="0"/>
              <a:buNone/>
              <a:defRPr sz="1800"/>
            </a:lvl1pPr>
            <a:lvl2pPr marL="514350" indent="-285750">
              <a:buFont typeface="Arial" panose="020B0604020202020204" pitchFamily="34" charset="0"/>
              <a:buNone/>
              <a:defRPr sz="1600"/>
            </a:lvl2pPr>
            <a:lvl3pPr marL="742950" indent="-285750">
              <a:buFont typeface="Arial" panose="020B0604020202020204" pitchFamily="34" charset="0"/>
              <a:buNone/>
              <a:defRPr sz="1400"/>
            </a:lvl3pPr>
            <a:lvl4pPr marL="857250" indent="-171450">
              <a:buFont typeface="Arial" panose="020B0604020202020204" pitchFamily="34" charset="0"/>
              <a:buNone/>
              <a:defRPr sz="1200"/>
            </a:lvl4pPr>
            <a:lvl5pPr marL="1085850" indent="-171450">
              <a:buFont typeface="Arial" panose="020B0604020202020204" pitchFamily="34" charset="0"/>
              <a:buNone/>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Date Placeholder 12">
            <a:extLst>
              <a:ext uri="{FF2B5EF4-FFF2-40B4-BE49-F238E27FC236}">
                <a16:creationId xmlns:a16="http://schemas.microsoft.com/office/drawing/2014/main" id="{9AA293A1-7F80-90D9-D8FF-27238ADD7956}"/>
              </a:ext>
            </a:extLst>
          </p:cNvPr>
          <p:cNvSpPr>
            <a:spLocks noGrp="1"/>
          </p:cNvSpPr>
          <p:nvPr>
            <p:ph type="dt" sz="half" idx="16"/>
          </p:nvPr>
        </p:nvSpPr>
        <p:spPr>
          <a:xfrm>
            <a:off x="301752" y="6274033"/>
            <a:ext cx="3014382" cy="365760"/>
          </a:xfrm>
        </p:spPr>
        <p:txBody>
          <a:bodyPr/>
          <a:lstStyle/>
          <a:p>
            <a:fld id="{FBC323F5-F813-45BA-B261-A7C41DB03AE5}" type="datetime1">
              <a:rPr lang="en-US" smtClean="0"/>
              <a:t>4/19/2026</a:t>
            </a:fld>
            <a:endParaRPr lang="en-US"/>
          </a:p>
        </p:txBody>
      </p:sp>
      <p:sp>
        <p:nvSpPr>
          <p:cNvPr id="14" name="Footer Placeholder 13">
            <a:extLst>
              <a:ext uri="{FF2B5EF4-FFF2-40B4-BE49-F238E27FC236}">
                <a16:creationId xmlns:a16="http://schemas.microsoft.com/office/drawing/2014/main" id="{3BD91724-58CE-FA68-1E24-9CD57621C129}"/>
              </a:ext>
            </a:extLst>
          </p:cNvPr>
          <p:cNvSpPr>
            <a:spLocks noGrp="1"/>
          </p:cNvSpPr>
          <p:nvPr>
            <p:ph type="ftr" sz="quarter" idx="17"/>
          </p:nvPr>
        </p:nvSpPr>
        <p:spPr>
          <a:xfrm>
            <a:off x="4480560" y="6274033"/>
            <a:ext cx="3162300" cy="365760"/>
          </a:xfrm>
        </p:spPr>
        <p:txBody>
          <a:bodyPr/>
          <a:lstStyle/>
          <a:p>
            <a:r>
              <a:rPr lang="en-US"/>
              <a:t>Sample Footer Text</a:t>
            </a:r>
          </a:p>
        </p:txBody>
      </p:sp>
      <p:sp>
        <p:nvSpPr>
          <p:cNvPr id="15" name="Slide Number Placeholder 14">
            <a:extLst>
              <a:ext uri="{FF2B5EF4-FFF2-40B4-BE49-F238E27FC236}">
                <a16:creationId xmlns:a16="http://schemas.microsoft.com/office/drawing/2014/main" id="{3B9AC797-2D9B-C7AC-550D-157FEDA3800D}"/>
              </a:ext>
            </a:extLst>
          </p:cNvPr>
          <p:cNvSpPr>
            <a:spLocks noGrp="1"/>
          </p:cNvSpPr>
          <p:nvPr>
            <p:ph type="sldNum" sz="quarter" idx="18"/>
          </p:nvPr>
        </p:nvSpPr>
        <p:spPr>
          <a:xfrm>
            <a:off x="11292840" y="6274033"/>
            <a:ext cx="568917" cy="365760"/>
          </a:xfrm>
        </p:spPr>
        <p:txBody>
          <a:bodyPr/>
          <a:lstStyle/>
          <a:p>
            <a:fld id="{5E0677F5-4A8A-4BF1-96BE-3BAE8FBAFE2E}" type="slidenum">
              <a:rPr lang="en-US" smtClean="0"/>
              <a:t>‹#›</a:t>
            </a:fld>
            <a:endParaRPr lang="en-US"/>
          </a:p>
        </p:txBody>
      </p:sp>
      <p:cxnSp>
        <p:nvCxnSpPr>
          <p:cNvPr id="3" name="Straight Connector 2">
            <a:extLst>
              <a:ext uri="{FF2B5EF4-FFF2-40B4-BE49-F238E27FC236}">
                <a16:creationId xmlns:a16="http://schemas.microsoft.com/office/drawing/2014/main" id="{ABDDCA5B-BBAB-ABCD-27B8-D3CD17FD04BC}"/>
              </a:ext>
            </a:extLst>
          </p:cNvPr>
          <p:cNvCxnSpPr>
            <a:cxnSpLocks/>
          </p:cNvCxnSpPr>
          <p:nvPr/>
        </p:nvCxnSpPr>
        <p:spPr>
          <a:xfrm flipH="1">
            <a:off x="394716" y="6095193"/>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057275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Content with Picture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1124712"/>
            <a:ext cx="6035040" cy="1188720"/>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341B6B1A-D5A1-4BE6-F356-717BCDE641E2}"/>
              </a:ext>
            </a:extLst>
          </p:cNvPr>
          <p:cNvSpPr>
            <a:spLocks noGrp="1"/>
          </p:cNvSpPr>
          <p:nvPr>
            <p:ph type="dt" sz="half" idx="16"/>
          </p:nvPr>
        </p:nvSpPr>
        <p:spPr>
          <a:xfrm>
            <a:off x="301752" y="210114"/>
            <a:ext cx="1759288" cy="365760"/>
          </a:xfrm>
        </p:spPr>
        <p:txBody>
          <a:bodyPr/>
          <a:lstStyle/>
          <a:p>
            <a:fld id="{7DA2CEDE-2AB4-4FB8-9551-E0AA4222B1A3}" type="datetime1">
              <a:rPr lang="en-US" smtClean="0"/>
              <a:t>4/19/2026</a:t>
            </a:fld>
            <a:endParaRPr lang="en-US"/>
          </a:p>
        </p:txBody>
      </p:sp>
      <p:sp>
        <p:nvSpPr>
          <p:cNvPr id="5" name="Footer Placeholder 4">
            <a:extLst>
              <a:ext uri="{FF2B5EF4-FFF2-40B4-BE49-F238E27FC236}">
                <a16:creationId xmlns:a16="http://schemas.microsoft.com/office/drawing/2014/main" id="{EC0BF832-23A2-A613-62C4-CB5A46DFFDAE}"/>
              </a:ext>
            </a:extLst>
          </p:cNvPr>
          <p:cNvSpPr>
            <a:spLocks noGrp="1"/>
          </p:cNvSpPr>
          <p:nvPr>
            <p:ph type="ftr" sz="quarter" idx="17"/>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8840ECE9-B681-F022-60D1-1A016882C82F}"/>
              </a:ext>
            </a:extLst>
          </p:cNvPr>
          <p:cNvSpPr>
            <a:spLocks noGrp="1"/>
          </p:cNvSpPr>
          <p:nvPr>
            <p:ph type="sldNum" sz="quarter" idx="18"/>
          </p:nvPr>
        </p:nvSpPr>
        <p:spPr/>
        <p:txBody>
          <a:bodyPr/>
          <a:lstStyle/>
          <a:p>
            <a:fld id="{5E0677F5-4A8A-4BF1-96BE-3BAE8FBAFE2E}" type="slidenum">
              <a:rPr lang="en-US" smtClean="0"/>
              <a:pPr/>
              <a:t>‹#›</a:t>
            </a:fld>
            <a:endParaRPr lang="en-US"/>
          </a:p>
        </p:txBody>
      </p:sp>
      <p:sp>
        <p:nvSpPr>
          <p:cNvPr id="10" name="Picture Placeholder 9">
            <a:extLst>
              <a:ext uri="{FF2B5EF4-FFF2-40B4-BE49-F238E27FC236}">
                <a16:creationId xmlns:a16="http://schemas.microsoft.com/office/drawing/2014/main" id="{85A6D87B-55DF-483B-0AF7-E6F2B6041C80}"/>
              </a:ext>
            </a:extLst>
          </p:cNvPr>
          <p:cNvSpPr>
            <a:spLocks noGrp="1"/>
          </p:cNvSpPr>
          <p:nvPr>
            <p:ph type="pic" sz="quarter" idx="15" hasCustomPrompt="1"/>
          </p:nvPr>
        </p:nvSpPr>
        <p:spPr>
          <a:xfrm>
            <a:off x="493776" y="2629095"/>
            <a:ext cx="6286500" cy="3729912"/>
          </a:xfrm>
          <a:blipFill>
            <a:blip r:embed="rId2">
              <a:alphaModFix amt="60000"/>
            </a:blip>
            <a:stretch>
              <a:fillRect b="-13379"/>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6E0D00CE-C191-6DE5-9D82-7EFB59BC3739}"/>
              </a:ext>
            </a:extLst>
          </p:cNvPr>
          <p:cNvSpPr>
            <a:spLocks noGrp="1"/>
          </p:cNvSpPr>
          <p:nvPr>
            <p:ph sz="quarter" idx="14"/>
          </p:nvPr>
        </p:nvSpPr>
        <p:spPr>
          <a:xfrm>
            <a:off x="7620000" y="1124712"/>
            <a:ext cx="3683000" cy="5234295"/>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8751E514-0366-08AF-7655-4232DA4DBADF}"/>
              </a:ext>
            </a:extLst>
          </p:cNvPr>
          <p:cNvSpPr/>
          <p:nvPr/>
        </p:nvSpPr>
        <p:spPr>
          <a:xfrm flipH="1">
            <a:off x="3009900" y="5797487"/>
            <a:ext cx="9182100" cy="1060512"/>
          </a:xfrm>
          <a:prstGeom prst="rect">
            <a:avLst/>
          </a:prstGeom>
          <a:gradFill>
            <a:gsLst>
              <a:gs pos="55000">
                <a:schemeClr val="bg2">
                  <a:alpha val="0"/>
                </a:schemeClr>
              </a:gs>
              <a:gs pos="100000">
                <a:schemeClr val="accent4"/>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817AFFE-A609-63B8-B679-F0129190A122}"/>
              </a:ext>
            </a:extLst>
          </p:cNvPr>
          <p:cNvSpPr/>
          <p:nvPr/>
        </p:nvSpPr>
        <p:spPr>
          <a:xfrm rot="5400000" flipH="1">
            <a:off x="9426287" y="4092286"/>
            <a:ext cx="4807525" cy="723901"/>
          </a:xfrm>
          <a:prstGeom prst="rect">
            <a:avLst/>
          </a:prstGeom>
          <a:gradFill>
            <a:gsLst>
              <a:gs pos="47000">
                <a:schemeClr val="bg2">
                  <a:alpha val="0"/>
                </a:schemeClr>
              </a:gs>
              <a:gs pos="100000">
                <a:schemeClr val="accent3">
                  <a:lumMod val="40000"/>
                  <a:lumOff val="60000"/>
                  <a:alpha val="61000"/>
                </a:schemeClr>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3389084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960120"/>
            <a:ext cx="7726680" cy="914400"/>
          </a:xfrm>
        </p:spPr>
        <p:txBody>
          <a:bodyPr anchor="b"/>
          <a:lstStyle/>
          <a:p>
            <a:r>
              <a:rPr lang="en-US"/>
              <a:t>Click to edit Master title style</a:t>
            </a:r>
          </a:p>
        </p:txBody>
      </p:sp>
      <p:sp>
        <p:nvSpPr>
          <p:cNvPr id="3" name="Date Placeholder 2">
            <a:extLst>
              <a:ext uri="{FF2B5EF4-FFF2-40B4-BE49-F238E27FC236}">
                <a16:creationId xmlns:a16="http://schemas.microsoft.com/office/drawing/2014/main" id="{3907AE70-2FE3-1872-0811-BC089F612855}"/>
              </a:ext>
            </a:extLst>
          </p:cNvPr>
          <p:cNvSpPr>
            <a:spLocks noGrp="1"/>
          </p:cNvSpPr>
          <p:nvPr>
            <p:ph type="dt" sz="half" idx="16"/>
          </p:nvPr>
        </p:nvSpPr>
        <p:spPr>
          <a:xfrm>
            <a:off x="301752" y="203862"/>
            <a:ext cx="2286000" cy="365760"/>
          </a:xfrm>
        </p:spPr>
        <p:txBody>
          <a:bodyPr/>
          <a:lstStyle/>
          <a:p>
            <a:fld id="{6D40D1C1-6E49-4083-B78C-1B50EA73104C}" type="datetime1">
              <a:rPr lang="en-US" smtClean="0"/>
              <a:t>4/19/2026</a:t>
            </a:fld>
            <a:endParaRPr lang="en-US"/>
          </a:p>
        </p:txBody>
      </p:sp>
      <p:sp>
        <p:nvSpPr>
          <p:cNvPr id="4" name="Footer Placeholder 3">
            <a:extLst>
              <a:ext uri="{FF2B5EF4-FFF2-40B4-BE49-F238E27FC236}">
                <a16:creationId xmlns:a16="http://schemas.microsoft.com/office/drawing/2014/main" id="{37497486-A221-C6D1-050D-0B3DB326465B}"/>
              </a:ext>
            </a:extLst>
          </p:cNvPr>
          <p:cNvSpPr>
            <a:spLocks noGrp="1"/>
          </p:cNvSpPr>
          <p:nvPr>
            <p:ph type="ftr" sz="quarter" idx="17"/>
          </p:nvPr>
        </p:nvSpPr>
        <p:spPr>
          <a:xfrm>
            <a:off x="4942516" y="203862"/>
            <a:ext cx="2377440"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193EE6EB-FF56-B8A3-1408-5C43C49B256E}"/>
              </a:ext>
            </a:extLst>
          </p:cNvPr>
          <p:cNvSpPr>
            <a:spLocks noGrp="1"/>
          </p:cNvSpPr>
          <p:nvPr>
            <p:ph type="sldNum" sz="quarter" idx="18"/>
          </p:nvPr>
        </p:nvSpPr>
        <p:spPr>
          <a:xfrm>
            <a:off x="7540537" y="203862"/>
            <a:ext cx="602991" cy="365760"/>
          </a:xfrm>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747AED59-1A26-9C13-8482-7857E7DEFE52}"/>
              </a:ext>
            </a:extLst>
          </p:cNvPr>
          <p:cNvSpPr>
            <a:spLocks noGrp="1"/>
          </p:cNvSpPr>
          <p:nvPr>
            <p:ph sz="quarter" idx="14"/>
          </p:nvPr>
        </p:nvSpPr>
        <p:spPr>
          <a:xfrm>
            <a:off x="301751" y="2194560"/>
            <a:ext cx="7726680" cy="42062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Picture Placeholder 9">
            <a:extLst>
              <a:ext uri="{FF2B5EF4-FFF2-40B4-BE49-F238E27FC236}">
                <a16:creationId xmlns:a16="http://schemas.microsoft.com/office/drawing/2014/main" id="{EE2866F3-0262-FC88-23E2-359D75EA8A79}"/>
              </a:ext>
            </a:extLst>
          </p:cNvPr>
          <p:cNvSpPr>
            <a:spLocks noGrp="1"/>
          </p:cNvSpPr>
          <p:nvPr>
            <p:ph type="pic" sz="quarter" idx="15" hasCustomPrompt="1"/>
          </p:nvPr>
        </p:nvSpPr>
        <p:spPr>
          <a:xfrm>
            <a:off x="8663152" y="0"/>
            <a:ext cx="3528848" cy="6858000"/>
          </a:xfrm>
          <a:blipFill>
            <a:blip r:embed="rId2">
              <a:alphaModFix amt="60000"/>
            </a:blip>
            <a:stretch>
              <a:fillRect/>
            </a:stretch>
          </a:blipFill>
        </p:spPr>
        <p:txBody>
          <a:bodyPr/>
          <a:lstStyle>
            <a:lvl1pPr>
              <a:defRPr/>
            </a:lvl1pPr>
          </a:lstStyle>
          <a:p>
            <a:r>
              <a:rPr lang="en-US"/>
              <a:t>   </a:t>
            </a:r>
          </a:p>
        </p:txBody>
      </p:sp>
      <p:cxnSp>
        <p:nvCxnSpPr>
          <p:cNvPr id="5" name="Straight Connector 4">
            <a:extLst>
              <a:ext uri="{FF2B5EF4-FFF2-40B4-BE49-F238E27FC236}">
                <a16:creationId xmlns:a16="http://schemas.microsoft.com/office/drawing/2014/main" id="{61A1B53F-5BA2-09DF-9A48-941699CA2D54}"/>
              </a:ext>
            </a:extLst>
          </p:cNvPr>
          <p:cNvCxnSpPr>
            <a:cxnSpLocks/>
          </p:cNvCxnSpPr>
          <p:nvPr/>
        </p:nvCxnSpPr>
        <p:spPr>
          <a:xfrm flipH="1">
            <a:off x="457202" y="751313"/>
            <a:ext cx="7589520"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53260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5210016" y="957435"/>
            <a:ext cx="6400800" cy="885847"/>
          </a:xfrm>
        </p:spPr>
        <p:txBody>
          <a:bodyPr rIns="548640" anchor="b"/>
          <a:lstStyle/>
          <a:p>
            <a:r>
              <a:rPr lang="en-US"/>
              <a:t>Click to edit Master title style</a:t>
            </a:r>
          </a:p>
        </p:txBody>
      </p:sp>
      <p:sp>
        <p:nvSpPr>
          <p:cNvPr id="11" name="Picture Placeholder 10">
            <a:extLst>
              <a:ext uri="{FF2B5EF4-FFF2-40B4-BE49-F238E27FC236}">
                <a16:creationId xmlns:a16="http://schemas.microsoft.com/office/drawing/2014/main" id="{F96EE962-E57A-8EDB-7169-6EB04FA7539A}"/>
              </a:ext>
            </a:extLst>
          </p:cNvPr>
          <p:cNvSpPr>
            <a:spLocks noGrp="1"/>
          </p:cNvSpPr>
          <p:nvPr>
            <p:ph type="pic" sz="quarter" idx="15" hasCustomPrompt="1"/>
          </p:nvPr>
        </p:nvSpPr>
        <p:spPr>
          <a:xfrm>
            <a:off x="2" y="0"/>
            <a:ext cx="4698090" cy="6858001"/>
          </a:xfrm>
          <a:blipFill>
            <a:blip r:embed="rId2">
              <a:alphaModFix amt="60000"/>
            </a:blip>
            <a:stretch>
              <a:fillRect/>
            </a:stretch>
          </a:blipFill>
        </p:spPr>
        <p:txBody>
          <a:bodyPr/>
          <a:lstStyle>
            <a:lvl1pPr>
              <a:defRPr/>
            </a:lvl1pPr>
          </a:lstStyle>
          <a:p>
            <a:r>
              <a:rPr lang="en-US"/>
              <a:t>   </a:t>
            </a:r>
          </a:p>
        </p:txBody>
      </p:sp>
      <p:sp>
        <p:nvSpPr>
          <p:cNvPr id="4" name="Date Placeholder 3">
            <a:extLst>
              <a:ext uri="{FF2B5EF4-FFF2-40B4-BE49-F238E27FC236}">
                <a16:creationId xmlns:a16="http://schemas.microsoft.com/office/drawing/2014/main" id="{93A362DD-3333-1184-E97C-2FDF9D599F49}"/>
              </a:ext>
            </a:extLst>
          </p:cNvPr>
          <p:cNvSpPr>
            <a:spLocks noGrp="1"/>
          </p:cNvSpPr>
          <p:nvPr>
            <p:ph type="dt" sz="half" idx="16"/>
          </p:nvPr>
        </p:nvSpPr>
        <p:spPr>
          <a:xfrm>
            <a:off x="5213149" y="212239"/>
            <a:ext cx="2208276" cy="365760"/>
          </a:xfrm>
        </p:spPr>
        <p:txBody>
          <a:bodyPr/>
          <a:lstStyle/>
          <a:p>
            <a:fld id="{E74C9532-5249-4EF8-9302-9703A89C50A6}" type="datetime1">
              <a:rPr lang="en-US" smtClean="0"/>
              <a:t>4/19/2026</a:t>
            </a:fld>
            <a:endParaRPr lang="en-US"/>
          </a:p>
        </p:txBody>
      </p:sp>
      <p:sp>
        <p:nvSpPr>
          <p:cNvPr id="5" name="Footer Placeholder 4">
            <a:extLst>
              <a:ext uri="{FF2B5EF4-FFF2-40B4-BE49-F238E27FC236}">
                <a16:creationId xmlns:a16="http://schemas.microsoft.com/office/drawing/2014/main" id="{D851225D-49EF-5752-ACF2-F43EB2B36332}"/>
              </a:ext>
            </a:extLst>
          </p:cNvPr>
          <p:cNvSpPr>
            <a:spLocks noGrp="1"/>
          </p:cNvSpPr>
          <p:nvPr>
            <p:ph type="ftr" sz="quarter" idx="17"/>
          </p:nvPr>
        </p:nvSpPr>
        <p:spPr>
          <a:xfrm>
            <a:off x="7619999" y="210114"/>
            <a:ext cx="2297151" cy="365760"/>
          </a:xfrm>
        </p:spPr>
        <p:txBody>
          <a:bodyPr/>
          <a:lstStyle/>
          <a:p>
            <a:r>
              <a:rPr lang="en-US"/>
              <a:t>Sample Footer Text</a:t>
            </a:r>
          </a:p>
        </p:txBody>
      </p:sp>
      <p:sp>
        <p:nvSpPr>
          <p:cNvPr id="6" name="Slide Number Placeholder 5">
            <a:extLst>
              <a:ext uri="{FF2B5EF4-FFF2-40B4-BE49-F238E27FC236}">
                <a16:creationId xmlns:a16="http://schemas.microsoft.com/office/drawing/2014/main" id="{7C21012C-B1FA-A889-A45D-1DA431A41443}"/>
              </a:ext>
            </a:extLst>
          </p:cNvPr>
          <p:cNvSpPr>
            <a:spLocks noGrp="1"/>
          </p:cNvSpPr>
          <p:nvPr>
            <p:ph type="sldNum" sz="quarter" idx="18"/>
          </p:nvPr>
        </p:nvSpPr>
        <p:spPr/>
        <p:txBody>
          <a:bodyPr/>
          <a:lstStyle/>
          <a:p>
            <a:fld id="{5E0677F5-4A8A-4BF1-96BE-3BAE8FBAFE2E}" type="slidenum">
              <a:rPr lang="en-US" smtClean="0"/>
              <a:t>‹#›</a:t>
            </a:fld>
            <a:endParaRPr lang="en-US"/>
          </a:p>
        </p:txBody>
      </p:sp>
      <p:sp>
        <p:nvSpPr>
          <p:cNvPr id="8" name="Content Placeholder 7">
            <a:extLst>
              <a:ext uri="{FF2B5EF4-FFF2-40B4-BE49-F238E27FC236}">
                <a16:creationId xmlns:a16="http://schemas.microsoft.com/office/drawing/2014/main" id="{818B74D6-CD72-B859-C229-60DB988B25E3}"/>
              </a:ext>
            </a:extLst>
          </p:cNvPr>
          <p:cNvSpPr>
            <a:spLocks noGrp="1"/>
          </p:cNvSpPr>
          <p:nvPr>
            <p:ph sz="quarter" idx="14"/>
          </p:nvPr>
        </p:nvSpPr>
        <p:spPr>
          <a:xfrm>
            <a:off x="5210016" y="2054715"/>
            <a:ext cx="6400800" cy="4502965"/>
          </a:xfrm>
        </p:spPr>
        <p:txBody>
          <a:bodyPr rIns="54864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69D4FBA1-5448-1E5A-42E9-23AAC06CC512}"/>
              </a:ext>
            </a:extLst>
          </p:cNvPr>
          <p:cNvCxnSpPr>
            <a:cxnSpLocks/>
          </p:cNvCxnSpPr>
          <p:nvPr/>
        </p:nvCxnSpPr>
        <p:spPr>
          <a:xfrm flipH="1">
            <a:off x="5319887" y="751313"/>
            <a:ext cx="6477397"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7126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p:cSld name="Content with Picture 1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1010934"/>
            <a:ext cx="3507418" cy="1398494"/>
          </a:xfrm>
        </p:spPr>
        <p:txBody>
          <a:bodyPr anchor="t">
            <a:normAutofit/>
          </a:bodyPr>
          <a:lstStyle>
            <a:lvl1pPr>
              <a:defRPr sz="28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D4A97960-D10E-4C66-898F-E062784CD6C7}" type="datetime1">
              <a:rPr lang="en-US" smtClean="0"/>
              <a:t>4/19/2026</a:t>
            </a:fld>
            <a:endParaRPr lang="en-US"/>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a:xfrm>
            <a:off x="4932680" y="210114"/>
            <a:ext cx="2509284"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11" name="Picture Placeholder 10">
            <a:extLst>
              <a:ext uri="{FF2B5EF4-FFF2-40B4-BE49-F238E27FC236}">
                <a16:creationId xmlns:a16="http://schemas.microsoft.com/office/drawing/2014/main" id="{5F24C464-705C-DC78-DD20-9EFEB717ED27}"/>
              </a:ext>
            </a:extLst>
          </p:cNvPr>
          <p:cNvSpPr>
            <a:spLocks noGrp="1"/>
          </p:cNvSpPr>
          <p:nvPr>
            <p:ph type="pic" sz="quarter" idx="17" hasCustomPrompt="1"/>
          </p:nvPr>
        </p:nvSpPr>
        <p:spPr>
          <a:xfrm>
            <a:off x="451351" y="2680447"/>
            <a:ext cx="3357819" cy="3662083"/>
          </a:xfrm>
          <a:blipFill>
            <a:blip r:embed="rId2">
              <a:alphaModFix amt="60000"/>
            </a:blip>
            <a:stretch>
              <a:fillRect/>
            </a:stretch>
          </a:blipFill>
        </p:spPr>
        <p:txBody>
          <a:bodyPr/>
          <a:lstStyle>
            <a:lvl1pPr>
              <a:defRPr/>
            </a:lvl1pPr>
          </a:lstStyle>
          <a:p>
            <a:r>
              <a:rPr lang="en-US"/>
              <a:t>   </a:t>
            </a:r>
          </a:p>
        </p:txBody>
      </p:sp>
      <p:sp>
        <p:nvSpPr>
          <p:cNvPr id="10" name="Rectangle 9">
            <a:extLst>
              <a:ext uri="{FF2B5EF4-FFF2-40B4-BE49-F238E27FC236}">
                <a16:creationId xmlns:a16="http://schemas.microsoft.com/office/drawing/2014/main" id="{4606EA5C-4A14-95D3-20DF-1EEB607C889B}"/>
              </a:ext>
            </a:extLst>
          </p:cNvPr>
          <p:cNvSpPr/>
          <p:nvPr/>
        </p:nvSpPr>
        <p:spPr>
          <a:xfrm flipH="1">
            <a:off x="2171702" y="5847066"/>
            <a:ext cx="10020298" cy="1010934"/>
          </a:xfrm>
          <a:prstGeom prst="rect">
            <a:avLst/>
          </a:prstGeom>
          <a:gradFill>
            <a:gsLst>
              <a:gs pos="52000">
                <a:schemeClr val="bg2">
                  <a:alpha val="0"/>
                </a:schemeClr>
              </a:gs>
              <a:gs pos="76000">
                <a:schemeClr val="accent1">
                  <a:lumMod val="50000"/>
                  <a:alpha val="39000"/>
                </a:schemeClr>
              </a:gs>
              <a:gs pos="100000">
                <a:schemeClr val="accent5">
                  <a:alpha val="6800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D05652D2-BF56-96CE-426B-26972C38434D}"/>
              </a:ext>
            </a:extLst>
          </p:cNvPr>
          <p:cNvSpPr/>
          <p:nvPr/>
        </p:nvSpPr>
        <p:spPr>
          <a:xfrm rot="16200000" flipH="1">
            <a:off x="7767364" y="2433362"/>
            <a:ext cx="4944033" cy="3905239"/>
          </a:xfrm>
          <a:prstGeom prst="rect">
            <a:avLst/>
          </a:prstGeom>
          <a:gradFill flip="none" rotWithShape="1">
            <a:gsLst>
              <a:gs pos="0">
                <a:schemeClr val="accent3">
                  <a:lumMod val="60000"/>
                  <a:lumOff val="40000"/>
                  <a:alpha val="40000"/>
                </a:schemeClr>
              </a:gs>
              <a:gs pos="32000">
                <a:schemeClr val="bg1">
                  <a:alpha val="0"/>
                </a:schemeClr>
              </a:gs>
            </a:gsLst>
            <a:lin ang="14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2" name="Straight Connector 11">
            <a:extLst>
              <a:ext uri="{FF2B5EF4-FFF2-40B4-BE49-F238E27FC236}">
                <a16:creationId xmlns:a16="http://schemas.microsoft.com/office/drawing/2014/main" id="{2CA30D42-B5FE-EAD1-8419-4AD002C32B1F}"/>
              </a:ext>
            </a:extLst>
          </p:cNvPr>
          <p:cNvCxnSpPr>
            <a:cxnSpLocks/>
          </p:cNvCxnSpPr>
          <p:nvPr/>
        </p:nvCxnSpPr>
        <p:spPr>
          <a:xfrm>
            <a:off x="4426824" y="1075765"/>
            <a:ext cx="0" cy="4944035"/>
          </a:xfrm>
          <a:prstGeom prst="line">
            <a:avLst/>
          </a:prstGeom>
          <a:ln w="63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932679" y="1010932"/>
            <a:ext cx="6492240" cy="521208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63910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3">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92000" cy="6858000"/>
          </a:xfrm>
          <a:blipFill>
            <a:blip r:embed="rId2">
              <a:alphaModFix amt="70000"/>
            </a:blip>
            <a:stretch>
              <a:fillRect l="-2" t="-1" b="-19091"/>
            </a:stretch>
          </a:blipFill>
        </p:spPr>
        <p:txBody>
          <a:bodyPr/>
          <a:lstStyle>
            <a:lvl1pPr>
              <a:defRPr/>
            </a:lvl1pPr>
          </a:lstStyle>
          <a:p>
            <a:r>
              <a:rPr lang="en-US"/>
              <a:t>   </a:t>
            </a:r>
          </a:p>
        </p:txBody>
      </p:sp>
      <p:sp>
        <p:nvSpPr>
          <p:cNvPr id="10" name="Title 9">
            <a:extLst>
              <a:ext uri="{FF2B5EF4-FFF2-40B4-BE49-F238E27FC236}">
                <a16:creationId xmlns:a16="http://schemas.microsoft.com/office/drawing/2014/main" id="{D35AE1E4-9BA4-415B-370F-31BCBBC952D7}"/>
              </a:ext>
            </a:extLst>
          </p:cNvPr>
          <p:cNvSpPr>
            <a:spLocks noGrp="1"/>
          </p:cNvSpPr>
          <p:nvPr>
            <p:ph type="title"/>
          </p:nvPr>
        </p:nvSpPr>
        <p:spPr>
          <a:xfrm>
            <a:off x="6096000" y="-1"/>
            <a:ext cx="6096000" cy="6857999"/>
          </a:xfrm>
          <a:gradFill>
            <a:gsLst>
              <a:gs pos="100000">
                <a:schemeClr val="bg2">
                  <a:alpha val="90000"/>
                </a:schemeClr>
              </a:gs>
              <a:gs pos="34000">
                <a:srgbClr val="061F7B">
                  <a:alpha val="5000"/>
                  <a:lumMod val="74000"/>
                </a:srgbClr>
              </a:gs>
              <a:gs pos="15000">
                <a:schemeClr val="accent1">
                  <a:lumMod val="75000"/>
                  <a:alpha val="0"/>
                </a:schemeClr>
              </a:gs>
            </a:gsLst>
            <a:lin ang="600000" scaled="0"/>
          </a:gradFill>
          <a:ln>
            <a:solidFill>
              <a:schemeClr val="tx1"/>
            </a:solidFill>
          </a:ln>
        </p:spPr>
        <p:txBody>
          <a:bodyPr lIns="1600200" tIns="822960" rIns="274320" bIns="457200" anchor="t"/>
          <a:lstStyle>
            <a:lvl1pPr>
              <a:defRPr sz="4200"/>
            </a:lvl1pPr>
          </a:lstStyle>
          <a:p>
            <a:r>
              <a:rPr lang="en-US"/>
              <a:t>Click to edit Master title style</a:t>
            </a:r>
          </a:p>
        </p:txBody>
      </p:sp>
      <p:sp>
        <p:nvSpPr>
          <p:cNvPr id="5" name="Subtitle 2">
            <a:extLst>
              <a:ext uri="{FF2B5EF4-FFF2-40B4-BE49-F238E27FC236}">
                <a16:creationId xmlns:a16="http://schemas.microsoft.com/office/drawing/2014/main" id="{D54B625A-114F-C2DE-F195-EF26EC052662}"/>
              </a:ext>
            </a:extLst>
          </p:cNvPr>
          <p:cNvSpPr>
            <a:spLocks noGrp="1"/>
          </p:cNvSpPr>
          <p:nvPr>
            <p:ph type="subTitle" idx="1"/>
          </p:nvPr>
        </p:nvSpPr>
        <p:spPr>
          <a:xfrm>
            <a:off x="5002306" y="4231338"/>
            <a:ext cx="7189694" cy="2626661"/>
          </a:xfrm>
          <a:gradFill>
            <a:gsLst>
              <a:gs pos="63000">
                <a:schemeClr val="accent5">
                  <a:lumMod val="75000"/>
                  <a:alpha val="0"/>
                </a:schemeClr>
              </a:gs>
              <a:gs pos="100000">
                <a:schemeClr val="accent3">
                  <a:lumMod val="60000"/>
                  <a:lumOff val="40000"/>
                  <a:alpha val="69000"/>
                </a:schemeClr>
              </a:gs>
              <a:gs pos="13000">
                <a:schemeClr val="bg2">
                  <a:alpha val="0"/>
                </a:schemeClr>
              </a:gs>
            </a:gsLst>
            <a:lin ang="4200000" scaled="0"/>
          </a:gradFill>
        </p:spPr>
        <p:txBody>
          <a:bodyPr vert="horz" lIns="2743200" tIns="640080" rIns="457200" bIns="731520" rtlCol="0" anchor="b">
            <a:normAutofit/>
          </a:bodyPr>
          <a:lstStyle>
            <a:lvl1pPr marL="0" indent="0">
              <a:buNone/>
              <a:defRPr lang="en-US" sz="1400" dirty="0"/>
            </a:lvl1pPr>
          </a:lstStyle>
          <a:p>
            <a:pPr lvl="0"/>
            <a:r>
              <a:rPr lang="en-US"/>
              <a:t>Click to edit Master subtitle style</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7620000" y="210312"/>
            <a:ext cx="1473201" cy="365760"/>
          </a:xfrm>
        </p:spPr>
        <p:txBody>
          <a:bodyPr/>
          <a:lstStyle/>
          <a:p>
            <a:fld id="{21560963-1EEA-4BDE-8FF9-3FEE13B5D43C}" type="datetime1">
              <a:rPr lang="en-US" smtClean="0"/>
              <a:t>4/19/2026</a:t>
            </a:fld>
            <a:endParaRPr lang="en-US"/>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9164921" y="210312"/>
            <a:ext cx="2181351"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447711" y="210312"/>
            <a:ext cx="448805" cy="365760"/>
          </a:xfrm>
        </p:spPr>
        <p:txBody>
          <a:bodyPr/>
          <a:lstStyle/>
          <a:p>
            <a:fld id="{5E0677F5-4A8A-4BF1-96BE-3BAE8FBAFE2E}" type="slidenum">
              <a:rPr lang="en-US" smtClean="0"/>
              <a:t>‹#›</a:t>
            </a:fld>
            <a:endParaRPr lang="en-US"/>
          </a:p>
        </p:txBody>
      </p:sp>
    </p:spTree>
    <p:extLst>
      <p:ext uri="{BB962C8B-B14F-4D97-AF65-F5344CB8AC3E}">
        <p14:creationId xmlns:p14="http://schemas.microsoft.com/office/powerpoint/2010/main" val="3076426449"/>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1019811"/>
            <a:ext cx="3419380" cy="1856553"/>
          </a:xfrm>
        </p:spPr>
        <p:txBody>
          <a:bodyPr anchor="t">
            <a:normAutofit/>
          </a:bodyPr>
          <a:lstStyle>
            <a:lvl1pPr>
              <a:defRPr sz="28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45602332-ECCE-37C9-0CA1-1743D107C8E3}"/>
              </a:ext>
            </a:extLst>
          </p:cNvPr>
          <p:cNvSpPr>
            <a:spLocks noGrp="1"/>
          </p:cNvSpPr>
          <p:nvPr>
            <p:ph type="dt" sz="half" idx="14"/>
          </p:nvPr>
        </p:nvSpPr>
        <p:spPr/>
        <p:txBody>
          <a:bodyPr/>
          <a:lstStyle/>
          <a:p>
            <a:fld id="{D4A97960-D10E-4C66-898F-E062784CD6C7}" type="datetime1">
              <a:rPr lang="en-US" smtClean="0"/>
              <a:t>4/19/2026</a:t>
            </a:fld>
            <a:endParaRPr lang="en-US"/>
          </a:p>
        </p:txBody>
      </p:sp>
      <p:sp>
        <p:nvSpPr>
          <p:cNvPr id="7" name="Footer Placeholder 6">
            <a:extLst>
              <a:ext uri="{FF2B5EF4-FFF2-40B4-BE49-F238E27FC236}">
                <a16:creationId xmlns:a16="http://schemas.microsoft.com/office/drawing/2014/main" id="{CA8E192A-D6F1-1585-7133-0041C85402EF}"/>
              </a:ext>
            </a:extLst>
          </p:cNvPr>
          <p:cNvSpPr>
            <a:spLocks noGrp="1"/>
          </p:cNvSpPr>
          <p:nvPr>
            <p:ph type="ftr" sz="quarter" idx="15"/>
          </p:nvPr>
        </p:nvSpPr>
        <p:spPr>
          <a:xfrm>
            <a:off x="4478969" y="210114"/>
            <a:ext cx="2509284"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8437B541-595D-1700-6A76-9AF7590B186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11" name="Picture Placeholder 10">
            <a:extLst>
              <a:ext uri="{FF2B5EF4-FFF2-40B4-BE49-F238E27FC236}">
                <a16:creationId xmlns:a16="http://schemas.microsoft.com/office/drawing/2014/main" id="{5F24C464-705C-DC78-DD20-9EFEB717ED27}"/>
              </a:ext>
            </a:extLst>
          </p:cNvPr>
          <p:cNvSpPr>
            <a:spLocks noGrp="1"/>
          </p:cNvSpPr>
          <p:nvPr>
            <p:ph type="pic" sz="quarter" idx="17" hasCustomPrompt="1"/>
          </p:nvPr>
        </p:nvSpPr>
        <p:spPr>
          <a:xfrm>
            <a:off x="382390" y="3045041"/>
            <a:ext cx="3338742" cy="3297489"/>
          </a:xfrm>
          <a:blipFill>
            <a:blip r:embed="rId2">
              <a:alphaModFix amt="6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id="{C6F072A2-EBC7-B7EA-DA98-BAC0AA46E7A4}"/>
              </a:ext>
            </a:extLst>
          </p:cNvPr>
          <p:cNvSpPr>
            <a:spLocks noGrp="1"/>
          </p:cNvSpPr>
          <p:nvPr>
            <p:ph sz="quarter" idx="13"/>
          </p:nvPr>
        </p:nvSpPr>
        <p:spPr>
          <a:xfrm>
            <a:off x="4478968" y="1019810"/>
            <a:ext cx="7315200" cy="5577840"/>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5552954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Number Large">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BF28860-8FEF-73E6-FEDF-176AC5D70A0F}"/>
              </a:ext>
            </a:extLst>
          </p:cNvPr>
          <p:cNvSpPr>
            <a:spLocks noGrp="1"/>
          </p:cNvSpPr>
          <p:nvPr>
            <p:ph type="title"/>
          </p:nvPr>
        </p:nvSpPr>
        <p:spPr>
          <a:xfrm>
            <a:off x="6476998" y="4907611"/>
            <a:ext cx="5320285" cy="1438873"/>
          </a:xfrm>
        </p:spPr>
        <p:txBody>
          <a:bodyPr anchor="t"/>
          <a:lstStyle>
            <a:lvl1pPr>
              <a:lnSpc>
                <a:spcPct val="100000"/>
              </a:lnSpc>
              <a:defRPr sz="2000">
                <a:solidFill>
                  <a:schemeClr val="tx1"/>
                </a:solidFill>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86ADE8C0-7863-A0F4-9EFB-60B2F8DD221E}"/>
              </a:ext>
            </a:extLst>
          </p:cNvPr>
          <p:cNvSpPr>
            <a:spLocks noGrp="1"/>
          </p:cNvSpPr>
          <p:nvPr>
            <p:ph type="dt" sz="half" idx="14"/>
          </p:nvPr>
        </p:nvSpPr>
        <p:spPr/>
        <p:txBody>
          <a:bodyPr/>
          <a:lstStyle/>
          <a:p>
            <a:fld id="{27B77AD4-7B4F-4A76-ADEB-9CF6601338DB}" type="datetime1">
              <a:rPr lang="en-US" smtClean="0"/>
              <a:t>4/19/2026</a:t>
            </a:fld>
            <a:endParaRPr lang="en-US"/>
          </a:p>
        </p:txBody>
      </p:sp>
      <p:sp>
        <p:nvSpPr>
          <p:cNvPr id="4" name="Footer Placeholder 3">
            <a:extLst>
              <a:ext uri="{FF2B5EF4-FFF2-40B4-BE49-F238E27FC236}">
                <a16:creationId xmlns:a16="http://schemas.microsoft.com/office/drawing/2014/main" id="{0AE20381-0150-ABDF-3C66-3E77DA79EEC4}"/>
              </a:ext>
            </a:extLst>
          </p:cNvPr>
          <p:cNvSpPr>
            <a:spLocks noGrp="1"/>
          </p:cNvSpPr>
          <p:nvPr>
            <p:ph type="ftr" sz="quarter" idx="15"/>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33AD7FDD-1157-5BB4-4A9F-3F35CE7FF47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10" name="Content Placeholder 9">
            <a:extLst>
              <a:ext uri="{FF2B5EF4-FFF2-40B4-BE49-F238E27FC236}">
                <a16:creationId xmlns:a16="http://schemas.microsoft.com/office/drawing/2014/main" id="{5B446035-33B1-F0D9-18B1-58E177267E3A}"/>
              </a:ext>
            </a:extLst>
          </p:cNvPr>
          <p:cNvSpPr>
            <a:spLocks noGrp="1"/>
          </p:cNvSpPr>
          <p:nvPr>
            <p:ph sz="quarter" idx="17" hasCustomPrompt="1"/>
          </p:nvPr>
        </p:nvSpPr>
        <p:spPr>
          <a:xfrm>
            <a:off x="274638" y="766763"/>
            <a:ext cx="11320462" cy="3489325"/>
          </a:xfrm>
        </p:spPr>
        <p:txBody>
          <a:bodyPr/>
          <a:lstStyle>
            <a:lvl1pPr>
              <a:lnSpc>
                <a:spcPct val="85000"/>
              </a:lnSpc>
              <a:defRPr sz="24000">
                <a:gradFill>
                  <a:gsLst>
                    <a:gs pos="0">
                      <a:schemeClr val="accent6"/>
                    </a:gs>
                    <a:gs pos="46000">
                      <a:schemeClr val="accent1"/>
                    </a:gs>
                    <a:gs pos="100000">
                      <a:schemeClr val="accent3">
                        <a:lumMod val="60000"/>
                        <a:lumOff val="40000"/>
                      </a:schemeClr>
                    </a:gs>
                  </a:gsLst>
                  <a:lin ang="4200000" scaled="0"/>
                </a:gradFill>
                <a:latin typeface="+mj-lt"/>
              </a:defRPr>
            </a:lvl1pPr>
          </a:lstStyle>
          <a:p>
            <a:pPr lvl="0"/>
            <a:r>
              <a:rPr lang="en-US"/>
              <a:t>##%</a:t>
            </a:r>
          </a:p>
        </p:txBody>
      </p:sp>
      <p:cxnSp>
        <p:nvCxnSpPr>
          <p:cNvPr id="6" name="Straight Connector 5">
            <a:extLst>
              <a:ext uri="{FF2B5EF4-FFF2-40B4-BE49-F238E27FC236}">
                <a16:creationId xmlns:a16="http://schemas.microsoft.com/office/drawing/2014/main" id="{9F77A56B-CD68-22F4-F473-A2063E81D70D}"/>
              </a:ext>
            </a:extLst>
          </p:cNvPr>
          <p:cNvCxnSpPr>
            <a:cxnSpLocks/>
          </p:cNvCxnSpPr>
          <p:nvPr/>
        </p:nvCxnSpPr>
        <p:spPr>
          <a:xfrm flipH="1">
            <a:off x="394716" y="4662243"/>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301851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Number Large 2">
    <p:spTree>
      <p:nvGrpSpPr>
        <p:cNvPr id="1" name=""/>
        <p:cNvGrpSpPr/>
        <p:nvPr/>
      </p:nvGrpSpPr>
      <p:grpSpPr>
        <a:xfrm>
          <a:off x="0" y="0"/>
          <a:ext cx="0" cy="0"/>
          <a:chOff x="0" y="0"/>
          <a:chExt cx="0" cy="0"/>
        </a:xfrm>
      </p:grpSpPr>
      <p:sp>
        <p:nvSpPr>
          <p:cNvPr id="10" name="Title 10">
            <a:extLst>
              <a:ext uri="{FF2B5EF4-FFF2-40B4-BE49-F238E27FC236}">
                <a16:creationId xmlns:a16="http://schemas.microsoft.com/office/drawing/2014/main" id="{DD010CB8-5ADF-D96A-0AE8-D830AFDEB94C}"/>
              </a:ext>
            </a:extLst>
          </p:cNvPr>
          <p:cNvSpPr>
            <a:spLocks noGrp="1"/>
          </p:cNvSpPr>
          <p:nvPr>
            <p:ph type="title"/>
          </p:nvPr>
        </p:nvSpPr>
        <p:spPr>
          <a:xfrm>
            <a:off x="7622485" y="1100831"/>
            <a:ext cx="3503935" cy="3811825"/>
          </a:xfrm>
        </p:spPr>
        <p:txBody>
          <a:bodyPr anchor="t">
            <a:normAutofit/>
          </a:bodyPr>
          <a:lstStyle>
            <a:lvl1pPr>
              <a:lnSpc>
                <a:spcPct val="100000"/>
              </a:lnSpc>
              <a:defRPr sz="2000">
                <a:latin typeface="+mn-lt"/>
              </a:defRPr>
            </a:lvl1pPr>
          </a:lstStyle>
          <a:p>
            <a:r>
              <a:rPr lang="en-US"/>
              <a:t>Click to edit Master title style</a:t>
            </a:r>
          </a:p>
        </p:txBody>
      </p:sp>
      <p:sp>
        <p:nvSpPr>
          <p:cNvPr id="3" name="Date Placeholder 2">
            <a:extLst>
              <a:ext uri="{FF2B5EF4-FFF2-40B4-BE49-F238E27FC236}">
                <a16:creationId xmlns:a16="http://schemas.microsoft.com/office/drawing/2014/main" id="{86ADE8C0-7863-A0F4-9EFB-60B2F8DD221E}"/>
              </a:ext>
            </a:extLst>
          </p:cNvPr>
          <p:cNvSpPr>
            <a:spLocks noGrp="1"/>
          </p:cNvSpPr>
          <p:nvPr>
            <p:ph type="dt" sz="half" idx="14"/>
          </p:nvPr>
        </p:nvSpPr>
        <p:spPr/>
        <p:txBody>
          <a:bodyPr/>
          <a:lstStyle/>
          <a:p>
            <a:fld id="{7E7D3A11-047C-4AE4-9A54-AA0426E18492}" type="datetime1">
              <a:rPr lang="en-US" smtClean="0"/>
              <a:t>4/19/2026</a:t>
            </a:fld>
            <a:endParaRPr lang="en-US"/>
          </a:p>
        </p:txBody>
      </p:sp>
      <p:sp>
        <p:nvSpPr>
          <p:cNvPr id="4" name="Footer Placeholder 3">
            <a:extLst>
              <a:ext uri="{FF2B5EF4-FFF2-40B4-BE49-F238E27FC236}">
                <a16:creationId xmlns:a16="http://schemas.microsoft.com/office/drawing/2014/main" id="{0AE20381-0150-ABDF-3C66-3E77DA79EEC4}"/>
              </a:ext>
            </a:extLst>
          </p:cNvPr>
          <p:cNvSpPr>
            <a:spLocks noGrp="1"/>
          </p:cNvSpPr>
          <p:nvPr>
            <p:ph type="ftr" sz="quarter" idx="15"/>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33AD7FDD-1157-5BB4-4A9F-3F35CE7FF476}"/>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9" name="Content Placeholder 9">
            <a:extLst>
              <a:ext uri="{FF2B5EF4-FFF2-40B4-BE49-F238E27FC236}">
                <a16:creationId xmlns:a16="http://schemas.microsoft.com/office/drawing/2014/main" id="{205AA2D5-1683-397E-F373-FD43CF41C356}"/>
              </a:ext>
            </a:extLst>
          </p:cNvPr>
          <p:cNvSpPr>
            <a:spLocks noGrp="1"/>
          </p:cNvSpPr>
          <p:nvPr>
            <p:ph sz="quarter" idx="17" hasCustomPrompt="1"/>
          </p:nvPr>
        </p:nvSpPr>
        <p:spPr>
          <a:xfrm>
            <a:off x="274638" y="1192305"/>
            <a:ext cx="6354305" cy="5302119"/>
          </a:xfrm>
        </p:spPr>
        <p:txBody>
          <a:bodyPr anchor="b"/>
          <a:lstStyle>
            <a:lvl1pPr>
              <a:lnSpc>
                <a:spcPct val="85000"/>
              </a:lnSpc>
              <a:defRPr sz="16700">
                <a:gradFill>
                  <a:gsLst>
                    <a:gs pos="0">
                      <a:schemeClr val="accent6"/>
                    </a:gs>
                    <a:gs pos="46000">
                      <a:schemeClr val="accent1"/>
                    </a:gs>
                    <a:gs pos="100000">
                      <a:schemeClr val="accent3">
                        <a:lumMod val="60000"/>
                        <a:lumOff val="40000"/>
                      </a:schemeClr>
                    </a:gs>
                  </a:gsLst>
                  <a:lin ang="4200000" scaled="0"/>
                </a:gradFill>
                <a:latin typeface="+mj-lt"/>
              </a:defRPr>
            </a:lvl1pPr>
          </a:lstStyle>
          <a:p>
            <a:pPr lvl="0"/>
            <a:r>
              <a:rPr lang="en-US"/>
              <a:t>##%</a:t>
            </a:r>
          </a:p>
        </p:txBody>
      </p:sp>
      <p:cxnSp>
        <p:nvCxnSpPr>
          <p:cNvPr id="8" name="Straight Connector 7">
            <a:extLst>
              <a:ext uri="{FF2B5EF4-FFF2-40B4-BE49-F238E27FC236}">
                <a16:creationId xmlns:a16="http://schemas.microsoft.com/office/drawing/2014/main" id="{6A889F67-0B6B-A4B3-54DF-0A8015E5486C}"/>
              </a:ext>
            </a:extLst>
          </p:cNvPr>
          <p:cNvCxnSpPr>
            <a:cxnSpLocks/>
          </p:cNvCxnSpPr>
          <p:nvPr/>
        </p:nvCxnSpPr>
        <p:spPr>
          <a:xfrm flipV="1">
            <a:off x="7083125" y="1192305"/>
            <a:ext cx="0" cy="4711453"/>
          </a:xfrm>
          <a:prstGeom prst="line">
            <a:avLst/>
          </a:prstGeom>
          <a:ln w="6350">
            <a:solidFill>
              <a:schemeClr val="tx1">
                <a:lumMod val="65000"/>
                <a:alpha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253879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Number Large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6789B03-A237-8E25-DB32-95E92EBCC3A2}"/>
              </a:ext>
            </a:extLst>
          </p:cNvPr>
          <p:cNvSpPr/>
          <p:nvPr/>
        </p:nvSpPr>
        <p:spPr>
          <a:xfrm rot="10800000" flipH="1" flipV="1">
            <a:off x="1175658" y="0"/>
            <a:ext cx="11016342" cy="6858000"/>
          </a:xfrm>
          <a:prstGeom prst="rect">
            <a:avLst/>
          </a:prstGeom>
          <a:gradFill flip="none" rotWithShape="1">
            <a:gsLst>
              <a:gs pos="61500">
                <a:schemeClr val="accent1">
                  <a:alpha val="50000"/>
                </a:schemeClr>
              </a:gs>
              <a:gs pos="40000">
                <a:schemeClr val="accent5">
                  <a:alpha val="50000"/>
                </a:schemeClr>
              </a:gs>
              <a:gs pos="6000">
                <a:schemeClr val="bg2"/>
              </a:gs>
              <a:gs pos="94000">
                <a:schemeClr val="bg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7B651B9B-74D4-3A3F-E369-214B13D8B83C}"/>
              </a:ext>
            </a:extLst>
          </p:cNvPr>
          <p:cNvSpPr/>
          <p:nvPr/>
        </p:nvSpPr>
        <p:spPr>
          <a:xfrm rot="16200000" flipV="1">
            <a:off x="6267450" y="933451"/>
            <a:ext cx="6858000" cy="4991099"/>
          </a:xfrm>
          <a:prstGeom prst="rect">
            <a:avLst/>
          </a:prstGeom>
          <a:gradFill>
            <a:gsLst>
              <a:gs pos="3000">
                <a:schemeClr val="accent6">
                  <a:lumMod val="75000"/>
                </a:schemeClr>
              </a:gs>
              <a:gs pos="65000">
                <a:schemeClr val="accent4">
                  <a:lumMod val="50000"/>
                  <a:alpha val="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Rectangle 2">
            <a:extLst>
              <a:ext uri="{FF2B5EF4-FFF2-40B4-BE49-F238E27FC236}">
                <a16:creationId xmlns:a16="http://schemas.microsoft.com/office/drawing/2014/main" id="{81D28BDD-509C-1D92-D003-9C8B1DAEC620}"/>
              </a:ext>
            </a:extLst>
          </p:cNvPr>
          <p:cNvSpPr/>
          <p:nvPr/>
        </p:nvSpPr>
        <p:spPr>
          <a:xfrm flipH="1" flipV="1">
            <a:off x="2764971" y="4219356"/>
            <a:ext cx="9427029" cy="2638644"/>
          </a:xfrm>
          <a:prstGeom prst="rect">
            <a:avLst/>
          </a:prstGeom>
          <a:gradFill flip="none" rotWithShape="1">
            <a:gsLst>
              <a:gs pos="0">
                <a:schemeClr val="accent3"/>
              </a:gs>
              <a:gs pos="52000">
                <a:schemeClr val="bg2">
                  <a:alpha val="0"/>
                </a:schemeClr>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5" name="Rectangle 4">
            <a:extLst>
              <a:ext uri="{FF2B5EF4-FFF2-40B4-BE49-F238E27FC236}">
                <a16:creationId xmlns:a16="http://schemas.microsoft.com/office/drawing/2014/main" id="{826BBCE4-74E2-A371-85F6-5E780BA94CAA}"/>
              </a:ext>
            </a:extLst>
          </p:cNvPr>
          <p:cNvSpPr/>
          <p:nvPr/>
        </p:nvSpPr>
        <p:spPr>
          <a:xfrm flipV="1">
            <a:off x="1524" y="1858018"/>
            <a:ext cx="12188952" cy="4999982"/>
          </a:xfrm>
          <a:prstGeom prst="rect">
            <a:avLst/>
          </a:prstGeom>
          <a:gradFill>
            <a:gsLst>
              <a:gs pos="28000">
                <a:schemeClr val="bg2"/>
              </a:gs>
              <a:gs pos="56000">
                <a:schemeClr val="bg2">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6E400EE4-4D39-7F3B-C68E-A9F042877A92}"/>
              </a:ext>
            </a:extLst>
          </p:cNvPr>
          <p:cNvCxnSpPr>
            <a:cxnSpLocks/>
          </p:cNvCxnSpPr>
          <p:nvPr/>
        </p:nvCxnSpPr>
        <p:spPr>
          <a:xfrm flipH="1">
            <a:off x="394716" y="4868150"/>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9" name="Title 10">
            <a:extLst>
              <a:ext uri="{FF2B5EF4-FFF2-40B4-BE49-F238E27FC236}">
                <a16:creationId xmlns:a16="http://schemas.microsoft.com/office/drawing/2014/main" id="{2548AAB2-8D73-965E-CC0B-7865E812CACE}"/>
              </a:ext>
            </a:extLst>
          </p:cNvPr>
          <p:cNvSpPr>
            <a:spLocks noGrp="1"/>
          </p:cNvSpPr>
          <p:nvPr>
            <p:ph type="title"/>
          </p:nvPr>
        </p:nvSpPr>
        <p:spPr>
          <a:xfrm>
            <a:off x="6477001" y="5056104"/>
            <a:ext cx="5320284" cy="1322290"/>
          </a:xfrm>
        </p:spPr>
        <p:txBody>
          <a:bodyPr anchor="t"/>
          <a:lstStyle>
            <a:lvl1pPr algn="r">
              <a:lnSpc>
                <a:spcPct val="120000"/>
              </a:lnSpc>
              <a:spcBef>
                <a:spcPts val="1000"/>
              </a:spcBef>
              <a:defRPr sz="2000">
                <a:latin typeface="+mn-lt"/>
              </a:defRPr>
            </a:lvl1pPr>
          </a:lstStyle>
          <a:p>
            <a:r>
              <a:rPr lang="en-US"/>
              <a:t>Click to edit Master title style</a:t>
            </a:r>
          </a:p>
        </p:txBody>
      </p:sp>
      <p:sp>
        <p:nvSpPr>
          <p:cNvPr id="14" name="Date Placeholder 13">
            <a:extLst>
              <a:ext uri="{FF2B5EF4-FFF2-40B4-BE49-F238E27FC236}">
                <a16:creationId xmlns:a16="http://schemas.microsoft.com/office/drawing/2014/main" id="{459F1889-15CA-49B5-957D-AFEE32125C96}"/>
              </a:ext>
            </a:extLst>
          </p:cNvPr>
          <p:cNvSpPr>
            <a:spLocks noGrp="1"/>
          </p:cNvSpPr>
          <p:nvPr>
            <p:ph type="dt" sz="half" idx="14"/>
          </p:nvPr>
        </p:nvSpPr>
        <p:spPr/>
        <p:txBody>
          <a:bodyPr/>
          <a:lstStyle/>
          <a:p>
            <a:fld id="{7DA2CEDE-2AB4-4FB8-9551-E0AA4222B1A3}" type="datetime1">
              <a:rPr lang="en-US" smtClean="0"/>
              <a:t>4/19/2026</a:t>
            </a:fld>
            <a:endParaRPr lang="en-US"/>
          </a:p>
        </p:txBody>
      </p:sp>
      <p:sp>
        <p:nvSpPr>
          <p:cNvPr id="15" name="Footer Placeholder 14">
            <a:extLst>
              <a:ext uri="{FF2B5EF4-FFF2-40B4-BE49-F238E27FC236}">
                <a16:creationId xmlns:a16="http://schemas.microsoft.com/office/drawing/2014/main" id="{08B8EC79-A8CC-7A55-D80D-9F557250E751}"/>
              </a:ext>
            </a:extLst>
          </p:cNvPr>
          <p:cNvSpPr>
            <a:spLocks noGrp="1"/>
          </p:cNvSpPr>
          <p:nvPr>
            <p:ph type="ftr" sz="quarter" idx="15"/>
          </p:nvPr>
        </p:nvSpPr>
        <p:spPr/>
        <p:txBody>
          <a:bodyPr/>
          <a:lstStyle/>
          <a:p>
            <a:r>
              <a:rPr lang="en-US"/>
              <a:t>Sample Footer Text</a:t>
            </a:r>
          </a:p>
        </p:txBody>
      </p:sp>
      <p:sp>
        <p:nvSpPr>
          <p:cNvPr id="16" name="Slide Number Placeholder 15">
            <a:extLst>
              <a:ext uri="{FF2B5EF4-FFF2-40B4-BE49-F238E27FC236}">
                <a16:creationId xmlns:a16="http://schemas.microsoft.com/office/drawing/2014/main" id="{20317C40-C1F7-2A61-6EFC-9DBC5587444B}"/>
              </a:ext>
            </a:extLst>
          </p:cNvPr>
          <p:cNvSpPr>
            <a:spLocks noGrp="1"/>
          </p:cNvSpPr>
          <p:nvPr>
            <p:ph type="sldNum" sz="quarter" idx="16"/>
          </p:nvPr>
        </p:nvSpPr>
        <p:spPr/>
        <p:txBody>
          <a:bodyPr/>
          <a:lstStyle/>
          <a:p>
            <a:fld id="{5E0677F5-4A8A-4BF1-96BE-3BAE8FBAFE2E}" type="slidenum">
              <a:rPr lang="en-US" smtClean="0"/>
              <a:pPr/>
              <a:t>‹#›</a:t>
            </a:fld>
            <a:endParaRPr lang="en-US"/>
          </a:p>
        </p:txBody>
      </p:sp>
      <p:sp>
        <p:nvSpPr>
          <p:cNvPr id="8" name="Content Placeholder 9">
            <a:extLst>
              <a:ext uri="{FF2B5EF4-FFF2-40B4-BE49-F238E27FC236}">
                <a16:creationId xmlns:a16="http://schemas.microsoft.com/office/drawing/2014/main" id="{D9D57452-6086-AD7E-BB02-6CEEDA958256}"/>
              </a:ext>
            </a:extLst>
          </p:cNvPr>
          <p:cNvSpPr>
            <a:spLocks noGrp="1"/>
          </p:cNvSpPr>
          <p:nvPr>
            <p:ph sz="quarter" idx="17" hasCustomPrompt="1"/>
          </p:nvPr>
        </p:nvSpPr>
        <p:spPr>
          <a:xfrm>
            <a:off x="274638" y="965289"/>
            <a:ext cx="11087974" cy="3423256"/>
          </a:xfrm>
        </p:spPr>
        <p:txBody>
          <a:bodyPr anchor="t"/>
          <a:lstStyle>
            <a:lvl1pPr>
              <a:lnSpc>
                <a:spcPct val="85000"/>
              </a:lnSpc>
              <a:defRPr sz="24400">
                <a:solidFill>
                  <a:schemeClr val="tx1"/>
                </a:solidFill>
                <a:latin typeface="+mj-lt"/>
              </a:defRPr>
            </a:lvl1pPr>
          </a:lstStyle>
          <a:p>
            <a:pPr lvl="0"/>
            <a:r>
              <a:rPr lang="en-US"/>
              <a:t>##%</a:t>
            </a:r>
          </a:p>
        </p:txBody>
      </p:sp>
    </p:spTree>
    <p:extLst>
      <p:ext uri="{BB962C8B-B14F-4D97-AF65-F5344CB8AC3E}">
        <p14:creationId xmlns:p14="http://schemas.microsoft.com/office/powerpoint/2010/main" val="2899385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Number Large 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1D28BDD-509C-1D92-D003-9C8B1DAEC620}"/>
              </a:ext>
            </a:extLst>
          </p:cNvPr>
          <p:cNvSpPr/>
          <p:nvPr/>
        </p:nvSpPr>
        <p:spPr>
          <a:xfrm flipH="1" flipV="1">
            <a:off x="-1" y="2200164"/>
            <a:ext cx="12192000" cy="4657836"/>
          </a:xfrm>
          <a:prstGeom prst="rect">
            <a:avLst/>
          </a:prstGeom>
          <a:gradFill>
            <a:gsLst>
              <a:gs pos="0">
                <a:schemeClr val="accent2"/>
              </a:gs>
              <a:gs pos="47000">
                <a:schemeClr val="bg2">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F6789B03-A237-8E25-DB32-95E92EBCC3A2}"/>
              </a:ext>
            </a:extLst>
          </p:cNvPr>
          <p:cNvSpPr/>
          <p:nvPr/>
        </p:nvSpPr>
        <p:spPr>
          <a:xfrm rot="10800000" flipH="1" flipV="1">
            <a:off x="5325644" y="726090"/>
            <a:ext cx="6866356" cy="6131909"/>
          </a:xfrm>
          <a:prstGeom prst="rect">
            <a:avLst/>
          </a:prstGeom>
          <a:gradFill flip="none" rotWithShape="1">
            <a:gsLst>
              <a:gs pos="20000">
                <a:schemeClr val="accent3">
                  <a:lumMod val="60000"/>
                  <a:lumOff val="40000"/>
                  <a:alpha val="67000"/>
                </a:schemeClr>
              </a:gs>
              <a:gs pos="5000">
                <a:schemeClr val="tx2">
                  <a:alpha val="94000"/>
                </a:schemeClr>
              </a:gs>
              <a:gs pos="70000">
                <a:schemeClr val="bg2">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8" name="Rectangle 17">
            <a:extLst>
              <a:ext uri="{FF2B5EF4-FFF2-40B4-BE49-F238E27FC236}">
                <a16:creationId xmlns:a16="http://schemas.microsoft.com/office/drawing/2014/main" id="{7B651B9B-74D4-3A3F-E369-214B13D8B83C}"/>
              </a:ext>
            </a:extLst>
          </p:cNvPr>
          <p:cNvSpPr/>
          <p:nvPr/>
        </p:nvSpPr>
        <p:spPr>
          <a:xfrm rot="16200000" flipV="1">
            <a:off x="6683189" y="1349189"/>
            <a:ext cx="6858000" cy="4159622"/>
          </a:xfrm>
          <a:prstGeom prst="rect">
            <a:avLst/>
          </a:prstGeom>
          <a:gradFill>
            <a:gsLst>
              <a:gs pos="0">
                <a:schemeClr val="accent1">
                  <a:lumMod val="75000"/>
                </a:schemeClr>
              </a:gs>
              <a:gs pos="63000">
                <a:schemeClr val="bg2">
                  <a:alpha val="0"/>
                </a:schemeClr>
              </a:gs>
            </a:gsLst>
            <a:lin ang="6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6E400EE4-4D39-7F3B-C68E-A9F042877A92}"/>
              </a:ext>
            </a:extLst>
          </p:cNvPr>
          <p:cNvCxnSpPr>
            <a:cxnSpLocks/>
          </p:cNvCxnSpPr>
          <p:nvPr/>
        </p:nvCxnSpPr>
        <p:spPr>
          <a:xfrm flipH="1">
            <a:off x="394716" y="4876366"/>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8" name="Title 10">
            <a:extLst>
              <a:ext uri="{FF2B5EF4-FFF2-40B4-BE49-F238E27FC236}">
                <a16:creationId xmlns:a16="http://schemas.microsoft.com/office/drawing/2014/main" id="{6E27F960-EB1F-031C-F95C-2380BB06B5E8}"/>
              </a:ext>
            </a:extLst>
          </p:cNvPr>
          <p:cNvSpPr>
            <a:spLocks noGrp="1"/>
          </p:cNvSpPr>
          <p:nvPr>
            <p:ph type="title"/>
          </p:nvPr>
        </p:nvSpPr>
        <p:spPr>
          <a:xfrm>
            <a:off x="1885949" y="5125006"/>
            <a:ext cx="8420100" cy="728222"/>
          </a:xfrm>
        </p:spPr>
        <p:txBody>
          <a:bodyPr anchor="ctr"/>
          <a:lstStyle>
            <a:lvl1pPr algn="ctr">
              <a:lnSpc>
                <a:spcPct val="120000"/>
              </a:lnSpc>
              <a:spcBef>
                <a:spcPts val="1000"/>
              </a:spcBef>
              <a:defRPr sz="2000">
                <a:latin typeface="+mn-lt"/>
              </a:defRPr>
            </a:lvl1pPr>
          </a:lstStyle>
          <a:p>
            <a:r>
              <a:rPr lang="en-US"/>
              <a:t>Click to edit Master title style</a:t>
            </a:r>
          </a:p>
        </p:txBody>
      </p:sp>
      <p:sp>
        <p:nvSpPr>
          <p:cNvPr id="6" name="Content Placeholder 9">
            <a:extLst>
              <a:ext uri="{FF2B5EF4-FFF2-40B4-BE49-F238E27FC236}">
                <a16:creationId xmlns:a16="http://schemas.microsoft.com/office/drawing/2014/main" id="{A34236BC-4366-0C69-F209-C904D38401F8}"/>
              </a:ext>
            </a:extLst>
          </p:cNvPr>
          <p:cNvSpPr>
            <a:spLocks noGrp="1"/>
          </p:cNvSpPr>
          <p:nvPr>
            <p:ph sz="quarter" idx="17" hasCustomPrompt="1"/>
          </p:nvPr>
        </p:nvSpPr>
        <p:spPr>
          <a:xfrm>
            <a:off x="723900" y="726090"/>
            <a:ext cx="10744200" cy="3860382"/>
          </a:xfrm>
        </p:spPr>
        <p:txBody>
          <a:bodyPr anchor="b"/>
          <a:lstStyle>
            <a:lvl1pPr algn="ctr">
              <a:lnSpc>
                <a:spcPct val="85000"/>
              </a:lnSpc>
              <a:defRPr sz="25500">
                <a:solidFill>
                  <a:schemeClr val="tx1"/>
                </a:solidFill>
                <a:latin typeface="+mj-lt"/>
              </a:defRPr>
            </a:lvl1pPr>
          </a:lstStyle>
          <a:p>
            <a:pPr lvl="0"/>
            <a:r>
              <a:rPr lang="en-US"/>
              <a:t>##%</a:t>
            </a:r>
          </a:p>
        </p:txBody>
      </p:sp>
      <p:cxnSp>
        <p:nvCxnSpPr>
          <p:cNvPr id="14" name="Straight Connector 13">
            <a:extLst>
              <a:ext uri="{FF2B5EF4-FFF2-40B4-BE49-F238E27FC236}">
                <a16:creationId xmlns:a16="http://schemas.microsoft.com/office/drawing/2014/main" id="{417591FD-2E75-A22D-FBA7-02D7E815F645}"/>
              </a:ext>
            </a:extLst>
          </p:cNvPr>
          <p:cNvCxnSpPr>
            <a:cxnSpLocks/>
          </p:cNvCxnSpPr>
          <p:nvPr/>
        </p:nvCxnSpPr>
        <p:spPr>
          <a:xfrm flipH="1">
            <a:off x="394716" y="6091872"/>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15" name="Date Placeholder 14">
            <a:extLst>
              <a:ext uri="{FF2B5EF4-FFF2-40B4-BE49-F238E27FC236}">
                <a16:creationId xmlns:a16="http://schemas.microsoft.com/office/drawing/2014/main" id="{38FB55F3-AB08-16DF-AAC9-DD747B27C4E2}"/>
              </a:ext>
            </a:extLst>
          </p:cNvPr>
          <p:cNvSpPr>
            <a:spLocks noGrp="1"/>
          </p:cNvSpPr>
          <p:nvPr>
            <p:ph type="dt" sz="half" idx="14"/>
          </p:nvPr>
        </p:nvSpPr>
        <p:spPr>
          <a:xfrm>
            <a:off x="301752" y="6286290"/>
            <a:ext cx="1759288" cy="365760"/>
          </a:xfrm>
        </p:spPr>
        <p:txBody>
          <a:bodyPr/>
          <a:lstStyle/>
          <a:p>
            <a:fld id="{7DA2CEDE-2AB4-4FB8-9551-E0AA4222B1A3}" type="datetime1">
              <a:rPr lang="en-US" smtClean="0"/>
              <a:t>4/19/2026</a:t>
            </a:fld>
            <a:endParaRPr lang="en-US"/>
          </a:p>
        </p:txBody>
      </p:sp>
      <p:sp>
        <p:nvSpPr>
          <p:cNvPr id="16" name="Footer Placeholder 15">
            <a:extLst>
              <a:ext uri="{FF2B5EF4-FFF2-40B4-BE49-F238E27FC236}">
                <a16:creationId xmlns:a16="http://schemas.microsoft.com/office/drawing/2014/main" id="{E16155A7-4EE1-631B-DE09-AD84BEA5F71F}"/>
              </a:ext>
            </a:extLst>
          </p:cNvPr>
          <p:cNvSpPr>
            <a:spLocks noGrp="1"/>
          </p:cNvSpPr>
          <p:nvPr>
            <p:ph type="ftr" sz="quarter" idx="15"/>
          </p:nvPr>
        </p:nvSpPr>
        <p:spPr>
          <a:xfrm>
            <a:off x="7622485" y="6286290"/>
            <a:ext cx="2509284" cy="365760"/>
          </a:xfrm>
        </p:spPr>
        <p:txBody>
          <a:bodyPr/>
          <a:lstStyle/>
          <a:p>
            <a:r>
              <a:rPr lang="en-US"/>
              <a:t>Sample Footer Text</a:t>
            </a:r>
          </a:p>
        </p:txBody>
      </p:sp>
      <p:sp>
        <p:nvSpPr>
          <p:cNvPr id="17" name="Slide Number Placeholder 16">
            <a:extLst>
              <a:ext uri="{FF2B5EF4-FFF2-40B4-BE49-F238E27FC236}">
                <a16:creationId xmlns:a16="http://schemas.microsoft.com/office/drawing/2014/main" id="{5711E54C-F006-9166-CC7B-F217541169AB}"/>
              </a:ext>
            </a:extLst>
          </p:cNvPr>
          <p:cNvSpPr>
            <a:spLocks noGrp="1"/>
          </p:cNvSpPr>
          <p:nvPr>
            <p:ph type="sldNum" sz="quarter" idx="16"/>
          </p:nvPr>
        </p:nvSpPr>
        <p:spPr>
          <a:xfrm>
            <a:off x="11300323" y="6286290"/>
            <a:ext cx="605475" cy="365760"/>
          </a:xfrm>
        </p:spPr>
        <p:txBody>
          <a:bodyPr/>
          <a:lstStyle/>
          <a:p>
            <a:fld id="{5E0677F5-4A8A-4BF1-96BE-3BAE8FBAFE2E}" type="slidenum">
              <a:rPr lang="en-US" smtClean="0"/>
              <a:pPr/>
              <a:t>‹#›</a:t>
            </a:fld>
            <a:endParaRPr lang="en-US"/>
          </a:p>
        </p:txBody>
      </p:sp>
    </p:spTree>
    <p:extLst>
      <p:ext uri="{BB962C8B-B14F-4D97-AF65-F5344CB8AC3E}">
        <p14:creationId xmlns:p14="http://schemas.microsoft.com/office/powerpoint/2010/main" val="17536019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BED7B15-76E6-E98E-A0BB-6188FC145CDD}"/>
              </a:ext>
            </a:extLst>
          </p:cNvPr>
          <p:cNvSpPr/>
          <p:nvPr/>
        </p:nvSpPr>
        <p:spPr>
          <a:xfrm rot="10800000" flipH="1">
            <a:off x="-1" y="0"/>
            <a:ext cx="12192002" cy="6858000"/>
          </a:xfrm>
          <a:prstGeom prst="rect">
            <a:avLst/>
          </a:prstGeom>
          <a:gradFill flip="none" rotWithShape="1">
            <a:gsLst>
              <a:gs pos="50000">
                <a:schemeClr val="accent3">
                  <a:lumMod val="60000"/>
                  <a:lumOff val="40000"/>
                  <a:alpha val="75000"/>
                </a:schemeClr>
              </a:gs>
              <a:gs pos="0">
                <a:schemeClr val="accent1">
                  <a:lumMod val="50000"/>
                </a:schemeClr>
              </a:gs>
              <a:gs pos="100000">
                <a:schemeClr val="accent4">
                  <a:lumMod val="50000"/>
                </a:schemeClr>
              </a:gs>
              <a:gs pos="85000">
                <a:schemeClr val="accent2">
                  <a:lumMod val="7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A3602343-A974-BE4B-41E6-58237921FB4D}"/>
              </a:ext>
            </a:extLst>
          </p:cNvPr>
          <p:cNvSpPr/>
          <p:nvPr/>
        </p:nvSpPr>
        <p:spPr>
          <a:xfrm flipH="1">
            <a:off x="3683466" y="0"/>
            <a:ext cx="8508534" cy="6858000"/>
          </a:xfrm>
          <a:prstGeom prst="rect">
            <a:avLst/>
          </a:prstGeom>
          <a:gradFill flip="none" rotWithShape="1">
            <a:gsLst>
              <a:gs pos="6000">
                <a:schemeClr val="accent3">
                  <a:lumMod val="40000"/>
                  <a:lumOff val="60000"/>
                </a:schemeClr>
              </a:gs>
              <a:gs pos="73000">
                <a:schemeClr val="accent3">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51022E84-7D91-EFA0-CBCA-F9AC98E6181F}"/>
              </a:ext>
            </a:extLst>
          </p:cNvPr>
          <p:cNvSpPr/>
          <p:nvPr/>
        </p:nvSpPr>
        <p:spPr>
          <a:xfrm rot="5400000">
            <a:off x="1670408" y="-1670408"/>
            <a:ext cx="7492544" cy="10833360"/>
          </a:xfrm>
          <a:prstGeom prst="rect">
            <a:avLst/>
          </a:prstGeom>
          <a:gradFill flip="none" rotWithShape="1">
            <a:gsLst>
              <a:gs pos="58000">
                <a:schemeClr val="accent2">
                  <a:alpha val="0"/>
                </a:schemeClr>
              </a:gs>
              <a:gs pos="98000">
                <a:schemeClr val="accent6">
                  <a:lumMod val="7500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67344"/>
          </a:xfrm>
        </p:spPr>
        <p:txBody>
          <a:bodyPr/>
          <a:lstStyle/>
          <a:p>
            <a:r>
              <a:rPr lang="en-US"/>
              <a:t>Click to edit Master title style</a:t>
            </a:r>
          </a:p>
        </p:txBody>
      </p:sp>
      <p:sp>
        <p:nvSpPr>
          <p:cNvPr id="3" name="Rectangle 2">
            <a:extLst>
              <a:ext uri="{FF2B5EF4-FFF2-40B4-BE49-F238E27FC236}">
                <a16:creationId xmlns:a16="http://schemas.microsoft.com/office/drawing/2014/main" id="{67DA0DC0-3518-750A-3821-192C03B2D059}"/>
              </a:ext>
            </a:extLst>
          </p:cNvPr>
          <p:cNvSpPr/>
          <p:nvPr/>
        </p:nvSpPr>
        <p:spPr>
          <a:xfrm rot="10800000">
            <a:off x="5031742" y="-20336"/>
            <a:ext cx="7160258" cy="6878336"/>
          </a:xfrm>
          <a:prstGeom prst="rect">
            <a:avLst/>
          </a:prstGeom>
          <a:gradFill>
            <a:gsLst>
              <a:gs pos="30000">
                <a:schemeClr val="accent4">
                  <a:lumMod val="60000"/>
                  <a:lumOff val="40000"/>
                  <a:alpha val="0"/>
                </a:schemeClr>
              </a:gs>
              <a:gs pos="89000">
                <a:schemeClr val="bg2"/>
              </a:gs>
            </a:gsLst>
            <a:lin ang="9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B5B402F4-533A-849C-ACAD-039056A5D174}"/>
              </a:ext>
            </a:extLst>
          </p:cNvPr>
          <p:cNvSpPr/>
          <p:nvPr/>
        </p:nvSpPr>
        <p:spPr>
          <a:xfrm flipH="1">
            <a:off x="8961" y="2704579"/>
            <a:ext cx="12183038" cy="4153421"/>
          </a:xfrm>
          <a:prstGeom prst="rect">
            <a:avLst/>
          </a:prstGeom>
          <a:gradFill flip="none" rotWithShape="1">
            <a:gsLst>
              <a:gs pos="20000">
                <a:schemeClr val="accent1">
                  <a:alpha val="0"/>
                </a:schemeClr>
              </a:gs>
              <a:gs pos="68000">
                <a:schemeClr val="bg2">
                  <a:alpha val="67000"/>
                </a:schemeClr>
              </a:gs>
              <a:gs pos="90000">
                <a:schemeClr val="bg2"/>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02E0CC3F-E257-4F6E-9E6A-B96D887699EC}" type="datetime1">
              <a:rPr lang="en-US" smtClean="0"/>
              <a:t>4/19/2026</a:t>
            </a:fld>
            <a:endParaRPr lang="en-US"/>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10" name="Content Placeholder 9">
            <a:extLst>
              <a:ext uri="{FF2B5EF4-FFF2-40B4-BE49-F238E27FC236}">
                <a16:creationId xmlns:a16="http://schemas.microsoft.com/office/drawing/2014/main" id="{88124DA4-1249-371C-65BA-0AAC0239D4C1}"/>
              </a:ext>
            </a:extLst>
          </p:cNvPr>
          <p:cNvSpPr>
            <a:spLocks noGrp="1"/>
          </p:cNvSpPr>
          <p:nvPr>
            <p:ph sz="quarter" idx="17" hasCustomPrompt="1"/>
          </p:nvPr>
        </p:nvSpPr>
        <p:spPr>
          <a:xfrm>
            <a:off x="274320" y="2704946"/>
            <a:ext cx="9801225" cy="3538538"/>
          </a:xfrm>
        </p:spPr>
        <p:txBody>
          <a:bodyPr anchor="b"/>
          <a:lstStyle>
            <a:lvl1pPr>
              <a:lnSpc>
                <a:spcPct val="100000"/>
              </a:lnSpc>
              <a:defRPr sz="5400"/>
            </a:lvl1pPr>
            <a:lvl2pPr>
              <a:lnSpc>
                <a:spcPct val="100000"/>
              </a:lnSpc>
              <a:defRPr sz="4800"/>
            </a:lvl2pPr>
            <a:lvl3pPr>
              <a:lnSpc>
                <a:spcPct val="100000"/>
              </a:lnSpc>
              <a:defRPr sz="4400"/>
            </a:lvl3pPr>
            <a:lvl4pPr>
              <a:lnSpc>
                <a:spcPct val="100000"/>
              </a:lnSpc>
              <a:defRPr sz="4000"/>
            </a:lvl4pPr>
            <a:lvl5pPr>
              <a:lnSpc>
                <a:spcPct val="100000"/>
              </a:lnSpc>
              <a:defRPr sz="360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3043108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Statement 2">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2CF1CF0-C3ED-5EA1-C726-EBAC66FC459E}"/>
              </a:ext>
            </a:extLst>
          </p:cNvPr>
          <p:cNvGrpSpPr/>
          <p:nvPr/>
        </p:nvGrpSpPr>
        <p:grpSpPr>
          <a:xfrm rot="10800000">
            <a:off x="1" y="0"/>
            <a:ext cx="12190476" cy="6858000"/>
            <a:chOff x="-9781" y="3912"/>
            <a:chExt cx="12211365" cy="6858000"/>
          </a:xfrm>
        </p:grpSpPr>
        <p:sp>
          <p:nvSpPr>
            <p:cNvPr id="5" name="Rectangle 4">
              <a:extLst>
                <a:ext uri="{FF2B5EF4-FFF2-40B4-BE49-F238E27FC236}">
                  <a16:creationId xmlns:a16="http://schemas.microsoft.com/office/drawing/2014/main" id="{09BA6A3A-21BC-BCE6-BC2B-B42FA75A49EF}"/>
                </a:ext>
              </a:extLst>
            </p:cNvPr>
            <p:cNvSpPr/>
            <p:nvPr/>
          </p:nvSpPr>
          <p:spPr>
            <a:xfrm>
              <a:off x="-9780" y="3912"/>
              <a:ext cx="12209838"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Rectangle 9">
              <a:extLst>
                <a:ext uri="{FF2B5EF4-FFF2-40B4-BE49-F238E27FC236}">
                  <a16:creationId xmlns:a16="http://schemas.microsoft.com/office/drawing/2014/main" id="{2FB24053-097C-6D55-5E0C-0603408E5C88}"/>
                </a:ext>
              </a:extLst>
            </p:cNvPr>
            <p:cNvSpPr/>
            <p:nvPr/>
          </p:nvSpPr>
          <p:spPr>
            <a:xfrm rot="5400000" flipH="1">
              <a:off x="2666140" y="-2672008"/>
              <a:ext cx="6857996" cy="12209838"/>
            </a:xfrm>
            <a:prstGeom prst="rect">
              <a:avLst/>
            </a:prstGeom>
            <a:gradFill>
              <a:gsLst>
                <a:gs pos="0">
                  <a:schemeClr val="accent3">
                    <a:lumMod val="60000"/>
                    <a:lumOff val="40000"/>
                  </a:schemeClr>
                </a:gs>
                <a:gs pos="65000">
                  <a:schemeClr val="accent1">
                    <a:lumMod val="75000"/>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7536FF5-9154-5325-5E33-F0EC96653800}"/>
                </a:ext>
              </a:extLst>
            </p:cNvPr>
            <p:cNvSpPr/>
            <p:nvPr/>
          </p:nvSpPr>
          <p:spPr>
            <a:xfrm rot="16200000" flipH="1">
              <a:off x="2666139" y="-2672007"/>
              <a:ext cx="6858000" cy="12209838"/>
            </a:xfrm>
            <a:prstGeom prst="rect">
              <a:avLst/>
            </a:prstGeom>
            <a:gradFill flip="none" rotWithShape="1">
              <a:gsLst>
                <a:gs pos="0">
                  <a:schemeClr val="accent1">
                    <a:lumMod val="75000"/>
                  </a:schemeClr>
                </a:gs>
                <a:gs pos="32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Rectangle 11">
              <a:extLst>
                <a:ext uri="{FF2B5EF4-FFF2-40B4-BE49-F238E27FC236}">
                  <a16:creationId xmlns:a16="http://schemas.microsoft.com/office/drawing/2014/main" id="{4BFC185B-E462-A41C-3F22-C8625064206D}"/>
                </a:ext>
              </a:extLst>
            </p:cNvPr>
            <p:cNvSpPr/>
            <p:nvPr/>
          </p:nvSpPr>
          <p:spPr>
            <a:xfrm rot="5400000">
              <a:off x="4173989" y="-1164157"/>
              <a:ext cx="3842298" cy="12209838"/>
            </a:xfrm>
            <a:prstGeom prst="rect">
              <a:avLst/>
            </a:prstGeom>
            <a:gradFill>
              <a:gsLst>
                <a:gs pos="0">
                  <a:schemeClr val="accent6"/>
                </a:gs>
                <a:gs pos="48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Rectangle 12">
              <a:extLst>
                <a:ext uri="{FF2B5EF4-FFF2-40B4-BE49-F238E27FC236}">
                  <a16:creationId xmlns:a16="http://schemas.microsoft.com/office/drawing/2014/main" id="{F49986CB-27CC-E8D1-6341-4F461EB28D7D}"/>
                </a:ext>
                <a:ext uri="{C183D7F6-B498-43B3-948B-1728B52AA6E4}">
                  <adec:decorative xmlns:adec="http://schemas.microsoft.com/office/drawing/2017/decorative" val="1"/>
                </a:ext>
              </a:extLst>
            </p:cNvPr>
            <p:cNvSpPr/>
            <p:nvPr/>
          </p:nvSpPr>
          <p:spPr>
            <a:xfrm flipH="1">
              <a:off x="5681150" y="3912"/>
              <a:ext cx="6520434" cy="6858000"/>
            </a:xfrm>
            <a:prstGeom prst="rect">
              <a:avLst/>
            </a:prstGeom>
            <a:gradFill flip="none" rotWithShape="1">
              <a:gsLst>
                <a:gs pos="8000">
                  <a:schemeClr val="bg2"/>
                </a:gs>
                <a:gs pos="71000">
                  <a:schemeClr val="accent6">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67344"/>
          </a:xfrm>
        </p:spPr>
        <p:txBody>
          <a:bodyPr/>
          <a:lstStyle/>
          <a:p>
            <a:r>
              <a:rPr lang="en-US"/>
              <a:t>Click to edit Master title style</a:t>
            </a:r>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BBFD9073-9E84-4C56-B5C8-FA6026186803}" type="datetime1">
              <a:rPr lang="en-US" smtClean="0"/>
              <a:t>4/19/2026</a:t>
            </a:fld>
            <a:endParaRPr lang="en-US"/>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1866900" y="1926628"/>
            <a:ext cx="8420099" cy="3229900"/>
          </a:xfrm>
        </p:spPr>
        <p:txBody>
          <a:bodyPr anchor="ctr">
            <a:normAutofit/>
          </a:bodyPr>
          <a:lstStyle>
            <a:lvl1pPr marL="0" indent="0" algn="ctr">
              <a:lnSpc>
                <a:spcPct val="100000"/>
              </a:lnSpc>
              <a:buNone/>
              <a:defRPr sz="5400" b="0">
                <a:solidFill>
                  <a:schemeClr val="tx1"/>
                </a:solidFill>
              </a:defRPr>
            </a:lvl1pPr>
            <a:lvl2pPr marL="228600" indent="0" algn="ctr">
              <a:lnSpc>
                <a:spcPct val="100000"/>
              </a:lnSpc>
              <a:buNone/>
              <a:defRPr sz="4800" b="0">
                <a:solidFill>
                  <a:schemeClr val="tx1"/>
                </a:solidFill>
              </a:defRPr>
            </a:lvl2pPr>
            <a:lvl3pPr marL="457200" indent="0" algn="ctr">
              <a:lnSpc>
                <a:spcPct val="100000"/>
              </a:lnSpc>
              <a:buNone/>
              <a:defRPr sz="4400" b="0">
                <a:solidFill>
                  <a:schemeClr val="tx1"/>
                </a:solidFill>
              </a:defRPr>
            </a:lvl3pPr>
            <a:lvl4pPr marL="685800" indent="0" algn="ctr">
              <a:lnSpc>
                <a:spcPct val="100000"/>
              </a:lnSpc>
              <a:buNone/>
              <a:defRPr sz="4000" b="0">
                <a:solidFill>
                  <a:schemeClr val="tx1"/>
                </a:solidFill>
              </a:defRPr>
            </a:lvl4pPr>
            <a:lvl5pPr marL="914400" indent="0" algn="ctr">
              <a:lnSpc>
                <a:spcPct val="100000"/>
              </a:lnSpc>
              <a:buNone/>
              <a:defRPr sz="3600" b="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833177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Statement 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FC5C2AD-3C50-C089-D649-A6D2273BB610}"/>
              </a:ext>
            </a:extLst>
          </p:cNvPr>
          <p:cNvSpPr/>
          <p:nvPr/>
        </p:nvSpPr>
        <p:spPr>
          <a:xfrm rot="16200000" flipH="1">
            <a:off x="5328160" y="-27729"/>
            <a:ext cx="1537858" cy="12189821"/>
          </a:xfrm>
          <a:prstGeom prst="rect">
            <a:avLst/>
          </a:prstGeom>
          <a:gradFill>
            <a:gsLst>
              <a:gs pos="38000">
                <a:schemeClr val="accent1">
                  <a:lumMod val="75000"/>
                  <a:alpha val="0"/>
                </a:schemeClr>
              </a:gs>
              <a:gs pos="96000">
                <a:schemeClr val="accent3">
                  <a:lumMod val="60000"/>
                  <a:lumOff val="40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67344"/>
          </a:xfrm>
        </p:spPr>
        <p:txBody>
          <a:bodyPr/>
          <a:lstStyle/>
          <a:p>
            <a:r>
              <a:rPr lang="en-US"/>
              <a:t>Click to edit Master title style</a:t>
            </a:r>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7FD71008-F1A2-4E65-9AFD-4970D8007661}" type="datetime1">
              <a:rPr lang="en-US" smtClean="0"/>
              <a:t>4/19/2026</a:t>
            </a:fld>
            <a:endParaRPr lang="en-US"/>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10" name="Rectangle 9">
            <a:extLst>
              <a:ext uri="{FF2B5EF4-FFF2-40B4-BE49-F238E27FC236}">
                <a16:creationId xmlns:a16="http://schemas.microsoft.com/office/drawing/2014/main" id="{B6061286-C2FC-AEA2-F983-2178EAD2A63F}"/>
              </a:ext>
            </a:extLst>
          </p:cNvPr>
          <p:cNvSpPr/>
          <p:nvPr/>
        </p:nvSpPr>
        <p:spPr>
          <a:xfrm flipH="1" flipV="1">
            <a:off x="-3" y="2058528"/>
            <a:ext cx="8585201" cy="4799472"/>
          </a:xfrm>
          <a:prstGeom prst="rect">
            <a:avLst/>
          </a:prstGeom>
          <a:gradFill flip="none" rotWithShape="1">
            <a:gsLst>
              <a:gs pos="69000">
                <a:schemeClr val="accent1">
                  <a:alpha val="0"/>
                </a:schemeClr>
              </a:gs>
              <a:gs pos="30000">
                <a:schemeClr val="accent3">
                  <a:lumMod val="60000"/>
                  <a:lumOff val="40000"/>
                  <a:alpha val="47000"/>
                </a:schemeClr>
              </a:gs>
              <a:gs pos="0">
                <a:schemeClr val="tx1">
                  <a:alpha val="88000"/>
                </a:schemeClr>
              </a:gs>
              <a:gs pos="100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2" name="Rectangle 11">
            <a:extLst>
              <a:ext uri="{FF2B5EF4-FFF2-40B4-BE49-F238E27FC236}">
                <a16:creationId xmlns:a16="http://schemas.microsoft.com/office/drawing/2014/main" id="{94C601D0-F929-5C7E-ABB1-EDAE306F5314}"/>
              </a:ext>
            </a:extLst>
          </p:cNvPr>
          <p:cNvSpPr/>
          <p:nvPr/>
        </p:nvSpPr>
        <p:spPr>
          <a:xfrm>
            <a:off x="0" y="5298252"/>
            <a:ext cx="11044517" cy="1559747"/>
          </a:xfrm>
          <a:prstGeom prst="rect">
            <a:avLst/>
          </a:prstGeom>
          <a:gradFill>
            <a:gsLst>
              <a:gs pos="36000">
                <a:schemeClr val="accent6">
                  <a:alpha val="0"/>
                </a:schemeClr>
              </a:gs>
              <a:gs pos="91000">
                <a:schemeClr val="bg2"/>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1" name="Rectangle 10">
            <a:extLst>
              <a:ext uri="{FF2B5EF4-FFF2-40B4-BE49-F238E27FC236}">
                <a16:creationId xmlns:a16="http://schemas.microsoft.com/office/drawing/2014/main" id="{BEF0725A-63D2-3C07-3E64-787784EF748D}"/>
              </a:ext>
            </a:extLst>
          </p:cNvPr>
          <p:cNvSpPr/>
          <p:nvPr/>
        </p:nvSpPr>
        <p:spPr>
          <a:xfrm>
            <a:off x="-1" y="1719695"/>
            <a:ext cx="12189822" cy="357855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3E4E45FF-53F3-89B1-B969-C440DC819EF4}"/>
              </a:ext>
            </a:extLst>
          </p:cNvPr>
          <p:cNvSpPr>
            <a:spLocks noGrp="1"/>
          </p:cNvSpPr>
          <p:nvPr>
            <p:ph sz="quarter" idx="13" hasCustomPrompt="1"/>
          </p:nvPr>
        </p:nvSpPr>
        <p:spPr>
          <a:xfrm>
            <a:off x="274320" y="952500"/>
            <a:ext cx="9296400" cy="3578557"/>
          </a:xfrm>
        </p:spPr>
        <p:txBody>
          <a:bodyPr anchor="t">
            <a:noAutofit/>
          </a:bodyPr>
          <a:lstStyle>
            <a:lvl1pPr marL="0" indent="0">
              <a:lnSpc>
                <a:spcPct val="100000"/>
              </a:lnSpc>
              <a:buNone/>
              <a:defRPr sz="5000" b="0">
                <a:solidFill>
                  <a:schemeClr val="tx1"/>
                </a:solidFill>
              </a:defRPr>
            </a:lvl1pPr>
            <a:lvl2pPr marL="228600" indent="0">
              <a:lnSpc>
                <a:spcPct val="100000"/>
              </a:lnSpc>
              <a:buNone/>
              <a:defRPr sz="4400" b="0">
                <a:solidFill>
                  <a:schemeClr val="tx1"/>
                </a:solidFill>
              </a:defRPr>
            </a:lvl2pPr>
            <a:lvl3pPr marL="457200" indent="0">
              <a:lnSpc>
                <a:spcPct val="100000"/>
              </a:lnSpc>
              <a:buNone/>
              <a:defRPr sz="3200" b="0">
                <a:solidFill>
                  <a:schemeClr val="tx1"/>
                </a:solidFill>
              </a:defRPr>
            </a:lvl3pPr>
            <a:lvl4pPr marL="685800" indent="0">
              <a:lnSpc>
                <a:spcPct val="100000"/>
              </a:lnSpc>
              <a:buNone/>
              <a:defRPr sz="3200" b="0">
                <a:solidFill>
                  <a:schemeClr val="tx1"/>
                </a:solidFill>
              </a:defRPr>
            </a:lvl4pPr>
            <a:lvl5pPr marL="914400" indent="0">
              <a:lnSpc>
                <a:spcPct val="100000"/>
              </a:lnSpc>
              <a:buNone/>
              <a:defRPr sz="3200" b="0">
                <a:solidFill>
                  <a:schemeClr val="tx1"/>
                </a:solidFill>
              </a:defRPr>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1365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Statement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21EB5-8556-FBD7-00D5-D69AC8E7E73A}"/>
              </a:ext>
            </a:extLst>
          </p:cNvPr>
          <p:cNvSpPr>
            <a:spLocks noGrp="1"/>
          </p:cNvSpPr>
          <p:nvPr>
            <p:ph type="title"/>
          </p:nvPr>
        </p:nvSpPr>
        <p:spPr>
          <a:xfrm>
            <a:off x="612648" y="-1133856"/>
            <a:ext cx="10652760" cy="967344"/>
          </a:xfrm>
        </p:spPr>
        <p:txBody>
          <a:bodyPr/>
          <a:lstStyle/>
          <a:p>
            <a:r>
              <a:rPr lang="en-US"/>
              <a:t>Click to edit Master title style</a:t>
            </a:r>
          </a:p>
        </p:txBody>
      </p:sp>
      <p:sp>
        <p:nvSpPr>
          <p:cNvPr id="13" name="Rectangle 12">
            <a:extLst>
              <a:ext uri="{FF2B5EF4-FFF2-40B4-BE49-F238E27FC236}">
                <a16:creationId xmlns:a16="http://schemas.microsoft.com/office/drawing/2014/main" id="{F49986CB-27CC-E8D1-6341-4F461EB28D7D}"/>
              </a:ext>
              <a:ext uri="{C183D7F6-B498-43B3-948B-1728B52AA6E4}">
                <adec:decorative xmlns:adec="http://schemas.microsoft.com/office/drawing/2017/decorative" val="1"/>
              </a:ext>
            </a:extLst>
          </p:cNvPr>
          <p:cNvSpPr/>
          <p:nvPr/>
        </p:nvSpPr>
        <p:spPr>
          <a:xfrm flipH="1">
            <a:off x="8055" y="3"/>
            <a:ext cx="5597866" cy="6857997"/>
          </a:xfrm>
          <a:prstGeom prst="rect">
            <a:avLst/>
          </a:prstGeom>
          <a:gradFill flip="none" rotWithShape="1">
            <a:gsLst>
              <a:gs pos="1149">
                <a:schemeClr val="bg2">
                  <a:alpha val="0"/>
                </a:schemeClr>
              </a:gs>
              <a:gs pos="31000">
                <a:schemeClr val="bg2"/>
              </a:gs>
              <a:gs pos="78000">
                <a:schemeClr val="accent6">
                  <a:alpha val="0"/>
                </a:schemeClr>
              </a:gs>
            </a:gsLst>
            <a:path path="circle">
              <a:fillToRect l="100000" t="100000"/>
            </a:path>
            <a:tileRect r="-100000" b="-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2FB24053-097C-6D55-5E0C-0603408E5C88}"/>
              </a:ext>
            </a:extLst>
          </p:cNvPr>
          <p:cNvSpPr/>
          <p:nvPr userDrawn="1"/>
        </p:nvSpPr>
        <p:spPr>
          <a:xfrm rot="16200000" flipH="1">
            <a:off x="-801968" y="801971"/>
            <a:ext cx="6647886" cy="5043946"/>
          </a:xfrm>
          <a:prstGeom prst="rect">
            <a:avLst/>
          </a:prstGeom>
          <a:gradFill flip="none" rotWithShape="1">
            <a:gsLst>
              <a:gs pos="0">
                <a:schemeClr val="accent3">
                  <a:lumMod val="60000"/>
                  <a:lumOff val="40000"/>
                </a:schemeClr>
              </a:gs>
              <a:gs pos="64000">
                <a:schemeClr val="accent1">
                  <a:lumMod val="75000"/>
                  <a:alpha val="0"/>
                </a:scheme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Date Placeholder 5">
            <a:extLst>
              <a:ext uri="{FF2B5EF4-FFF2-40B4-BE49-F238E27FC236}">
                <a16:creationId xmlns:a16="http://schemas.microsoft.com/office/drawing/2014/main" id="{E9E12D21-0607-5120-F81C-6E1DA0652CFB}"/>
              </a:ext>
            </a:extLst>
          </p:cNvPr>
          <p:cNvSpPr>
            <a:spLocks noGrp="1"/>
          </p:cNvSpPr>
          <p:nvPr>
            <p:ph type="dt" sz="half" idx="14"/>
          </p:nvPr>
        </p:nvSpPr>
        <p:spPr/>
        <p:txBody>
          <a:bodyPr/>
          <a:lstStyle/>
          <a:p>
            <a:fld id="{35CFC7E7-57B7-4617-A947-41F006E88028}" type="datetime1">
              <a:rPr lang="en-US" smtClean="0"/>
              <a:t>4/19/2026</a:t>
            </a:fld>
            <a:endParaRPr lang="en-US"/>
          </a:p>
        </p:txBody>
      </p:sp>
      <p:sp>
        <p:nvSpPr>
          <p:cNvPr id="8" name="Footer Placeholder 7">
            <a:extLst>
              <a:ext uri="{FF2B5EF4-FFF2-40B4-BE49-F238E27FC236}">
                <a16:creationId xmlns:a16="http://schemas.microsoft.com/office/drawing/2014/main" id="{E0E9E314-CB58-F3CE-7C32-D6103621A2D5}"/>
              </a:ext>
            </a:extLst>
          </p:cNvPr>
          <p:cNvSpPr>
            <a:spLocks noGrp="1"/>
          </p:cNvSpPr>
          <p:nvPr>
            <p:ph type="ftr" sz="quarter" idx="15"/>
          </p:nvPr>
        </p:nvSpPr>
        <p:spPr>
          <a:xfrm>
            <a:off x="5212080" y="210114"/>
            <a:ext cx="2509284" cy="365760"/>
          </a:xfrm>
        </p:spPr>
        <p:txBody>
          <a:bodyPr/>
          <a:lstStyle/>
          <a:p>
            <a:r>
              <a:rPr lang="en-US"/>
              <a:t>Sample Footer Text</a:t>
            </a:r>
          </a:p>
        </p:txBody>
      </p:sp>
      <p:sp>
        <p:nvSpPr>
          <p:cNvPr id="9" name="Slide Number Placeholder 8">
            <a:extLst>
              <a:ext uri="{FF2B5EF4-FFF2-40B4-BE49-F238E27FC236}">
                <a16:creationId xmlns:a16="http://schemas.microsoft.com/office/drawing/2014/main" id="{20A1B35F-4D88-6EA9-8D55-4133CD961AF1}"/>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3" name="Rectangle 2">
            <a:extLst>
              <a:ext uri="{FF2B5EF4-FFF2-40B4-BE49-F238E27FC236}">
                <a16:creationId xmlns:a16="http://schemas.microsoft.com/office/drawing/2014/main" id="{B3000478-6B9C-F9F2-C4B5-C9452F94C79C}"/>
              </a:ext>
            </a:extLst>
          </p:cNvPr>
          <p:cNvSpPr/>
          <p:nvPr userDrawn="1"/>
        </p:nvSpPr>
        <p:spPr>
          <a:xfrm rot="5400000" flipH="1">
            <a:off x="-433217" y="436937"/>
            <a:ext cx="6838297" cy="6003826"/>
          </a:xfrm>
          <a:prstGeom prst="rect">
            <a:avLst/>
          </a:prstGeom>
          <a:gradFill flip="none" rotWithShape="1">
            <a:gsLst>
              <a:gs pos="23000">
                <a:schemeClr val="bg2"/>
              </a:gs>
              <a:gs pos="55000">
                <a:schemeClr val="bg2">
                  <a:alpha val="0"/>
                </a:schemeClr>
              </a:gs>
            </a:gsLst>
            <a:lin ang="2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67536FF5-9154-5325-5E33-F0EC96653800}"/>
              </a:ext>
            </a:extLst>
          </p:cNvPr>
          <p:cNvSpPr/>
          <p:nvPr userDrawn="1"/>
        </p:nvSpPr>
        <p:spPr>
          <a:xfrm rot="5400000" flipH="1">
            <a:off x="3491683" y="1418303"/>
            <a:ext cx="1932033" cy="8947354"/>
          </a:xfrm>
          <a:prstGeom prst="rect">
            <a:avLst/>
          </a:prstGeom>
          <a:gradFill flip="none" rotWithShape="1">
            <a:gsLst>
              <a:gs pos="0">
                <a:schemeClr val="accent4"/>
              </a:gs>
              <a:gs pos="53000">
                <a:schemeClr val="bg2">
                  <a:alpha val="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Content Placeholder 9">
            <a:extLst>
              <a:ext uri="{FF2B5EF4-FFF2-40B4-BE49-F238E27FC236}">
                <a16:creationId xmlns:a16="http://schemas.microsoft.com/office/drawing/2014/main" id="{9EC4EF12-D46B-1903-6274-05152A8CAB65}"/>
              </a:ext>
            </a:extLst>
          </p:cNvPr>
          <p:cNvSpPr>
            <a:spLocks noGrp="1"/>
          </p:cNvSpPr>
          <p:nvPr>
            <p:ph sz="quarter" idx="17" hasCustomPrompt="1"/>
          </p:nvPr>
        </p:nvSpPr>
        <p:spPr>
          <a:xfrm>
            <a:off x="5212080" y="762000"/>
            <a:ext cx="5717459" cy="5334000"/>
          </a:xfrm>
        </p:spPr>
        <p:txBody>
          <a:bodyPr anchor="t">
            <a:normAutofit/>
          </a:bodyPr>
          <a:lstStyle>
            <a:lvl1pPr>
              <a:lnSpc>
                <a:spcPct val="100000"/>
              </a:lnSpc>
              <a:defRPr sz="4800"/>
            </a:lvl1pPr>
            <a:lvl2pPr>
              <a:lnSpc>
                <a:spcPct val="100000"/>
              </a:lnSpc>
              <a:defRPr sz="4400"/>
            </a:lvl2pPr>
            <a:lvl3pPr>
              <a:lnSpc>
                <a:spcPct val="100000"/>
              </a:lnSpc>
              <a:defRPr sz="4000"/>
            </a:lvl3pPr>
            <a:lvl4pPr>
              <a:lnSpc>
                <a:spcPct val="100000"/>
              </a:lnSpc>
              <a:defRPr sz="3600"/>
            </a:lvl4pPr>
            <a:lvl5pPr>
              <a:lnSpc>
                <a:spcPct val="100000"/>
              </a:lnSpc>
              <a:defRPr sz="320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21280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Quot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5008CFE4-4AC8-17F9-C6E2-22D96CF81069}"/>
              </a:ext>
            </a:extLst>
          </p:cNvPr>
          <p:cNvSpPr/>
          <p:nvPr/>
        </p:nvSpPr>
        <p:spPr>
          <a:xfrm>
            <a:off x="0" y="0"/>
            <a:ext cx="12192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8B774BFB-EECC-C995-E701-4CCEB032FCDB}"/>
              </a:ext>
              <a:ext uri="{C183D7F6-B498-43B3-948B-1728B52AA6E4}">
                <adec:decorative xmlns:adec="http://schemas.microsoft.com/office/drawing/2017/decorative" val="1"/>
              </a:ext>
            </a:extLst>
          </p:cNvPr>
          <p:cNvSpPr/>
          <p:nvPr/>
        </p:nvSpPr>
        <p:spPr>
          <a:xfrm>
            <a:off x="0" y="3861412"/>
            <a:ext cx="12192000" cy="3010777"/>
          </a:xfrm>
          <a:prstGeom prst="rect">
            <a:avLst/>
          </a:prstGeom>
          <a:gradFill flip="none" rotWithShape="1">
            <a:gsLst>
              <a:gs pos="0">
                <a:schemeClr val="accent3">
                  <a:lumMod val="60000"/>
                  <a:lumOff val="40000"/>
                  <a:alpha val="70000"/>
                </a:schemeClr>
              </a:gs>
              <a:gs pos="50000">
                <a:schemeClr val="bg2">
                  <a:alpha val="0"/>
                </a:schemeClr>
              </a:gs>
            </a:gsLst>
            <a:lin ang="1716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sp>
        <p:nvSpPr>
          <p:cNvPr id="9" name="Rectangle 8">
            <a:extLst>
              <a:ext uri="{FF2B5EF4-FFF2-40B4-BE49-F238E27FC236}">
                <a16:creationId xmlns:a16="http://schemas.microsoft.com/office/drawing/2014/main" id="{CD2E260E-763F-A06B-2808-39975829F205}"/>
              </a:ext>
            </a:extLst>
          </p:cNvPr>
          <p:cNvSpPr/>
          <p:nvPr/>
        </p:nvSpPr>
        <p:spPr>
          <a:xfrm rot="5400000" flipH="1">
            <a:off x="2667005" y="-2666996"/>
            <a:ext cx="6857996" cy="12191993"/>
          </a:xfrm>
          <a:prstGeom prst="rect">
            <a:avLst/>
          </a:prstGeom>
          <a:gradFill>
            <a:gsLst>
              <a:gs pos="0">
                <a:schemeClr val="bg1"/>
              </a:gs>
              <a:gs pos="100000">
                <a:schemeClr val="accent1">
                  <a:lumMod val="75000"/>
                  <a:alpha val="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8E82642F-D94D-7313-EB9D-48E3CBEDD19C}"/>
              </a:ext>
            </a:extLst>
          </p:cNvPr>
          <p:cNvSpPr/>
          <p:nvPr/>
        </p:nvSpPr>
        <p:spPr>
          <a:xfrm rot="16200000" flipH="1">
            <a:off x="4381500" y="-4373435"/>
            <a:ext cx="3429000" cy="12175870"/>
          </a:xfrm>
          <a:prstGeom prst="rect">
            <a:avLst/>
          </a:prstGeom>
          <a:gradFill flip="none" rotWithShape="1">
            <a:gsLst>
              <a:gs pos="0">
                <a:schemeClr val="accent2"/>
              </a:gs>
              <a:gs pos="36000">
                <a:schemeClr val="accent6">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1866900" y="4967784"/>
            <a:ext cx="8484108" cy="1052015"/>
          </a:xfrm>
        </p:spPr>
        <p:txBody>
          <a:bodyPr anchor="ctr">
            <a:normAutofit/>
          </a:bodyPr>
          <a:lstStyle>
            <a:lvl1pPr marL="137160" indent="-137160">
              <a:lnSpc>
                <a:spcPct val="100000"/>
              </a:lnSpc>
              <a:defRPr sz="2000">
                <a:solidFill>
                  <a:schemeClr val="tx1"/>
                </a:solidFill>
              </a:defRPr>
            </a:lvl1pPr>
          </a:lstStyle>
          <a:p>
            <a:r>
              <a:rPr lang="en-US"/>
              <a:t>Quote Author</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1"/>
                </a:solidFill>
              </a:defRPr>
            </a:lvl1pPr>
          </a:lstStyle>
          <a:p>
            <a:fld id="{80BDAA3E-BE52-42BC-99E8-CCCB81A57ABD}" type="datetime1">
              <a:rPr lang="en-US" smtClean="0"/>
              <a:t>4/19/2026</a:t>
            </a:fld>
            <a:endParaRPr lang="en-US"/>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1"/>
                </a:solidFill>
              </a:defRPr>
            </a:lvl1pPr>
          </a:lstStyle>
          <a:p>
            <a:fld id="{5E0677F5-4A8A-4BF1-96BE-3BAE8FBAFE2E}" type="slidenum">
              <a:rPr lang="en-US" smtClean="0"/>
              <a:pPr/>
              <a:t>‹#›</a:t>
            </a:fld>
            <a:endParaRPr lang="en-US"/>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1866900" y="1405719"/>
            <a:ext cx="8484108" cy="3087622"/>
          </a:xfrm>
        </p:spPr>
        <p:txBody>
          <a:bodyPr vert="horz" lIns="91440" tIns="45720" rIns="91440" bIns="45720" rtlCol="0" anchor="ctr">
            <a:noAutofit/>
          </a:bodyPr>
          <a:lstStyle>
            <a:lvl1pPr marL="0" indent="0">
              <a:lnSpc>
                <a:spcPct val="100000"/>
              </a:lnSpc>
              <a:buNone/>
              <a:defRPr lang="en-US" sz="4000" b="0" dirty="0">
                <a:solidFill>
                  <a:schemeClr val="tx1"/>
                </a:solidFill>
              </a:defRPr>
            </a:lvl1pPr>
            <a:lvl2pPr marL="228600" indent="0">
              <a:lnSpc>
                <a:spcPct val="100000"/>
              </a:lnSpc>
              <a:buNone/>
              <a:defRPr lang="en-US" sz="4000" b="0" dirty="0">
                <a:solidFill>
                  <a:schemeClr val="tx1"/>
                </a:solidFill>
              </a:defRPr>
            </a:lvl2pPr>
            <a:lvl3pPr marL="457200" indent="0">
              <a:lnSpc>
                <a:spcPct val="100000"/>
              </a:lnSpc>
              <a:buNone/>
              <a:defRPr lang="en-US" sz="4000" b="0" dirty="0">
                <a:solidFill>
                  <a:schemeClr val="tx1"/>
                </a:solidFill>
              </a:defRPr>
            </a:lvl3pPr>
            <a:lvl4pPr marL="685800" indent="0">
              <a:lnSpc>
                <a:spcPct val="100000"/>
              </a:lnSpc>
              <a:buNone/>
              <a:defRPr lang="en-US" sz="4000" b="0" dirty="0">
                <a:solidFill>
                  <a:schemeClr val="tx1"/>
                </a:solidFill>
              </a:defRPr>
            </a:lvl4pPr>
            <a:lvl5pPr marL="914400" indent="0">
              <a:lnSpc>
                <a:spcPct val="100000"/>
              </a:lnSpc>
              <a:buNone/>
              <a:defRPr lang="en-US" sz="3600" b="0" dirty="0">
                <a:solidFill>
                  <a:schemeClr val="tx1"/>
                </a:solidFill>
              </a:defRPr>
            </a:lvl5pPr>
          </a:lstStyle>
          <a:p>
            <a:pPr lvl="0"/>
            <a:r>
              <a:rPr lang="en-US"/>
              <a:t>Click to add Quote</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8D1ECC83-D6FA-D54B-81F2-EE93577E016F}"/>
              </a:ext>
            </a:extLst>
          </p:cNvPr>
          <p:cNvCxnSpPr>
            <a:cxnSpLocks/>
          </p:cNvCxnSpPr>
          <p:nvPr userDrawn="1"/>
        </p:nvCxnSpPr>
        <p:spPr>
          <a:xfrm flipH="1">
            <a:off x="2077285" y="4810814"/>
            <a:ext cx="8273723" cy="0"/>
          </a:xfrm>
          <a:prstGeom prst="line">
            <a:avLst/>
          </a:prstGeom>
          <a:ln w="6350">
            <a:solidFill>
              <a:schemeClr val="tx1">
                <a:lumMod val="75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3860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4">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769146C6-F597-C006-1822-297853281771}"/>
              </a:ext>
            </a:extLst>
          </p:cNvPr>
          <p:cNvSpPr/>
          <p:nvPr/>
        </p:nvSpPr>
        <p:spPr>
          <a:xfrm rot="16200000" flipH="1">
            <a:off x="1300007" y="3732960"/>
            <a:ext cx="1825034" cy="4425045"/>
          </a:xfrm>
          <a:prstGeom prst="rect">
            <a:avLst/>
          </a:prstGeom>
          <a:gradFill flip="none" rotWithShape="1">
            <a:gsLst>
              <a:gs pos="56000">
                <a:schemeClr val="bg1">
                  <a:alpha val="0"/>
                </a:schemeClr>
              </a:gs>
              <a:gs pos="100000">
                <a:schemeClr val="accent6">
                  <a:alpha val="70000"/>
                </a:schemeClr>
              </a:gs>
            </a:gsLst>
            <a:lin ang="20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B08893D-F42F-F8AC-E751-618878BDB5EE}"/>
              </a:ext>
            </a:extLst>
          </p:cNvPr>
          <p:cNvSpPr/>
          <p:nvPr/>
        </p:nvSpPr>
        <p:spPr>
          <a:xfrm rot="10800000">
            <a:off x="0" y="-4"/>
            <a:ext cx="4572000" cy="1825033"/>
          </a:xfrm>
          <a:prstGeom prst="rect">
            <a:avLst/>
          </a:prstGeom>
          <a:gradFill>
            <a:gsLst>
              <a:gs pos="61000">
                <a:schemeClr val="bg2">
                  <a:alpha val="0"/>
                </a:schemeClr>
              </a:gs>
              <a:gs pos="100000">
                <a:schemeClr val="accent1">
                  <a:lumMod val="75000"/>
                  <a:alpha val="85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7">
            <a:extLst>
              <a:ext uri="{FF2B5EF4-FFF2-40B4-BE49-F238E27FC236}">
                <a16:creationId xmlns:a16="http://schemas.microsoft.com/office/drawing/2014/main" id="{7268A13E-E2FC-935E-9D1B-2CA406D562F9}"/>
              </a:ext>
            </a:extLst>
          </p:cNvPr>
          <p:cNvSpPr>
            <a:spLocks noGrp="1"/>
          </p:cNvSpPr>
          <p:nvPr>
            <p:ph type="title"/>
          </p:nvPr>
        </p:nvSpPr>
        <p:spPr>
          <a:xfrm>
            <a:off x="268722" y="906109"/>
            <a:ext cx="3620078" cy="3445173"/>
          </a:xfrm>
        </p:spPr>
        <p:txBody>
          <a:bodyPr anchor="t">
            <a:normAutofit/>
          </a:bodyPr>
          <a:lstStyle>
            <a:lvl1pPr>
              <a:defRPr sz="3600"/>
            </a:lvl1pPr>
          </a:lstStyle>
          <a:p>
            <a:r>
              <a:rPr lang="en-US"/>
              <a:t>Click to edit Master title style</a:t>
            </a:r>
          </a:p>
        </p:txBody>
      </p:sp>
      <p:sp>
        <p:nvSpPr>
          <p:cNvPr id="10" name="Subtitle 2">
            <a:extLst>
              <a:ext uri="{FF2B5EF4-FFF2-40B4-BE49-F238E27FC236}">
                <a16:creationId xmlns:a16="http://schemas.microsoft.com/office/drawing/2014/main" id="{51C95713-168A-6692-3C97-A85B41C1AAE4}"/>
              </a:ext>
            </a:extLst>
          </p:cNvPr>
          <p:cNvSpPr>
            <a:spLocks noGrp="1"/>
          </p:cNvSpPr>
          <p:nvPr>
            <p:ph type="subTitle" idx="1"/>
          </p:nvPr>
        </p:nvSpPr>
        <p:spPr>
          <a:xfrm>
            <a:off x="268722" y="5473037"/>
            <a:ext cx="3521018" cy="880873"/>
          </a:xfrm>
          <a:noFill/>
        </p:spPr>
        <p:txBody>
          <a:bodyPr vert="horz" lIns="91440" tIns="45720" rIns="91440" bIns="45720" rtlCol="0" anchor="b">
            <a:noAutofit/>
          </a:bodyPr>
          <a:lstStyle>
            <a:lvl1pPr marL="0" indent="0">
              <a:buNone/>
              <a:defRPr lang="en-US" sz="1600" dirty="0"/>
            </a:lvl1pPr>
          </a:lstStyle>
          <a:p>
            <a:pPr lvl="0"/>
            <a:r>
              <a:rPr lang="en-US"/>
              <a:t>Click to edit Master subtitle style</a:t>
            </a:r>
          </a:p>
        </p:txBody>
      </p:sp>
      <p:sp>
        <p:nvSpPr>
          <p:cNvPr id="5" name="Footer Placeholder 4">
            <a:extLst>
              <a:ext uri="{FF2B5EF4-FFF2-40B4-BE49-F238E27FC236}">
                <a16:creationId xmlns:a16="http://schemas.microsoft.com/office/drawing/2014/main" id="{6B30B7E9-D8D3-BC56-A758-6C86B58C0AC5}"/>
              </a:ext>
            </a:extLst>
          </p:cNvPr>
          <p:cNvSpPr>
            <a:spLocks noGrp="1"/>
          </p:cNvSpPr>
          <p:nvPr>
            <p:ph type="ftr" sz="quarter" idx="15"/>
          </p:nvPr>
        </p:nvSpPr>
        <p:spPr>
          <a:xfrm>
            <a:off x="268722" y="210114"/>
            <a:ext cx="2360128" cy="365760"/>
          </a:xfrm>
        </p:spPr>
        <p:txBody>
          <a:bodyPr/>
          <a:lstStyle/>
          <a:p>
            <a:r>
              <a:rPr lang="en-US"/>
              <a:t>Sample Footer Text</a:t>
            </a:r>
          </a:p>
        </p:txBody>
      </p:sp>
      <p:sp>
        <p:nvSpPr>
          <p:cNvPr id="4" name="Date Placeholder 3">
            <a:extLst>
              <a:ext uri="{FF2B5EF4-FFF2-40B4-BE49-F238E27FC236}">
                <a16:creationId xmlns:a16="http://schemas.microsoft.com/office/drawing/2014/main" id="{3D4FF974-138E-88CF-9001-1A07C67D1DFD}"/>
              </a:ext>
            </a:extLst>
          </p:cNvPr>
          <p:cNvSpPr>
            <a:spLocks noGrp="1"/>
          </p:cNvSpPr>
          <p:nvPr>
            <p:ph type="dt" sz="half" idx="14"/>
          </p:nvPr>
        </p:nvSpPr>
        <p:spPr>
          <a:xfrm>
            <a:off x="2645216" y="210114"/>
            <a:ext cx="1005840" cy="365760"/>
          </a:xfrm>
        </p:spPr>
        <p:txBody>
          <a:bodyPr/>
          <a:lstStyle/>
          <a:p>
            <a:fld id="{BCA7961A-B010-49E0-A3F6-1ED7ACF29013}" type="datetime1">
              <a:rPr lang="en-US" smtClean="0"/>
              <a:t>4/19/2026</a:t>
            </a:fld>
            <a:endParaRPr lang="en-US"/>
          </a:p>
        </p:txBody>
      </p:sp>
      <p:sp>
        <p:nvSpPr>
          <p:cNvPr id="6" name="Slide Number Placeholder 5">
            <a:extLst>
              <a:ext uri="{FF2B5EF4-FFF2-40B4-BE49-F238E27FC236}">
                <a16:creationId xmlns:a16="http://schemas.microsoft.com/office/drawing/2014/main" id="{E1DA7CD4-7B92-1CD1-A9F0-94B053972CA3}"/>
              </a:ext>
            </a:extLst>
          </p:cNvPr>
          <p:cNvSpPr>
            <a:spLocks noGrp="1"/>
          </p:cNvSpPr>
          <p:nvPr>
            <p:ph type="sldNum" sz="quarter" idx="16"/>
          </p:nvPr>
        </p:nvSpPr>
        <p:spPr>
          <a:xfrm>
            <a:off x="3760180" y="210114"/>
            <a:ext cx="495299" cy="365760"/>
          </a:xfrm>
        </p:spPr>
        <p:txBody>
          <a:bodyPr/>
          <a:lstStyle/>
          <a:p>
            <a:fld id="{5E0677F5-4A8A-4BF1-96BE-3BAE8FBAFE2E}" type="slidenum">
              <a:rPr lang="en-US" smtClean="0"/>
              <a:t>‹#›</a:t>
            </a:fld>
            <a:endParaRPr lang="en-US"/>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4572000" y="0"/>
            <a:ext cx="7620000" cy="6858000"/>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3500403666"/>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p:cSld name="Quote 2">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35383F-36EC-D5B0-180D-4D5F853027D1}"/>
              </a:ext>
            </a:extLst>
          </p:cNvPr>
          <p:cNvSpPr/>
          <p:nvPr/>
        </p:nvSpPr>
        <p:spPr>
          <a:xfrm flipH="1">
            <a:off x="-1" y="0"/>
            <a:ext cx="12192002" cy="6858000"/>
          </a:xfrm>
          <a:prstGeom prst="rect">
            <a:avLst/>
          </a:prstGeom>
          <a:gradFill flip="none" rotWithShape="1">
            <a:gsLst>
              <a:gs pos="10000">
                <a:schemeClr val="accent3">
                  <a:lumMod val="60000"/>
                  <a:lumOff val="40000"/>
                  <a:alpha val="75000"/>
                </a:schemeClr>
              </a:gs>
              <a:gs pos="100000">
                <a:schemeClr val="accent4">
                  <a:lumMod val="50000"/>
                </a:schemeClr>
              </a:gs>
              <a:gs pos="85000">
                <a:schemeClr val="accent2">
                  <a:lumMod val="75000"/>
                </a:schemeClr>
              </a:gs>
            </a:gsLst>
            <a:lin ang="27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CCB5E5C4-3819-D8FF-73C4-648E36786FBE}"/>
              </a:ext>
            </a:extLst>
          </p:cNvPr>
          <p:cNvSpPr/>
          <p:nvPr/>
        </p:nvSpPr>
        <p:spPr>
          <a:xfrm>
            <a:off x="1524" y="0"/>
            <a:ext cx="12188952" cy="6858000"/>
          </a:xfrm>
          <a:prstGeom prst="rect">
            <a:avLst/>
          </a:prstGeom>
          <a:gradFill>
            <a:gsLst>
              <a:gs pos="27000">
                <a:schemeClr val="accent2">
                  <a:alpha val="0"/>
                </a:schemeClr>
              </a:gs>
              <a:gs pos="89000">
                <a:schemeClr val="bg2"/>
              </a:gs>
            </a:gsLst>
            <a:lin ang="96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FEFB336-7C01-1B2B-DE9C-135CE71E2AF4}"/>
              </a:ext>
            </a:extLst>
          </p:cNvPr>
          <p:cNvSpPr/>
          <p:nvPr/>
        </p:nvSpPr>
        <p:spPr>
          <a:xfrm rot="10800000" flipH="1">
            <a:off x="3048" y="1"/>
            <a:ext cx="12188952" cy="5601805"/>
          </a:xfrm>
          <a:prstGeom prst="rect">
            <a:avLst/>
          </a:prstGeom>
          <a:gradFill flip="none" rotWithShape="1">
            <a:gsLst>
              <a:gs pos="56000">
                <a:schemeClr val="accent1">
                  <a:alpha val="0"/>
                </a:schemeClr>
              </a:gs>
              <a:gs pos="89000">
                <a:schemeClr val="bg2"/>
              </a:gs>
            </a:gsLst>
            <a:lin ang="4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2475326" y="4967784"/>
            <a:ext cx="7241347" cy="1052015"/>
          </a:xfrm>
        </p:spPr>
        <p:txBody>
          <a:bodyPr anchor="ctr">
            <a:normAutofit/>
          </a:bodyPr>
          <a:lstStyle>
            <a:lvl1pPr marL="137160" indent="-137160">
              <a:lnSpc>
                <a:spcPct val="100000"/>
              </a:lnSpc>
              <a:defRPr sz="2000">
                <a:solidFill>
                  <a:schemeClr val="tx1"/>
                </a:solidFill>
              </a:defRPr>
            </a:lvl1pPr>
          </a:lstStyle>
          <a:p>
            <a:r>
              <a:rPr lang="en-US"/>
              <a:t>Quote Author</a:t>
            </a:r>
          </a:p>
        </p:txBody>
      </p:sp>
      <p:sp>
        <p:nvSpPr>
          <p:cNvPr id="3" name="Date Placeholder 2">
            <a:extLst>
              <a:ext uri="{FF2B5EF4-FFF2-40B4-BE49-F238E27FC236}">
                <a16:creationId xmlns:a16="http://schemas.microsoft.com/office/drawing/2014/main" id="{49A78CD0-57A9-DB86-E3A3-40628E6D68B7}"/>
              </a:ext>
            </a:extLst>
          </p:cNvPr>
          <p:cNvSpPr>
            <a:spLocks noGrp="1"/>
          </p:cNvSpPr>
          <p:nvPr>
            <p:ph type="dt" sz="half" idx="10"/>
          </p:nvPr>
        </p:nvSpPr>
        <p:spPr/>
        <p:txBody>
          <a:bodyPr/>
          <a:lstStyle>
            <a:lvl1pPr>
              <a:defRPr>
                <a:solidFill>
                  <a:schemeClr val="tx1"/>
                </a:solidFill>
              </a:defRPr>
            </a:lvl1pPr>
          </a:lstStyle>
          <a:p>
            <a:fld id="{54A4A468-500F-41B2-B72F-78A325FCC0DA}" type="datetime1">
              <a:rPr lang="en-US" smtClean="0"/>
              <a:t>4/19/2026</a:t>
            </a:fld>
            <a:endParaRPr lang="en-US"/>
          </a:p>
        </p:txBody>
      </p:sp>
      <p:sp>
        <p:nvSpPr>
          <p:cNvPr id="4" name="Footer Placeholder 3">
            <a:extLst>
              <a:ext uri="{FF2B5EF4-FFF2-40B4-BE49-F238E27FC236}">
                <a16:creationId xmlns:a16="http://schemas.microsoft.com/office/drawing/2014/main" id="{B54C2DF4-76B6-1299-74E1-66F403C01A3C}"/>
              </a:ext>
            </a:extLst>
          </p:cNvPr>
          <p:cNvSpPr>
            <a:spLocks noGrp="1"/>
          </p:cNvSpPr>
          <p:nvPr>
            <p:ph type="ftr" sz="quarter" idx="11"/>
          </p:nvPr>
        </p:nvSpPr>
        <p:spPr/>
        <p:txBody>
          <a:bodyPr/>
          <a:lstStyle>
            <a:lvl1pPr>
              <a:defRPr>
                <a:solidFill>
                  <a:schemeClr val="tx1"/>
                </a:solidFill>
              </a:defRPr>
            </a:lvl1pPr>
          </a:lstStyle>
          <a:p>
            <a:r>
              <a:rPr lang="en-US"/>
              <a:t>Sample Footer Text</a:t>
            </a:r>
          </a:p>
        </p:txBody>
      </p:sp>
      <p:sp>
        <p:nvSpPr>
          <p:cNvPr id="5" name="Slide Number Placeholder 4">
            <a:extLst>
              <a:ext uri="{FF2B5EF4-FFF2-40B4-BE49-F238E27FC236}">
                <a16:creationId xmlns:a16="http://schemas.microsoft.com/office/drawing/2014/main" id="{2535CA15-3DFE-125B-C658-77179EDEA2F0}"/>
              </a:ext>
            </a:extLst>
          </p:cNvPr>
          <p:cNvSpPr>
            <a:spLocks noGrp="1"/>
          </p:cNvSpPr>
          <p:nvPr>
            <p:ph type="sldNum" sz="quarter" idx="12"/>
          </p:nvPr>
        </p:nvSpPr>
        <p:spPr/>
        <p:txBody>
          <a:bodyPr/>
          <a:lstStyle>
            <a:lvl1pPr>
              <a:defRPr>
                <a:solidFill>
                  <a:schemeClr val="tx1"/>
                </a:solidFill>
              </a:defRPr>
            </a:lvl1pPr>
          </a:lstStyle>
          <a:p>
            <a:fld id="{5E0677F5-4A8A-4BF1-96BE-3BAE8FBAFE2E}" type="slidenum">
              <a:rPr lang="en-US" smtClean="0"/>
              <a:pPr/>
              <a:t>‹#›</a:t>
            </a:fld>
            <a:endParaRPr lang="en-US"/>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2475326" y="1405719"/>
            <a:ext cx="7241347" cy="3261814"/>
          </a:xfrm>
        </p:spPr>
        <p:txBody>
          <a:bodyPr vert="horz" lIns="91440" tIns="45720" rIns="91440" bIns="45720" rtlCol="0" anchor="ctr">
            <a:noAutofit/>
          </a:bodyPr>
          <a:lstStyle>
            <a:lvl1pPr marL="0" indent="0">
              <a:lnSpc>
                <a:spcPct val="100000"/>
              </a:lnSpc>
              <a:buNone/>
              <a:defRPr lang="en-US" sz="4000" b="0" dirty="0">
                <a:solidFill>
                  <a:schemeClr val="tx1"/>
                </a:solidFill>
              </a:defRPr>
            </a:lvl1pPr>
            <a:lvl2pPr marL="228600" indent="0">
              <a:lnSpc>
                <a:spcPct val="100000"/>
              </a:lnSpc>
              <a:buNone/>
              <a:defRPr lang="en-US" sz="4000" b="0" dirty="0">
                <a:solidFill>
                  <a:schemeClr val="tx1"/>
                </a:solidFill>
              </a:defRPr>
            </a:lvl2pPr>
            <a:lvl3pPr marL="457200" indent="0">
              <a:lnSpc>
                <a:spcPct val="100000"/>
              </a:lnSpc>
              <a:buNone/>
              <a:defRPr lang="en-US" sz="4000" b="0" dirty="0">
                <a:solidFill>
                  <a:schemeClr val="tx1"/>
                </a:solidFill>
              </a:defRPr>
            </a:lvl3pPr>
            <a:lvl4pPr marL="685800" indent="0">
              <a:lnSpc>
                <a:spcPct val="100000"/>
              </a:lnSpc>
              <a:buNone/>
              <a:defRPr lang="en-US" sz="4000" b="0" dirty="0">
                <a:solidFill>
                  <a:schemeClr val="tx1"/>
                </a:solidFill>
              </a:defRPr>
            </a:lvl4pPr>
            <a:lvl5pPr marL="914400" indent="0">
              <a:lnSpc>
                <a:spcPct val="100000"/>
              </a:lnSpc>
              <a:buNone/>
              <a:defRPr lang="en-US" sz="3600" b="0" dirty="0">
                <a:solidFill>
                  <a:schemeClr val="tx1"/>
                </a:solidFill>
              </a:defRPr>
            </a:lvl5pPr>
          </a:lstStyle>
          <a:p>
            <a:pPr lvl="0"/>
            <a:r>
              <a:rPr lang="en-US"/>
              <a:t>Click to add Quote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752332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Quote 3">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12C5369-3140-EE0E-90D0-D10162CA9486}"/>
              </a:ext>
            </a:extLst>
          </p:cNvPr>
          <p:cNvSpPr/>
          <p:nvPr/>
        </p:nvSpPr>
        <p:spPr>
          <a:xfrm flipH="1">
            <a:off x="8215952" y="0"/>
            <a:ext cx="3976048" cy="6858000"/>
          </a:xfrm>
          <a:prstGeom prst="rect">
            <a:avLst/>
          </a:prstGeom>
          <a:gradFill>
            <a:gsLst>
              <a:gs pos="51000">
                <a:schemeClr val="bg2">
                  <a:alpha val="0"/>
                </a:schemeClr>
              </a:gs>
              <a:gs pos="100000">
                <a:schemeClr val="accent1">
                  <a:lumMod val="75000"/>
                  <a:alpha val="80000"/>
                </a:schemeClr>
              </a:gs>
            </a:gsLst>
            <a:lin ang="11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3F0761-EA67-F7D1-62E4-095EADA262F0}"/>
              </a:ext>
            </a:extLst>
          </p:cNvPr>
          <p:cNvSpPr>
            <a:spLocks noGrp="1"/>
          </p:cNvSpPr>
          <p:nvPr>
            <p:ph type="title" hasCustomPrompt="1"/>
          </p:nvPr>
        </p:nvSpPr>
        <p:spPr>
          <a:xfrm>
            <a:off x="274320" y="5336274"/>
            <a:ext cx="8607140" cy="683525"/>
          </a:xfrm>
        </p:spPr>
        <p:txBody>
          <a:bodyPr anchor="ctr">
            <a:normAutofit/>
          </a:bodyPr>
          <a:lstStyle>
            <a:lvl1pPr marL="137160" indent="-137160">
              <a:defRPr sz="1800"/>
            </a:lvl1pPr>
          </a:lstStyle>
          <a:p>
            <a:r>
              <a:rPr lang="en-US"/>
              <a:t>Quote Author</a:t>
            </a:r>
          </a:p>
        </p:txBody>
      </p:sp>
      <p:sp>
        <p:nvSpPr>
          <p:cNvPr id="8" name="Rectangle 7">
            <a:extLst>
              <a:ext uri="{FF2B5EF4-FFF2-40B4-BE49-F238E27FC236}">
                <a16:creationId xmlns:a16="http://schemas.microsoft.com/office/drawing/2014/main" id="{5A820F3D-C559-60AA-7FD0-657FB2431DB3}"/>
              </a:ext>
            </a:extLst>
          </p:cNvPr>
          <p:cNvSpPr/>
          <p:nvPr/>
        </p:nvSpPr>
        <p:spPr>
          <a:xfrm flipH="1">
            <a:off x="8215952" y="0"/>
            <a:ext cx="3976048" cy="6858000"/>
          </a:xfrm>
          <a:prstGeom prst="rect">
            <a:avLst/>
          </a:prstGeom>
          <a:gradFill>
            <a:gsLst>
              <a:gs pos="75000">
                <a:schemeClr val="bg2">
                  <a:alpha val="0"/>
                </a:schemeClr>
              </a:gs>
              <a:gs pos="96000">
                <a:schemeClr val="accent3">
                  <a:lumMod val="60000"/>
                  <a:lumOff val="40000"/>
                  <a:alpha val="65000"/>
                </a:schemeClr>
              </a:gs>
            </a:gsLst>
            <a:lin ang="10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a:extLst>
              <a:ext uri="{FF2B5EF4-FFF2-40B4-BE49-F238E27FC236}">
                <a16:creationId xmlns:a16="http://schemas.microsoft.com/office/drawing/2014/main" id="{03E200B1-3B6B-802E-E076-92826DD27EA2}"/>
              </a:ext>
            </a:extLst>
          </p:cNvPr>
          <p:cNvCxnSpPr>
            <a:cxnSpLocks/>
          </p:cNvCxnSpPr>
          <p:nvPr/>
        </p:nvCxnSpPr>
        <p:spPr>
          <a:xfrm flipH="1">
            <a:off x="394716" y="4895326"/>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6CBAF11E-83FD-0A35-2B1B-893C4D55AE9F}"/>
              </a:ext>
            </a:extLst>
          </p:cNvPr>
          <p:cNvSpPr>
            <a:spLocks noGrp="1"/>
          </p:cNvSpPr>
          <p:nvPr>
            <p:ph type="dt" sz="half" idx="14"/>
          </p:nvPr>
        </p:nvSpPr>
        <p:spPr/>
        <p:txBody>
          <a:bodyPr/>
          <a:lstStyle/>
          <a:p>
            <a:fld id="{7DA2CEDE-2AB4-4FB8-9551-E0AA4222B1A3}" type="datetime1">
              <a:rPr lang="en-US" smtClean="0"/>
              <a:t>4/19/2026</a:t>
            </a:fld>
            <a:endParaRPr lang="en-US"/>
          </a:p>
        </p:txBody>
      </p:sp>
      <p:sp>
        <p:nvSpPr>
          <p:cNvPr id="11" name="Footer Placeholder 10">
            <a:extLst>
              <a:ext uri="{FF2B5EF4-FFF2-40B4-BE49-F238E27FC236}">
                <a16:creationId xmlns:a16="http://schemas.microsoft.com/office/drawing/2014/main" id="{2C8F38B5-19FF-BF8F-54FC-894E66C40672}"/>
              </a:ext>
            </a:extLst>
          </p:cNvPr>
          <p:cNvSpPr>
            <a:spLocks noGrp="1"/>
          </p:cNvSpPr>
          <p:nvPr>
            <p:ph type="ftr" sz="quarter" idx="15"/>
          </p:nvPr>
        </p:nvSpPr>
        <p:spPr/>
        <p:txBody>
          <a:bodyPr/>
          <a:lstStyle/>
          <a:p>
            <a:r>
              <a:rPr lang="en-US"/>
              <a:t>Sample Footer Text</a:t>
            </a:r>
          </a:p>
        </p:txBody>
      </p:sp>
      <p:sp>
        <p:nvSpPr>
          <p:cNvPr id="12" name="Slide Number Placeholder 11">
            <a:extLst>
              <a:ext uri="{FF2B5EF4-FFF2-40B4-BE49-F238E27FC236}">
                <a16:creationId xmlns:a16="http://schemas.microsoft.com/office/drawing/2014/main" id="{851EB385-BC70-148F-174E-479BEC0F52E8}"/>
              </a:ext>
            </a:extLst>
          </p:cNvPr>
          <p:cNvSpPr>
            <a:spLocks noGrp="1"/>
          </p:cNvSpPr>
          <p:nvPr>
            <p:ph type="sldNum" sz="quarter" idx="16"/>
          </p:nvPr>
        </p:nvSpPr>
        <p:spPr/>
        <p:txBody>
          <a:bodyPr/>
          <a:lstStyle/>
          <a:p>
            <a:fld id="{5E0677F5-4A8A-4BF1-96BE-3BAE8FBAFE2E}" type="slidenum">
              <a:rPr lang="en-US" smtClean="0"/>
              <a:pPr/>
              <a:t>‹#›</a:t>
            </a:fld>
            <a:endParaRPr lang="en-US"/>
          </a:p>
        </p:txBody>
      </p:sp>
      <p:sp>
        <p:nvSpPr>
          <p:cNvPr id="7" name="Content Placeholder 6">
            <a:extLst>
              <a:ext uri="{FF2B5EF4-FFF2-40B4-BE49-F238E27FC236}">
                <a16:creationId xmlns:a16="http://schemas.microsoft.com/office/drawing/2014/main" id="{E5FAB025-061F-4B04-451A-37E42755863E}"/>
              </a:ext>
            </a:extLst>
          </p:cNvPr>
          <p:cNvSpPr>
            <a:spLocks noGrp="1"/>
          </p:cNvSpPr>
          <p:nvPr>
            <p:ph sz="quarter" idx="13" hasCustomPrompt="1"/>
          </p:nvPr>
        </p:nvSpPr>
        <p:spPr>
          <a:xfrm>
            <a:off x="274320" y="1714500"/>
            <a:ext cx="8587285" cy="2625487"/>
          </a:xfrm>
        </p:spPr>
        <p:txBody>
          <a:bodyPr anchor="ctr">
            <a:noAutofit/>
          </a:bodyPr>
          <a:lstStyle>
            <a:lvl1pPr marL="0" indent="0">
              <a:lnSpc>
                <a:spcPct val="100000"/>
              </a:lnSpc>
              <a:buNone/>
              <a:defRPr sz="4400" b="0">
                <a:solidFill>
                  <a:schemeClr val="tx1"/>
                </a:solidFill>
              </a:defRPr>
            </a:lvl1pPr>
            <a:lvl2pPr marL="228600" indent="0">
              <a:lnSpc>
                <a:spcPct val="100000"/>
              </a:lnSpc>
              <a:buNone/>
              <a:defRPr sz="4400" b="0">
                <a:solidFill>
                  <a:schemeClr val="tx1"/>
                </a:solidFill>
              </a:defRPr>
            </a:lvl2pPr>
            <a:lvl3pPr marL="457200" indent="0">
              <a:lnSpc>
                <a:spcPct val="100000"/>
              </a:lnSpc>
              <a:buNone/>
              <a:defRPr sz="4000" b="0">
                <a:solidFill>
                  <a:schemeClr val="tx1"/>
                </a:solidFill>
              </a:defRPr>
            </a:lvl3pPr>
            <a:lvl4pPr marL="685800" indent="0">
              <a:lnSpc>
                <a:spcPct val="100000"/>
              </a:lnSpc>
              <a:buNone/>
              <a:defRPr sz="3600" b="0">
                <a:solidFill>
                  <a:schemeClr val="tx1"/>
                </a:solidFill>
              </a:defRPr>
            </a:lvl4pPr>
            <a:lvl5pPr marL="914400" indent="0">
              <a:lnSpc>
                <a:spcPct val="100000"/>
              </a:lnSpc>
              <a:buNone/>
              <a:defRPr sz="3200" b="0">
                <a:solidFill>
                  <a:schemeClr val="tx1"/>
                </a:solidFill>
              </a:defRPr>
            </a:lvl5pPr>
          </a:lstStyle>
          <a:p>
            <a:pPr lvl="0"/>
            <a:r>
              <a:rPr lang="en-US"/>
              <a:t>Click to add Quote</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242930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p:cSld name="Conclus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762000"/>
            <a:ext cx="7012885" cy="1381432"/>
          </a:xfrm>
        </p:spPr>
        <p:txBody>
          <a:bodyPr anchor="t">
            <a:noAutofit/>
          </a:bodyPr>
          <a:lstStyle>
            <a:lvl1pPr>
              <a:defRPr sz="4400">
                <a:solidFill>
                  <a:schemeClr val="tx1"/>
                </a:solidFill>
              </a:defRPr>
            </a:lvl1pPr>
          </a:lstStyle>
          <a:p>
            <a:r>
              <a:rPr lang="en-US"/>
              <a:t>Click to edit Master title style</a:t>
            </a:r>
          </a:p>
        </p:txBody>
      </p:sp>
      <p:sp>
        <p:nvSpPr>
          <p:cNvPr id="4" name="Date Placeholder 3">
            <a:extLst>
              <a:ext uri="{FF2B5EF4-FFF2-40B4-BE49-F238E27FC236}">
                <a16:creationId xmlns:a16="http://schemas.microsoft.com/office/drawing/2014/main" id="{5C52CF0D-DCF6-2401-8AD6-ED12BCF0D0F7}"/>
              </a:ext>
            </a:extLst>
          </p:cNvPr>
          <p:cNvSpPr>
            <a:spLocks noGrp="1"/>
          </p:cNvSpPr>
          <p:nvPr>
            <p:ph type="dt" sz="half" idx="14"/>
          </p:nvPr>
        </p:nvSpPr>
        <p:spPr/>
        <p:txBody>
          <a:bodyPr/>
          <a:lstStyle/>
          <a:p>
            <a:fld id="{1B1491A9-BF26-4517-AB22-6183D453A902}" type="datetime1">
              <a:rPr lang="en-US" smtClean="0"/>
              <a:t>4/19/2026</a:t>
            </a:fld>
            <a:endParaRPr lang="en-US"/>
          </a:p>
        </p:txBody>
      </p:sp>
      <p:sp>
        <p:nvSpPr>
          <p:cNvPr id="5" name="Footer Placeholder 4">
            <a:extLst>
              <a:ext uri="{FF2B5EF4-FFF2-40B4-BE49-F238E27FC236}">
                <a16:creationId xmlns:a16="http://schemas.microsoft.com/office/drawing/2014/main" id="{A67F5585-231E-4B46-143C-086AE5C56D2F}"/>
              </a:ext>
            </a:extLst>
          </p:cNvPr>
          <p:cNvSpPr>
            <a:spLocks noGrp="1"/>
          </p:cNvSpPr>
          <p:nvPr>
            <p:ph type="ftr" sz="quarter" idx="15"/>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90CE8D9E-59BD-DBC5-F43C-8A6A21AE2F10}"/>
              </a:ext>
            </a:extLst>
          </p:cNvPr>
          <p:cNvSpPr>
            <a:spLocks noGrp="1"/>
          </p:cNvSpPr>
          <p:nvPr>
            <p:ph type="sldNum" sz="quarter" idx="16"/>
          </p:nvPr>
        </p:nvSpPr>
        <p:spPr/>
        <p:txBody>
          <a:bodyPr/>
          <a:lstStyle/>
          <a:p>
            <a:fld id="{5E0677F5-4A8A-4BF1-96BE-3BAE8FBAFE2E}" type="slidenum">
              <a:rPr lang="en-US" smtClean="0"/>
              <a:t>‹#›</a:t>
            </a:fld>
            <a:endParaRPr lang="en-US"/>
          </a:p>
        </p:txBody>
      </p:sp>
      <p:cxnSp>
        <p:nvCxnSpPr>
          <p:cNvPr id="3" name="Straight Connector 2">
            <a:extLst>
              <a:ext uri="{FF2B5EF4-FFF2-40B4-BE49-F238E27FC236}">
                <a16:creationId xmlns:a16="http://schemas.microsoft.com/office/drawing/2014/main" id="{9ABA73FC-7BD1-70E0-E0BB-062C0B9E495C}"/>
              </a:ext>
            </a:extLst>
          </p:cNvPr>
          <p:cNvCxnSpPr>
            <a:cxnSpLocks/>
          </p:cNvCxnSpPr>
          <p:nvPr/>
        </p:nvCxnSpPr>
        <p:spPr>
          <a:xfrm flipH="1">
            <a:off x="394716" y="3032970"/>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DE12F779-E4E9-1000-6D97-63D7AD0CD426}"/>
              </a:ext>
            </a:extLst>
          </p:cNvPr>
          <p:cNvSpPr/>
          <p:nvPr/>
        </p:nvSpPr>
        <p:spPr>
          <a:xfrm rot="5400000" flipH="1">
            <a:off x="4765041" y="-568961"/>
            <a:ext cx="2661919" cy="12192002"/>
          </a:xfrm>
          <a:prstGeom prst="rect">
            <a:avLst/>
          </a:prstGeom>
          <a:gradFill>
            <a:gsLst>
              <a:gs pos="51000">
                <a:schemeClr val="bg2">
                  <a:alpha val="0"/>
                </a:schemeClr>
              </a:gs>
              <a:gs pos="98276">
                <a:schemeClr val="tx2"/>
              </a:gs>
              <a:gs pos="85000">
                <a:schemeClr val="accent1">
                  <a:alpha val="8500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1177CF-A7A2-912C-416D-E7E03D2C5291}"/>
              </a:ext>
            </a:extLst>
          </p:cNvPr>
          <p:cNvSpPr/>
          <p:nvPr/>
        </p:nvSpPr>
        <p:spPr>
          <a:xfrm rot="5400000" flipH="1">
            <a:off x="4516120" y="-817882"/>
            <a:ext cx="3159760" cy="12192003"/>
          </a:xfrm>
          <a:prstGeom prst="rect">
            <a:avLst/>
          </a:prstGeom>
          <a:gradFill>
            <a:gsLst>
              <a:gs pos="62000">
                <a:schemeClr val="bg2">
                  <a:alpha val="0"/>
                </a:schemeClr>
              </a:gs>
              <a:gs pos="98276">
                <a:schemeClr val="accent5"/>
              </a:gs>
              <a:gs pos="88000">
                <a:schemeClr val="accent3">
                  <a:alpha val="49000"/>
                </a:schemeClr>
              </a:gs>
            </a:gsLst>
            <a:lin ang="1038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Content Placeholder 7">
            <a:extLst>
              <a:ext uri="{FF2B5EF4-FFF2-40B4-BE49-F238E27FC236}">
                <a16:creationId xmlns:a16="http://schemas.microsoft.com/office/drawing/2014/main" id="{C7E1FCC9-2D1D-9C6B-8C9A-E3D0A77DBEF0}"/>
              </a:ext>
            </a:extLst>
          </p:cNvPr>
          <p:cNvSpPr>
            <a:spLocks noGrp="1"/>
          </p:cNvSpPr>
          <p:nvPr>
            <p:ph sz="quarter" idx="13"/>
          </p:nvPr>
        </p:nvSpPr>
        <p:spPr>
          <a:xfrm>
            <a:off x="503230" y="3429000"/>
            <a:ext cx="11171699" cy="2465612"/>
          </a:xfrm>
        </p:spPr>
        <p:txBody>
          <a:bodyPr vert="horz" lIns="91440" tIns="45720" rIns="91440" bIns="45720" rtlCol="0">
            <a:normAutofit/>
          </a:bodyPr>
          <a:lstStyle>
            <a:lvl1pPr>
              <a:defRPr lang="en-US" dirty="0"/>
            </a:lvl1pPr>
            <a:lvl2pPr>
              <a:defRPr lang="en-US" dirty="0"/>
            </a:lvl2pPr>
            <a:lvl3pPr>
              <a:defRPr lang="en-US" dirty="0"/>
            </a:lvl3pPr>
            <a:lvl4pPr>
              <a:defRPr lang="en-US" dirty="0"/>
            </a:lvl4pPr>
            <a:lvl5pPr>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03947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p:cSld name="Conclus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A3CA1D0-5ABF-E529-5411-F834222E48FC}"/>
              </a:ext>
            </a:extLst>
          </p:cNvPr>
          <p:cNvSpPr/>
          <p:nvPr/>
        </p:nvSpPr>
        <p:spPr>
          <a:xfrm rot="5400000">
            <a:off x="5020923" y="-2430130"/>
            <a:ext cx="1825034" cy="11866880"/>
          </a:xfrm>
          <a:prstGeom prst="rect">
            <a:avLst/>
          </a:prstGeom>
          <a:gradFill>
            <a:gsLst>
              <a:gs pos="41000">
                <a:schemeClr val="bg1">
                  <a:alpha val="0"/>
                </a:schemeClr>
              </a:gs>
              <a:gs pos="85612">
                <a:schemeClr val="accent4">
                  <a:alpha val="78000"/>
                </a:schemeClr>
              </a:gs>
              <a:gs pos="100000">
                <a:schemeClr val="accent6"/>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740F5D87-BF9C-3DAE-D977-87A4FA7749F4}"/>
              </a:ext>
            </a:extLst>
          </p:cNvPr>
          <p:cNvSpPr/>
          <p:nvPr/>
        </p:nvSpPr>
        <p:spPr>
          <a:xfrm rot="10800000" flipH="1">
            <a:off x="0" y="2590790"/>
            <a:ext cx="12192000" cy="1825033"/>
          </a:xfrm>
          <a:prstGeom prst="rect">
            <a:avLst/>
          </a:prstGeom>
          <a:gradFill>
            <a:gsLst>
              <a:gs pos="68000">
                <a:schemeClr val="bg2">
                  <a:alpha val="0"/>
                </a:schemeClr>
              </a:gs>
              <a:gs pos="98851">
                <a:schemeClr val="accent5">
                  <a:lumMod val="60000"/>
                  <a:lumOff val="40000"/>
                </a:schemeClr>
              </a:gs>
              <a:gs pos="89000">
                <a:schemeClr val="accent3">
                  <a:lumMod val="60000"/>
                  <a:lumOff val="40000"/>
                  <a:alpha val="35000"/>
                </a:schemeClr>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762000"/>
            <a:ext cx="6095999" cy="1454506"/>
          </a:xfrm>
        </p:spPr>
        <p:txBody>
          <a:bodyPr anchor="t">
            <a:normAutofit/>
          </a:bodyPr>
          <a:lstStyle>
            <a:lvl1pPr>
              <a:defRPr sz="54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3A5024DF-23AF-419A-978A-28215FBF1E37}" type="datetime1">
              <a:rPr lang="en-US" smtClean="0"/>
              <a:t>4/19/2026</a:t>
            </a:fld>
            <a:endParaRPr lang="en-US"/>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5E0677F5-4A8A-4BF1-96BE-3BAE8FBAFE2E}" type="slidenum">
              <a:rPr lang="en-US" smtClean="0"/>
              <a:t>‹#›</a:t>
            </a:fld>
            <a:endParaRPr lang="en-US"/>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7620000" y="3337560"/>
            <a:ext cx="3595171" cy="2828581"/>
          </a:xfrm>
        </p:spPr>
        <p:txBody>
          <a:bodyPr vert="horz" lIns="91440" tIns="45720" rIns="91440" bIns="45720" rtlCol="0">
            <a:normAutofit/>
          </a:bodyPr>
          <a:lstStyle>
            <a:lvl1pPr marL="0" indent="0">
              <a:buNone/>
              <a:defRPr lang="en-US" sz="1800" dirty="0"/>
            </a:lvl1pPr>
            <a:lvl2pPr marL="228600" indent="0">
              <a:buNone/>
              <a:defRPr lang="en-US" sz="1400" dirty="0"/>
            </a:lvl2pPr>
            <a:lvl3pPr marL="457200" indent="0">
              <a:buNone/>
              <a:defRPr lang="en-US" sz="1200" dirty="0"/>
            </a:lvl3pPr>
            <a:lvl4pPr marL="685800" indent="0">
              <a:buNone/>
              <a:defRPr lang="en-US" sz="1100" dirty="0"/>
            </a:lvl4pPr>
            <a:lvl5pPr marL="914400" indent="0">
              <a:buNone/>
              <a:defRPr lang="en-US" sz="105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037103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p:cSld name="Conclusion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a:xfrm>
            <a:off x="301752" y="983230"/>
            <a:ext cx="9830017" cy="877376"/>
          </a:xfrm>
        </p:spPr>
        <p:txBody>
          <a:bodyPr anchor="t">
            <a:normAutofit/>
          </a:bodyPr>
          <a:lstStyle>
            <a:lvl1pPr>
              <a:defRPr sz="5000">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7CAECC89-C65D-CAD6-3F7F-24F67D81DCF1}"/>
              </a:ext>
            </a:extLst>
          </p:cNvPr>
          <p:cNvSpPr>
            <a:spLocks noGrp="1"/>
          </p:cNvSpPr>
          <p:nvPr>
            <p:ph type="dt" sz="half" idx="15"/>
          </p:nvPr>
        </p:nvSpPr>
        <p:spPr/>
        <p:txBody>
          <a:bodyPr/>
          <a:lstStyle/>
          <a:p>
            <a:fld id="{9CF24436-170D-487D-ADBB-C24D74D1C150}" type="datetime1">
              <a:rPr lang="en-US" smtClean="0"/>
              <a:t>4/19/2026</a:t>
            </a:fld>
            <a:endParaRPr lang="en-US"/>
          </a:p>
        </p:txBody>
      </p:sp>
      <p:sp>
        <p:nvSpPr>
          <p:cNvPr id="8" name="Footer Placeholder 7">
            <a:extLst>
              <a:ext uri="{FF2B5EF4-FFF2-40B4-BE49-F238E27FC236}">
                <a16:creationId xmlns:a16="http://schemas.microsoft.com/office/drawing/2014/main" id="{F664FAF8-D2CD-617D-EEE4-AFE7E979984A}"/>
              </a:ext>
            </a:extLst>
          </p:cNvPr>
          <p:cNvSpPr>
            <a:spLocks noGrp="1"/>
          </p:cNvSpPr>
          <p:nvPr>
            <p:ph type="ftr" sz="quarter" idx="16"/>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B0DB779D-8A81-935C-F850-6C0DCAD5E6D1}"/>
              </a:ext>
            </a:extLst>
          </p:cNvPr>
          <p:cNvSpPr>
            <a:spLocks noGrp="1"/>
          </p:cNvSpPr>
          <p:nvPr>
            <p:ph type="sldNum" sz="quarter" idx="17"/>
          </p:nvPr>
        </p:nvSpPr>
        <p:spPr/>
        <p:txBody>
          <a:bodyPr/>
          <a:lstStyle/>
          <a:p>
            <a:fld id="{5E0677F5-4A8A-4BF1-96BE-3BAE8FBAFE2E}" type="slidenum">
              <a:rPr lang="en-US" smtClean="0"/>
              <a:t>‹#›</a:t>
            </a:fld>
            <a:endParaRPr lang="en-US"/>
          </a:p>
        </p:txBody>
      </p:sp>
      <p:sp>
        <p:nvSpPr>
          <p:cNvPr id="4" name="Rectangle 3">
            <a:extLst>
              <a:ext uri="{FF2B5EF4-FFF2-40B4-BE49-F238E27FC236}">
                <a16:creationId xmlns:a16="http://schemas.microsoft.com/office/drawing/2014/main" id="{D69261CB-4EFB-BCD1-842F-3895D3F35D6A}"/>
              </a:ext>
            </a:extLst>
          </p:cNvPr>
          <p:cNvSpPr/>
          <p:nvPr/>
        </p:nvSpPr>
        <p:spPr>
          <a:xfrm rot="10800000">
            <a:off x="0" y="2221515"/>
            <a:ext cx="12192000" cy="1825033"/>
          </a:xfrm>
          <a:prstGeom prst="rect">
            <a:avLst/>
          </a:prstGeom>
          <a:gradFill>
            <a:gsLst>
              <a:gs pos="63000">
                <a:schemeClr val="bg2">
                  <a:alpha val="0"/>
                </a:schemeClr>
              </a:gs>
              <a:gs pos="100000">
                <a:schemeClr val="accent1"/>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311813EA-BFDF-185B-80F0-B1786A1A10E5}"/>
              </a:ext>
            </a:extLst>
          </p:cNvPr>
          <p:cNvSpPr/>
          <p:nvPr/>
        </p:nvSpPr>
        <p:spPr>
          <a:xfrm rot="16200000" flipH="1">
            <a:off x="7850483" y="-294964"/>
            <a:ext cx="1825034" cy="6858000"/>
          </a:xfrm>
          <a:prstGeom prst="rect">
            <a:avLst/>
          </a:prstGeom>
          <a:gradFill>
            <a:gsLst>
              <a:gs pos="56000">
                <a:schemeClr val="bg1">
                  <a:alpha val="0"/>
                </a:schemeClr>
              </a:gs>
              <a:gs pos="100000">
                <a:schemeClr val="accent3"/>
              </a:gs>
            </a:gsLst>
            <a:lin ang="99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a:extLst>
              <a:ext uri="{FF2B5EF4-FFF2-40B4-BE49-F238E27FC236}">
                <a16:creationId xmlns:a16="http://schemas.microsoft.com/office/drawing/2014/main" id="{053FFEDA-E57B-DF13-2394-A1514E15F85A}"/>
              </a:ext>
            </a:extLst>
          </p:cNvPr>
          <p:cNvSpPr>
            <a:spLocks noGrp="1"/>
          </p:cNvSpPr>
          <p:nvPr>
            <p:ph sz="quarter" idx="14"/>
          </p:nvPr>
        </p:nvSpPr>
        <p:spPr>
          <a:xfrm>
            <a:off x="3241964" y="3429000"/>
            <a:ext cx="8226135" cy="2434712"/>
          </a:xfrm>
        </p:spPr>
        <p:txBody>
          <a:bodyPr vert="horz" lIns="91440" tIns="45720" rIns="91440" bIns="45720" rtlCol="0">
            <a:normAutofit/>
          </a:bodyPr>
          <a:lstStyle>
            <a:lvl1pPr marL="0" indent="0">
              <a:buNone/>
              <a:defRPr lang="en-US" sz="1600" dirty="0"/>
            </a:lvl1pPr>
            <a:lvl2pPr marL="228600" indent="0">
              <a:buNone/>
              <a:defRPr lang="en-US" sz="1200" dirty="0"/>
            </a:lvl2pPr>
            <a:lvl3pPr marL="457200" indent="0">
              <a:buNone/>
              <a:defRPr lang="en-US" sz="1100" dirty="0"/>
            </a:lvl3pPr>
            <a:lvl4pPr marL="685800" indent="0">
              <a:buNone/>
              <a:defRPr lang="en-US" sz="1050" dirty="0"/>
            </a:lvl4pPr>
            <a:lvl5pPr marL="914400" indent="0">
              <a:buNone/>
              <a:defRPr lang="en-US" sz="1000"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81105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301752" y="731520"/>
            <a:ext cx="10858500" cy="692389"/>
          </a:xfrm>
        </p:spPr>
        <p:txBody>
          <a:bodyPr/>
          <a:lstStyle>
            <a:lvl1pPr>
              <a:defRPr>
                <a:solidFill>
                  <a:schemeClr val="tx1"/>
                </a:solidFill>
              </a:defRPr>
            </a:lvl1pPr>
          </a:lstStyle>
          <a:p>
            <a:r>
              <a:rPr lang="en-US"/>
              <a:t>Click to edit Master title style</a:t>
            </a:r>
          </a:p>
        </p:txBody>
      </p:sp>
      <p:sp>
        <p:nvSpPr>
          <p:cNvPr id="3" name="Date Placeholder 2">
            <a:extLst>
              <a:ext uri="{FF2B5EF4-FFF2-40B4-BE49-F238E27FC236}">
                <a16:creationId xmlns:a16="http://schemas.microsoft.com/office/drawing/2014/main" id="{EC2184DE-1D38-B3AE-D560-557B3726B547}"/>
              </a:ext>
            </a:extLst>
          </p:cNvPr>
          <p:cNvSpPr>
            <a:spLocks noGrp="1"/>
          </p:cNvSpPr>
          <p:nvPr>
            <p:ph type="dt" sz="half" idx="15"/>
          </p:nvPr>
        </p:nvSpPr>
        <p:spPr/>
        <p:txBody>
          <a:bodyPr/>
          <a:lstStyle/>
          <a:p>
            <a:fld id="{7B01CFC0-D171-4F9D-A610-2F47C1080058}" type="datetime1">
              <a:rPr lang="en-US" smtClean="0"/>
              <a:t>4/19/2026</a:t>
            </a:fld>
            <a:endParaRPr lang="en-US"/>
          </a:p>
        </p:txBody>
      </p:sp>
      <p:sp>
        <p:nvSpPr>
          <p:cNvPr id="4" name="Footer Placeholder 3">
            <a:extLst>
              <a:ext uri="{FF2B5EF4-FFF2-40B4-BE49-F238E27FC236}">
                <a16:creationId xmlns:a16="http://schemas.microsoft.com/office/drawing/2014/main" id="{392A082C-5D4A-4A20-87E3-9906B5F3BAF4}"/>
              </a:ext>
            </a:extLst>
          </p:cNvPr>
          <p:cNvSpPr>
            <a:spLocks noGrp="1"/>
          </p:cNvSpPr>
          <p:nvPr>
            <p:ph type="ftr" sz="quarter" idx="16"/>
          </p:nvPr>
        </p:nvSpPr>
        <p:spPr/>
        <p:txBody>
          <a:bodyPr/>
          <a:lstStyle/>
          <a:p>
            <a:r>
              <a:rPr lang="en-US"/>
              <a:t>Sample Footer Text</a:t>
            </a:r>
          </a:p>
        </p:txBody>
      </p:sp>
      <p:sp>
        <p:nvSpPr>
          <p:cNvPr id="8" name="Slide Number Placeholder 7">
            <a:extLst>
              <a:ext uri="{FF2B5EF4-FFF2-40B4-BE49-F238E27FC236}">
                <a16:creationId xmlns:a16="http://schemas.microsoft.com/office/drawing/2014/main" id="{AD66BE47-AC20-1061-07AD-89A41D02F482}"/>
              </a:ext>
            </a:extLst>
          </p:cNvPr>
          <p:cNvSpPr>
            <a:spLocks noGrp="1"/>
          </p:cNvSpPr>
          <p:nvPr>
            <p:ph type="sldNum" sz="quarter" idx="17"/>
          </p:nvPr>
        </p:nvSpPr>
        <p:spPr/>
        <p:txBody>
          <a:bodyPr/>
          <a:lstStyle/>
          <a:p>
            <a:fld id="{5E0677F5-4A8A-4BF1-96BE-3BAE8FBAFE2E}" type="slidenum">
              <a:rPr lang="en-US" smtClean="0"/>
              <a:t>‹#›</a:t>
            </a:fld>
            <a:endParaRPr lang="en-US"/>
          </a:p>
        </p:txBody>
      </p:sp>
      <p:sp>
        <p:nvSpPr>
          <p:cNvPr id="7" name="Content Placeholder 6">
            <a:extLst>
              <a:ext uri="{FF2B5EF4-FFF2-40B4-BE49-F238E27FC236}">
                <a16:creationId xmlns:a16="http://schemas.microsoft.com/office/drawing/2014/main" id="{80A35E0D-62A8-3554-9B0A-F98F410BA73C}"/>
              </a:ext>
            </a:extLst>
          </p:cNvPr>
          <p:cNvSpPr>
            <a:spLocks noGrp="1"/>
          </p:cNvSpPr>
          <p:nvPr>
            <p:ph sz="quarter" idx="18"/>
          </p:nvPr>
        </p:nvSpPr>
        <p:spPr>
          <a:xfrm>
            <a:off x="301625" y="1806575"/>
            <a:ext cx="5165725" cy="458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6">
            <a:extLst>
              <a:ext uri="{FF2B5EF4-FFF2-40B4-BE49-F238E27FC236}">
                <a16:creationId xmlns:a16="http://schemas.microsoft.com/office/drawing/2014/main" id="{59B3B287-1823-BE94-2755-A041E87636AD}"/>
              </a:ext>
            </a:extLst>
          </p:cNvPr>
          <p:cNvSpPr>
            <a:spLocks noGrp="1"/>
          </p:cNvSpPr>
          <p:nvPr>
            <p:ph sz="quarter" idx="19"/>
          </p:nvPr>
        </p:nvSpPr>
        <p:spPr>
          <a:xfrm>
            <a:off x="6723891" y="1806575"/>
            <a:ext cx="4991100" cy="45862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6" name="Straight Connector 5">
            <a:extLst>
              <a:ext uri="{FF2B5EF4-FFF2-40B4-BE49-F238E27FC236}">
                <a16:creationId xmlns:a16="http://schemas.microsoft.com/office/drawing/2014/main" id="{3AFB33C1-66E4-5420-EAC7-ECB72519298E}"/>
              </a:ext>
            </a:extLst>
          </p:cNvPr>
          <p:cNvCxnSpPr>
            <a:cxnSpLocks/>
          </p:cNvCxnSpPr>
          <p:nvPr/>
        </p:nvCxnSpPr>
        <p:spPr>
          <a:xfrm flipH="1">
            <a:off x="394716" y="1584960"/>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897997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Compariso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6AE5CFF-8C53-04B8-D45D-5572C54FE40F}"/>
              </a:ext>
            </a:extLst>
          </p:cNvPr>
          <p:cNvSpPr/>
          <p:nvPr/>
        </p:nvSpPr>
        <p:spPr>
          <a:xfrm flipV="1">
            <a:off x="0" y="0"/>
            <a:ext cx="12191999" cy="1337733"/>
          </a:xfrm>
          <a:prstGeom prst="rect">
            <a:avLst/>
          </a:prstGeom>
          <a:gradFill>
            <a:gsLst>
              <a:gs pos="51000">
                <a:schemeClr val="accent2">
                  <a:lumMod val="50000"/>
                  <a:alpha val="0"/>
                </a:schemeClr>
              </a:gs>
              <a:gs pos="100000">
                <a:schemeClr val="accent1">
                  <a:alpha val="40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301752" y="731520"/>
            <a:ext cx="11585448" cy="662062"/>
          </a:xfrm>
        </p:spPr>
        <p:txBody>
          <a:bodyPr/>
          <a:lstStyle>
            <a:lvl1pPr>
              <a:defRPr>
                <a:solidFill>
                  <a:schemeClr val="tx1"/>
                </a:solidFill>
              </a:defRPr>
            </a:lvl1pPr>
          </a:lstStyle>
          <a:p>
            <a:r>
              <a:rPr lang="en-US"/>
              <a:t>Click to edit Master title style</a:t>
            </a:r>
          </a:p>
        </p:txBody>
      </p:sp>
      <p:sp>
        <p:nvSpPr>
          <p:cNvPr id="15" name="Date Placeholder 14">
            <a:extLst>
              <a:ext uri="{FF2B5EF4-FFF2-40B4-BE49-F238E27FC236}">
                <a16:creationId xmlns:a16="http://schemas.microsoft.com/office/drawing/2014/main" id="{705EA491-E08A-48B5-7211-33514A94530C}"/>
              </a:ext>
            </a:extLst>
          </p:cNvPr>
          <p:cNvSpPr>
            <a:spLocks noGrp="1"/>
          </p:cNvSpPr>
          <p:nvPr>
            <p:ph type="dt" sz="half" idx="15"/>
          </p:nvPr>
        </p:nvSpPr>
        <p:spPr/>
        <p:txBody>
          <a:bodyPr/>
          <a:lstStyle/>
          <a:p>
            <a:fld id="{7DA2CEDE-2AB4-4FB8-9551-E0AA4222B1A3}" type="datetime1">
              <a:rPr lang="en-US" smtClean="0"/>
              <a:t>4/19/2026</a:t>
            </a:fld>
            <a:endParaRPr lang="en-US"/>
          </a:p>
        </p:txBody>
      </p:sp>
      <p:sp>
        <p:nvSpPr>
          <p:cNvPr id="16" name="Footer Placeholder 15">
            <a:extLst>
              <a:ext uri="{FF2B5EF4-FFF2-40B4-BE49-F238E27FC236}">
                <a16:creationId xmlns:a16="http://schemas.microsoft.com/office/drawing/2014/main" id="{259980DF-BFB1-0E16-FE9E-D2D30ED180E7}"/>
              </a:ext>
            </a:extLst>
          </p:cNvPr>
          <p:cNvSpPr>
            <a:spLocks noGrp="1"/>
          </p:cNvSpPr>
          <p:nvPr>
            <p:ph type="ftr" sz="quarter" idx="16"/>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6EA97154-58A7-DD75-CD73-93F442F34125}"/>
              </a:ext>
            </a:extLst>
          </p:cNvPr>
          <p:cNvSpPr>
            <a:spLocks noGrp="1"/>
          </p:cNvSpPr>
          <p:nvPr>
            <p:ph type="sldNum" sz="quarter" idx="17"/>
          </p:nvPr>
        </p:nvSpPr>
        <p:spPr/>
        <p:txBody>
          <a:bodyPr/>
          <a:lstStyle/>
          <a:p>
            <a:fld id="{5E0677F5-4A8A-4BF1-96BE-3BAE8FBAFE2E}" type="slidenum">
              <a:rPr lang="en-US" smtClean="0"/>
              <a:pPr/>
              <a:t>‹#›</a:t>
            </a:fld>
            <a:endParaRPr lang="en-US"/>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301752" y="1775779"/>
            <a:ext cx="5166360" cy="640080"/>
          </a:xfrm>
        </p:spPr>
        <p:txBody>
          <a:bodyPr anchor="ctr" anchorCtr="0">
            <a:normAutofit/>
          </a:bodyPr>
          <a:lstStyle>
            <a:lvl1pPr marL="0" indent="0">
              <a:lnSpc>
                <a:spcPct val="90000"/>
              </a:lnSpc>
              <a:buNone/>
              <a:defRPr sz="16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6">
            <a:extLst>
              <a:ext uri="{FF2B5EF4-FFF2-40B4-BE49-F238E27FC236}">
                <a16:creationId xmlns:a16="http://schemas.microsoft.com/office/drawing/2014/main" id="{13701989-F794-F145-FEEE-631718E4D69C}"/>
              </a:ext>
            </a:extLst>
          </p:cNvPr>
          <p:cNvSpPr>
            <a:spLocks noGrp="1"/>
          </p:cNvSpPr>
          <p:nvPr>
            <p:ph sz="quarter" idx="18"/>
          </p:nvPr>
        </p:nvSpPr>
        <p:spPr>
          <a:xfrm>
            <a:off x="301625" y="2492481"/>
            <a:ext cx="5165725" cy="390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720840" y="1775777"/>
            <a:ext cx="5166360" cy="640080"/>
          </a:xfrm>
        </p:spPr>
        <p:txBody>
          <a:bodyPr anchor="ctr" anchorCtr="0">
            <a:normAutofit/>
          </a:bodyPr>
          <a:lstStyle>
            <a:lvl1pPr marL="0" indent="0">
              <a:lnSpc>
                <a:spcPct val="90000"/>
              </a:lnSpc>
              <a:buNone/>
              <a:defRPr sz="16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Content Placeholder 6">
            <a:extLst>
              <a:ext uri="{FF2B5EF4-FFF2-40B4-BE49-F238E27FC236}">
                <a16:creationId xmlns:a16="http://schemas.microsoft.com/office/drawing/2014/main" id="{A3BB3E04-BBB2-1EB1-AF01-EFE05E004270}"/>
              </a:ext>
            </a:extLst>
          </p:cNvPr>
          <p:cNvSpPr>
            <a:spLocks noGrp="1"/>
          </p:cNvSpPr>
          <p:nvPr>
            <p:ph sz="quarter" idx="19"/>
          </p:nvPr>
        </p:nvSpPr>
        <p:spPr>
          <a:xfrm>
            <a:off x="6723890" y="2492481"/>
            <a:ext cx="5181907" cy="3900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7" name="Straight Connector 6">
            <a:extLst>
              <a:ext uri="{FF2B5EF4-FFF2-40B4-BE49-F238E27FC236}">
                <a16:creationId xmlns:a16="http://schemas.microsoft.com/office/drawing/2014/main" id="{B692CF81-A7A7-1362-125E-EEC5C8BD16E7}"/>
              </a:ext>
            </a:extLst>
          </p:cNvPr>
          <p:cNvCxnSpPr>
            <a:cxnSpLocks/>
          </p:cNvCxnSpPr>
          <p:nvPr/>
        </p:nvCxnSpPr>
        <p:spPr>
          <a:xfrm flipH="1">
            <a:off x="394716" y="1579934"/>
            <a:ext cx="1140256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11E71789-6ED9-AA74-B78C-05CAF80B5536}"/>
              </a:ext>
            </a:extLst>
          </p:cNvPr>
          <p:cNvSpPr/>
          <p:nvPr userDrawn="1"/>
        </p:nvSpPr>
        <p:spPr>
          <a:xfrm flipV="1">
            <a:off x="0" y="0"/>
            <a:ext cx="12191999" cy="1337733"/>
          </a:xfrm>
          <a:prstGeom prst="rect">
            <a:avLst/>
          </a:prstGeom>
          <a:gradFill>
            <a:gsLst>
              <a:gs pos="51000">
                <a:schemeClr val="accent2">
                  <a:lumMod val="50000"/>
                  <a:alpha val="0"/>
                </a:schemeClr>
              </a:gs>
              <a:gs pos="100000">
                <a:schemeClr val="accent1">
                  <a:alpha val="40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2914729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a:xfrm>
            <a:off x="301752" y="1005840"/>
            <a:ext cx="9906000" cy="801042"/>
          </a:xfrm>
        </p:spPr>
        <p:txBody>
          <a:bodyPr anchor="t"/>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16C42483-B3E3-4399-B6B2-4B1D067F8CE5}" type="datetime1">
              <a:rPr lang="en-US" smtClean="0"/>
              <a:t>4/19/2026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5E0677F5-4A8A-4BF1-96BE-3BAE8FBAFE2E}" type="slidenum">
              <a:rPr lang="en-US" smtClean="0"/>
              <a:t>‹#›</a:t>
            </a:fld>
            <a:endParaRPr lang="en-US"/>
          </a:p>
        </p:txBody>
      </p:sp>
    </p:spTree>
    <p:extLst>
      <p:ext uri="{BB962C8B-B14F-4D97-AF65-F5344CB8AC3E}">
        <p14:creationId xmlns:p14="http://schemas.microsoft.com/office/powerpoint/2010/main" val="101846342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9A36574F-2CAD-411B-9EF3-12D0DF2C09EB}" type="datetime1">
              <a:rPr lang="en-US" smtClean="0"/>
              <a:t>4/19/2026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5E0677F5-4A8A-4BF1-96BE-3BAE8FBAFE2E}" type="slidenum">
              <a:rPr lang="en-US" smtClean="0"/>
              <a:t>‹#›</a:t>
            </a:fld>
            <a:endParaRPr lang="en-US"/>
          </a:p>
        </p:txBody>
      </p:sp>
    </p:spTree>
    <p:extLst>
      <p:ext uri="{BB962C8B-B14F-4D97-AF65-F5344CB8AC3E}">
        <p14:creationId xmlns:p14="http://schemas.microsoft.com/office/powerpoint/2010/main" val="145674694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301752" y="1124712"/>
            <a:ext cx="3543299" cy="1627415"/>
          </a:xfrm>
        </p:spPr>
        <p:txBody>
          <a:bodyPr anchor="t">
            <a:normAutofit/>
          </a:bodyPr>
          <a:lstStyle>
            <a:lvl1pPr>
              <a:defRPr sz="3200"/>
            </a:lvl1pPr>
          </a:lstStyle>
          <a:p>
            <a:r>
              <a:rPr lang="en-US"/>
              <a:t>Click to edit Master title style</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5B5223AD-184F-4273-AC4F-854D3B259B85}" type="datetime1">
              <a:rPr lang="en-US" smtClean="0"/>
              <a:t>4/19/2026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a:xfrm>
            <a:off x="5212080" y="210114"/>
            <a:ext cx="2509284" cy="365760"/>
          </a:xfrm>
        </p:spPr>
        <p:txBody>
          <a:bodyPr/>
          <a:lstStyle/>
          <a:p>
            <a:r>
              <a:rPr lang="en-US"/>
              <a:t>Sample Footer Text</a:t>
            </a:r>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5E0677F5-4A8A-4BF1-96BE-3BAE8FBAFE2E}" type="slidenum">
              <a:rPr lang="en-US" smtClean="0"/>
              <a:t>‹#›</a:t>
            </a:fld>
            <a:endParaRPr lang="en-US"/>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301752" y="2857605"/>
            <a:ext cx="3543299" cy="3534229"/>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212080" y="1124712"/>
            <a:ext cx="6309360" cy="5219700"/>
          </a:xfrm>
        </p:spPr>
        <p:txBody>
          <a:bodyPr>
            <a:normAutofit/>
          </a:bodyPr>
          <a:lstStyle>
            <a:lvl1pPr>
              <a:defRPr sz="1800"/>
            </a:lvl1pPr>
            <a:lvl2pPr>
              <a:defRPr sz="1600"/>
            </a:lvl2pPr>
            <a:lvl3pPr>
              <a:defRPr sz="1400"/>
            </a:lvl3pPr>
            <a:lvl4pPr>
              <a:defRPr sz="1200"/>
            </a:lvl4pPr>
            <a:lvl5pPr>
              <a:defRPr sz="12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a:extLst>
              <a:ext uri="{FF2B5EF4-FFF2-40B4-BE49-F238E27FC236}">
                <a16:creationId xmlns:a16="http://schemas.microsoft.com/office/drawing/2014/main" id="{91C6F58E-0CCE-AAF7-6F0A-E0B0FFF62A10}"/>
              </a:ext>
            </a:extLst>
          </p:cNvPr>
          <p:cNvSpPr/>
          <p:nvPr/>
        </p:nvSpPr>
        <p:spPr>
          <a:xfrm>
            <a:off x="-3" y="5655733"/>
            <a:ext cx="12191999" cy="1202267"/>
          </a:xfrm>
          <a:prstGeom prst="rect">
            <a:avLst/>
          </a:prstGeom>
          <a:gradFill>
            <a:gsLst>
              <a:gs pos="51000">
                <a:schemeClr val="accent2">
                  <a:lumMod val="50000"/>
                  <a:alpha val="0"/>
                </a:schemeClr>
              </a:gs>
              <a:gs pos="100000">
                <a:schemeClr val="accent1">
                  <a:alpha val="40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8117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5">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6A8D131-CBCA-5C49-BC11-F46A79A7B14C}"/>
              </a:ext>
            </a:extLst>
          </p:cNvPr>
          <p:cNvSpPr/>
          <p:nvPr/>
        </p:nvSpPr>
        <p:spPr>
          <a:xfrm rot="16200000" flipH="1">
            <a:off x="376872" y="-386654"/>
            <a:ext cx="6858000" cy="7631304"/>
          </a:xfrm>
          <a:prstGeom prst="rect">
            <a:avLst/>
          </a:prstGeom>
          <a:gradFill flip="none" rotWithShape="1">
            <a:gsLst>
              <a:gs pos="0">
                <a:schemeClr val="accent1">
                  <a:lumMod val="75000"/>
                </a:schemeClr>
              </a:gs>
              <a:gs pos="35000">
                <a:schemeClr val="accent5">
                  <a:alpha val="0"/>
                </a:schemeClr>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5" name="Rectangle 4">
            <a:extLst>
              <a:ext uri="{FF2B5EF4-FFF2-40B4-BE49-F238E27FC236}">
                <a16:creationId xmlns:a16="http://schemas.microsoft.com/office/drawing/2014/main" id="{D64BBC73-2B54-D426-37D1-91554AB6280D}"/>
              </a:ext>
            </a:extLst>
          </p:cNvPr>
          <p:cNvSpPr/>
          <p:nvPr/>
        </p:nvSpPr>
        <p:spPr>
          <a:xfrm rot="5400000">
            <a:off x="4174854" y="-1144323"/>
            <a:ext cx="3842298" cy="12191994"/>
          </a:xfrm>
          <a:prstGeom prst="rect">
            <a:avLst/>
          </a:prstGeom>
          <a:gradFill>
            <a:gsLst>
              <a:gs pos="0">
                <a:schemeClr val="accent3">
                  <a:lumMod val="50000"/>
                </a:schemeClr>
              </a:gs>
              <a:gs pos="48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6" name="Rectangle 5">
            <a:extLst>
              <a:ext uri="{FF2B5EF4-FFF2-40B4-BE49-F238E27FC236}">
                <a16:creationId xmlns:a16="http://schemas.microsoft.com/office/drawing/2014/main" id="{E2267C95-ECBD-88E5-88AE-67841646FC78}"/>
              </a:ext>
              <a:ext uri="{C183D7F6-B498-43B3-948B-1728B52AA6E4}">
                <adec:decorative xmlns:adec="http://schemas.microsoft.com/office/drawing/2017/decorative" val="1"/>
              </a:ext>
            </a:extLst>
          </p:cNvPr>
          <p:cNvSpPr/>
          <p:nvPr/>
        </p:nvSpPr>
        <p:spPr>
          <a:xfrm flipH="1">
            <a:off x="2756015" y="0"/>
            <a:ext cx="4875297" cy="6850173"/>
          </a:xfrm>
          <a:prstGeom prst="rect">
            <a:avLst/>
          </a:prstGeom>
          <a:gradFill flip="none" rotWithShape="1">
            <a:gsLst>
              <a:gs pos="19000">
                <a:schemeClr val="bg2"/>
              </a:gs>
              <a:gs pos="49000">
                <a:schemeClr val="accent6">
                  <a:alpha val="0"/>
                </a:schemeClr>
              </a:gs>
            </a:gsLst>
            <a:path path="circle">
              <a:fillToRect r="100000" b="100000"/>
            </a:path>
            <a:tileRect l="-100000" t="-100000"/>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3" name="Title 12">
            <a:extLst>
              <a:ext uri="{FF2B5EF4-FFF2-40B4-BE49-F238E27FC236}">
                <a16:creationId xmlns:a16="http://schemas.microsoft.com/office/drawing/2014/main" id="{AC3C9A42-36FA-B347-AD02-B9A12C8D9EAF}"/>
              </a:ext>
            </a:extLst>
          </p:cNvPr>
          <p:cNvSpPr>
            <a:spLocks noGrp="1"/>
          </p:cNvSpPr>
          <p:nvPr>
            <p:ph type="title"/>
          </p:nvPr>
        </p:nvSpPr>
        <p:spPr>
          <a:xfrm>
            <a:off x="272779" y="1135378"/>
            <a:ext cx="5676921" cy="2163626"/>
          </a:xfrm>
        </p:spPr>
        <p:txBody>
          <a:bodyPr anchor="t"/>
          <a:lstStyle>
            <a:lvl1pPr>
              <a:defRPr sz="5000"/>
            </a:lvl1pPr>
          </a:lstStyle>
          <a:p>
            <a:r>
              <a:rPr lang="en-US"/>
              <a:t>Click to edit Master title style</a:t>
            </a:r>
          </a:p>
        </p:txBody>
      </p:sp>
      <p:sp>
        <p:nvSpPr>
          <p:cNvPr id="15" name="Subtitle 2">
            <a:extLst>
              <a:ext uri="{FF2B5EF4-FFF2-40B4-BE49-F238E27FC236}">
                <a16:creationId xmlns:a16="http://schemas.microsoft.com/office/drawing/2014/main" id="{E1DB729E-19D6-E1D5-DB31-89E9DF5D4004}"/>
              </a:ext>
            </a:extLst>
          </p:cNvPr>
          <p:cNvSpPr>
            <a:spLocks noGrp="1"/>
          </p:cNvSpPr>
          <p:nvPr>
            <p:ph type="subTitle" idx="1"/>
          </p:nvPr>
        </p:nvSpPr>
        <p:spPr>
          <a:xfrm>
            <a:off x="301752" y="4774541"/>
            <a:ext cx="4875296" cy="1591058"/>
          </a:xfrm>
          <a:noFill/>
        </p:spPr>
        <p:txBody>
          <a:bodyPr vert="horz" lIns="91440" tIns="45720" rIns="91440" bIns="45720" rtlCol="0" anchor="b">
            <a:noAutofit/>
          </a:bodyPr>
          <a:lstStyle>
            <a:lvl1pPr marL="0" indent="0">
              <a:buNone/>
              <a:defRPr lang="en-US" sz="1600" dirty="0"/>
            </a:lvl1pPr>
          </a:lstStyle>
          <a:p>
            <a:pPr lvl="0"/>
            <a:r>
              <a:rPr lang="en-US"/>
              <a:t>Click to edit Master subtitle style</a:t>
            </a:r>
          </a:p>
        </p:txBody>
      </p:sp>
      <p:sp>
        <p:nvSpPr>
          <p:cNvPr id="11" name="Footer Placeholder 10">
            <a:extLst>
              <a:ext uri="{FF2B5EF4-FFF2-40B4-BE49-F238E27FC236}">
                <a16:creationId xmlns:a16="http://schemas.microsoft.com/office/drawing/2014/main" id="{F98245A6-7E39-43E3-BB93-77F622756065}"/>
              </a:ext>
            </a:extLst>
          </p:cNvPr>
          <p:cNvSpPr>
            <a:spLocks noGrp="1"/>
          </p:cNvSpPr>
          <p:nvPr>
            <p:ph type="ftr" sz="quarter" idx="15"/>
          </p:nvPr>
        </p:nvSpPr>
        <p:spPr>
          <a:xfrm>
            <a:off x="301752" y="210114"/>
            <a:ext cx="2509284" cy="365760"/>
          </a:xfrm>
        </p:spPr>
        <p:txBody>
          <a:bodyPr/>
          <a:lstStyle/>
          <a:p>
            <a:r>
              <a:rPr lang="en-US"/>
              <a:t>Sample Footer Text</a:t>
            </a:r>
          </a:p>
        </p:txBody>
      </p:sp>
      <p:sp>
        <p:nvSpPr>
          <p:cNvPr id="10" name="Date Placeholder 9">
            <a:extLst>
              <a:ext uri="{FF2B5EF4-FFF2-40B4-BE49-F238E27FC236}">
                <a16:creationId xmlns:a16="http://schemas.microsoft.com/office/drawing/2014/main" id="{00431E1F-9861-6E9A-6FDA-9450A0A9109C}"/>
              </a:ext>
            </a:extLst>
          </p:cNvPr>
          <p:cNvSpPr>
            <a:spLocks noGrp="1"/>
          </p:cNvSpPr>
          <p:nvPr>
            <p:ph type="dt" sz="half" idx="14"/>
          </p:nvPr>
        </p:nvSpPr>
        <p:spPr>
          <a:xfrm>
            <a:off x="4617720" y="210114"/>
            <a:ext cx="2153412" cy="365760"/>
          </a:xfrm>
        </p:spPr>
        <p:txBody>
          <a:bodyPr/>
          <a:lstStyle/>
          <a:p>
            <a:fld id="{9458DF63-6CB9-404F-8464-DF813E7A7B12}" type="datetime1">
              <a:rPr lang="en-US" smtClean="0"/>
              <a:t>4/19/2026</a:t>
            </a:fld>
            <a:endParaRPr lang="en-US"/>
          </a:p>
        </p:txBody>
      </p:sp>
      <p:sp>
        <p:nvSpPr>
          <p:cNvPr id="12" name="Slide Number Placeholder 11">
            <a:extLst>
              <a:ext uri="{FF2B5EF4-FFF2-40B4-BE49-F238E27FC236}">
                <a16:creationId xmlns:a16="http://schemas.microsoft.com/office/drawing/2014/main" id="{43C4D8A9-0078-62DC-A293-9B6083ED649D}"/>
              </a:ext>
            </a:extLst>
          </p:cNvPr>
          <p:cNvSpPr>
            <a:spLocks noGrp="1"/>
          </p:cNvSpPr>
          <p:nvPr>
            <p:ph type="sldNum" sz="quarter" idx="16"/>
          </p:nvPr>
        </p:nvSpPr>
        <p:spPr>
          <a:xfrm>
            <a:off x="6688836" y="210114"/>
            <a:ext cx="493776" cy="365760"/>
          </a:xfrm>
        </p:spPr>
        <p:txBody>
          <a:bodyPr/>
          <a:lstStyle/>
          <a:p>
            <a:fld id="{5E0677F5-4A8A-4BF1-96BE-3BAE8FBAFE2E}" type="slidenum">
              <a:rPr lang="en-US" smtClean="0"/>
              <a:t>‹#›</a:t>
            </a:fld>
            <a:endParaRPr lang="en-US"/>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7621524" y="0"/>
            <a:ext cx="4570476" cy="6858000"/>
          </a:xfrm>
          <a:blipFill>
            <a:blip r:embed="rId2">
              <a:alphaModFix amt="70000"/>
            </a:blip>
            <a:stretch>
              <a:fillRect/>
            </a:stretch>
          </a:blipFill>
        </p:spPr>
        <p:txBody>
          <a:bodyPr/>
          <a:lstStyle>
            <a:lvl1pPr>
              <a:defRPr/>
            </a:lvl1pPr>
          </a:lstStyle>
          <a:p>
            <a:r>
              <a:rPr lang="en-US"/>
              <a:t>   </a:t>
            </a:r>
          </a:p>
        </p:txBody>
      </p:sp>
      <p:cxnSp>
        <p:nvCxnSpPr>
          <p:cNvPr id="7" name="Straight Connector 6">
            <a:extLst>
              <a:ext uri="{FF2B5EF4-FFF2-40B4-BE49-F238E27FC236}">
                <a16:creationId xmlns:a16="http://schemas.microsoft.com/office/drawing/2014/main" id="{3B3541FD-375E-9F25-9D6E-2C93D6A17135}"/>
              </a:ext>
            </a:extLst>
          </p:cNvPr>
          <p:cNvCxnSpPr>
            <a:cxnSpLocks/>
          </p:cNvCxnSpPr>
          <p:nvPr userDrawn="1"/>
        </p:nvCxnSpPr>
        <p:spPr>
          <a:xfrm flipH="1">
            <a:off x="398166" y="762000"/>
            <a:ext cx="6699698"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369620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301752" y="1124712"/>
            <a:ext cx="3546235" cy="1533073"/>
          </a:xfrm>
        </p:spPr>
        <p:txBody>
          <a:bodyPr anchor="t">
            <a:normAutofit/>
          </a:bodyPr>
          <a:lstStyle>
            <a:lvl1pPr>
              <a:defRPr sz="3200"/>
            </a:lvl1pPr>
          </a:lstStyle>
          <a:p>
            <a:r>
              <a:rPr lang="en-US"/>
              <a:t>Click to edit Master title style</a:t>
            </a:r>
          </a:p>
        </p:txBody>
      </p:sp>
      <p:sp>
        <p:nvSpPr>
          <p:cNvPr id="23" name="Date Placeholder 22">
            <a:extLst>
              <a:ext uri="{FF2B5EF4-FFF2-40B4-BE49-F238E27FC236}">
                <a16:creationId xmlns:a16="http://schemas.microsoft.com/office/drawing/2014/main" id="{8ACB14E1-4D3B-B55C-4791-64F774AC361F}"/>
              </a:ext>
            </a:extLst>
          </p:cNvPr>
          <p:cNvSpPr>
            <a:spLocks noGrp="1"/>
          </p:cNvSpPr>
          <p:nvPr>
            <p:ph type="dt" sz="half" idx="14"/>
          </p:nvPr>
        </p:nvSpPr>
        <p:spPr/>
        <p:txBody>
          <a:bodyPr/>
          <a:lstStyle/>
          <a:p>
            <a:fld id="{907E4E07-E412-47A0-AB1E-CAAABECD1A31}" type="datetime1">
              <a:rPr lang="en-US" smtClean="0"/>
              <a:t>4/19/2026</a:t>
            </a:fld>
            <a:endParaRPr lang="en-US"/>
          </a:p>
        </p:txBody>
      </p:sp>
      <p:sp>
        <p:nvSpPr>
          <p:cNvPr id="24" name="Footer Placeholder 23">
            <a:extLst>
              <a:ext uri="{FF2B5EF4-FFF2-40B4-BE49-F238E27FC236}">
                <a16:creationId xmlns:a16="http://schemas.microsoft.com/office/drawing/2014/main" id="{861F92C4-9651-789C-0B22-E6343EE25C7A}"/>
              </a:ext>
            </a:extLst>
          </p:cNvPr>
          <p:cNvSpPr>
            <a:spLocks noGrp="1"/>
          </p:cNvSpPr>
          <p:nvPr>
            <p:ph type="ftr" sz="quarter" idx="15"/>
          </p:nvPr>
        </p:nvSpPr>
        <p:spPr>
          <a:xfrm>
            <a:off x="5212080" y="210114"/>
            <a:ext cx="2509284" cy="365760"/>
          </a:xfrm>
        </p:spPr>
        <p:txBody>
          <a:bodyPr/>
          <a:lstStyle/>
          <a:p>
            <a:r>
              <a:rPr lang="en-US"/>
              <a:t>Sample Footer Text</a:t>
            </a:r>
          </a:p>
        </p:txBody>
      </p:sp>
      <p:sp>
        <p:nvSpPr>
          <p:cNvPr id="25" name="Slide Number Placeholder 24">
            <a:extLst>
              <a:ext uri="{FF2B5EF4-FFF2-40B4-BE49-F238E27FC236}">
                <a16:creationId xmlns:a16="http://schemas.microsoft.com/office/drawing/2014/main" id="{E55DAD34-8521-F119-F985-ABFBDD340032}"/>
              </a:ext>
            </a:extLst>
          </p:cNvPr>
          <p:cNvSpPr>
            <a:spLocks noGrp="1"/>
          </p:cNvSpPr>
          <p:nvPr>
            <p:ph type="sldNum" sz="quarter" idx="16"/>
          </p:nvPr>
        </p:nvSpPr>
        <p:spPr/>
        <p:txBody>
          <a:bodyPr/>
          <a:lstStyle/>
          <a:p>
            <a:fld id="{5E0677F5-4A8A-4BF1-96BE-3BAE8FBAFE2E}" type="slidenum">
              <a:rPr lang="en-US" smtClean="0"/>
              <a:t>‹#›</a:t>
            </a:fld>
            <a:endParaRPr lang="en-US"/>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301752" y="2706914"/>
            <a:ext cx="3236976" cy="3553861"/>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Picture Placeholder 7">
            <a:extLst>
              <a:ext uri="{FF2B5EF4-FFF2-40B4-BE49-F238E27FC236}">
                <a16:creationId xmlns:a16="http://schemas.microsoft.com/office/drawing/2014/main" id="{6CCD178F-4127-FE67-2F5D-0F1CE7884398}"/>
              </a:ext>
            </a:extLst>
          </p:cNvPr>
          <p:cNvSpPr>
            <a:spLocks noGrp="1"/>
          </p:cNvSpPr>
          <p:nvPr>
            <p:ph type="pic" sz="quarter" idx="13" hasCustomPrompt="1"/>
          </p:nvPr>
        </p:nvSpPr>
        <p:spPr>
          <a:xfrm>
            <a:off x="5212080" y="1009816"/>
            <a:ext cx="6979920" cy="5856573"/>
          </a:xfrm>
          <a:blipFill>
            <a:blip r:embed="rId2">
              <a:alphaModFix amt="6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1523431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6">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66C36F6-3968-40FA-37EA-155D2BE42AD1}"/>
              </a:ext>
            </a:extLst>
          </p:cNvPr>
          <p:cNvSpPr/>
          <p:nvPr/>
        </p:nvSpPr>
        <p:spPr>
          <a:xfrm>
            <a:off x="-2754" y="5254619"/>
            <a:ext cx="12188952" cy="1603381"/>
          </a:xfrm>
          <a:prstGeom prst="rect">
            <a:avLst/>
          </a:prstGeom>
          <a:gradFill>
            <a:gsLst>
              <a:gs pos="62000">
                <a:schemeClr val="accent6">
                  <a:lumMod val="50000"/>
                  <a:alpha val="0"/>
                </a:schemeClr>
              </a:gs>
              <a:gs pos="100000">
                <a:schemeClr val="accent4">
                  <a:alpha val="80000"/>
                </a:schemeClr>
              </a:gs>
            </a:gsLst>
            <a:lin ang="576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63A348-0551-47A0-DA50-F560E4EC6794}"/>
              </a:ext>
            </a:extLst>
          </p:cNvPr>
          <p:cNvSpPr/>
          <p:nvPr/>
        </p:nvSpPr>
        <p:spPr>
          <a:xfrm>
            <a:off x="1430867" y="4492679"/>
            <a:ext cx="10758085" cy="2365320"/>
          </a:xfrm>
          <a:prstGeom prst="rect">
            <a:avLst/>
          </a:prstGeom>
          <a:gradFill>
            <a:gsLst>
              <a:gs pos="71000">
                <a:schemeClr val="accent1">
                  <a:lumMod val="50000"/>
                  <a:alpha val="0"/>
                </a:schemeClr>
              </a:gs>
              <a:gs pos="99000">
                <a:schemeClr val="accent3">
                  <a:lumMod val="60000"/>
                  <a:lumOff val="40000"/>
                  <a:alpha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EE9334A-B58A-1191-419B-686185B07C62}"/>
              </a:ext>
            </a:extLst>
          </p:cNvPr>
          <p:cNvSpPr>
            <a:spLocks noGrp="1"/>
          </p:cNvSpPr>
          <p:nvPr>
            <p:ph type="title"/>
          </p:nvPr>
        </p:nvSpPr>
        <p:spPr>
          <a:xfrm>
            <a:off x="274320" y="5216448"/>
            <a:ext cx="7627857" cy="1394843"/>
          </a:xfrm>
        </p:spPr>
        <p:txBody>
          <a:bodyPr>
            <a:normAutofit/>
          </a:bodyPr>
          <a:lstStyle>
            <a:lvl1pPr>
              <a:defRPr sz="3600"/>
            </a:lvl1pPr>
          </a:lstStyle>
          <a:p>
            <a:r>
              <a:rPr lang="en-US"/>
              <a:t>Click to edit Master title style</a:t>
            </a:r>
          </a:p>
        </p:txBody>
      </p:sp>
      <p:sp>
        <p:nvSpPr>
          <p:cNvPr id="12" name="Subtitle 2">
            <a:extLst>
              <a:ext uri="{FF2B5EF4-FFF2-40B4-BE49-F238E27FC236}">
                <a16:creationId xmlns:a16="http://schemas.microsoft.com/office/drawing/2014/main" id="{25AC1EE1-879A-DD62-9DEE-9EDB54468EA5}"/>
              </a:ext>
            </a:extLst>
          </p:cNvPr>
          <p:cNvSpPr>
            <a:spLocks noGrp="1"/>
          </p:cNvSpPr>
          <p:nvPr>
            <p:ph type="subTitle" idx="1"/>
          </p:nvPr>
        </p:nvSpPr>
        <p:spPr>
          <a:xfrm>
            <a:off x="9183509" y="5216447"/>
            <a:ext cx="2738340" cy="1394844"/>
          </a:xfrm>
          <a:noFill/>
        </p:spPr>
        <p:txBody>
          <a:bodyPr vert="horz" lIns="91440" tIns="45720" rIns="91440" bIns="45720" rtlCol="0" anchor="b">
            <a:noAutofit/>
          </a:bodyPr>
          <a:lstStyle>
            <a:lvl1pPr marL="0" indent="0">
              <a:buNone/>
              <a:defRPr lang="en-US" sz="1400" dirty="0"/>
            </a:lvl1pPr>
          </a:lstStyle>
          <a:p>
            <a:pPr lvl="0"/>
            <a:r>
              <a:rPr lang="en-US"/>
              <a:t>Click to edit Master subtitle style</a:t>
            </a:r>
          </a:p>
        </p:txBody>
      </p:sp>
      <p:sp>
        <p:nvSpPr>
          <p:cNvPr id="9" name="Picture Placeholder 8">
            <a:extLst>
              <a:ext uri="{FF2B5EF4-FFF2-40B4-BE49-F238E27FC236}">
                <a16:creationId xmlns:a16="http://schemas.microsoft.com/office/drawing/2014/main" id="{37C87932-7DAB-7F93-5E51-7AEEA5AC7FEA}"/>
              </a:ext>
            </a:extLst>
          </p:cNvPr>
          <p:cNvSpPr>
            <a:spLocks noGrp="1"/>
          </p:cNvSpPr>
          <p:nvPr>
            <p:ph type="pic" sz="quarter" idx="13" hasCustomPrompt="1"/>
          </p:nvPr>
        </p:nvSpPr>
        <p:spPr>
          <a:xfrm>
            <a:off x="0" y="0"/>
            <a:ext cx="12188952" cy="3936570"/>
          </a:xfrm>
          <a:blipFill>
            <a:blip r:embed="rId2">
              <a:alphaModFix amt="70000"/>
            </a:blip>
            <a:stretch>
              <a:fillRect t="-14126"/>
            </a:stretch>
          </a:blipFill>
        </p:spPr>
        <p:txBody>
          <a:bodyPr/>
          <a:lstStyle>
            <a:lvl1pPr>
              <a:defRPr/>
            </a:lvl1pPr>
          </a:lstStyle>
          <a:p>
            <a:r>
              <a:rPr lang="en-US"/>
              <a:t>   </a:t>
            </a:r>
          </a:p>
        </p:txBody>
      </p:sp>
      <p:sp>
        <p:nvSpPr>
          <p:cNvPr id="7" name="Date Placeholder 6">
            <a:extLst>
              <a:ext uri="{FF2B5EF4-FFF2-40B4-BE49-F238E27FC236}">
                <a16:creationId xmlns:a16="http://schemas.microsoft.com/office/drawing/2014/main" id="{0F001462-21CF-5988-0554-7DB1C494B04E}"/>
              </a:ext>
            </a:extLst>
          </p:cNvPr>
          <p:cNvSpPr>
            <a:spLocks noGrp="1"/>
          </p:cNvSpPr>
          <p:nvPr>
            <p:ph type="dt" sz="half" idx="14"/>
          </p:nvPr>
        </p:nvSpPr>
        <p:spPr>
          <a:xfrm>
            <a:off x="301752" y="4154963"/>
            <a:ext cx="3447355" cy="365760"/>
          </a:xfrm>
        </p:spPr>
        <p:txBody>
          <a:bodyPr/>
          <a:lstStyle/>
          <a:p>
            <a:fld id="{21560963-1EEA-4BDE-8FF9-3FEE13B5D43C}" type="datetime1">
              <a:rPr lang="en-US" smtClean="0"/>
              <a:t>4/19/2026</a:t>
            </a:fld>
            <a:endParaRPr lang="en-US"/>
          </a:p>
        </p:txBody>
      </p:sp>
      <p:sp>
        <p:nvSpPr>
          <p:cNvPr id="8" name="Footer Placeholder 7">
            <a:extLst>
              <a:ext uri="{FF2B5EF4-FFF2-40B4-BE49-F238E27FC236}">
                <a16:creationId xmlns:a16="http://schemas.microsoft.com/office/drawing/2014/main" id="{E972D5EE-6935-237E-C4A2-C61261249F33}"/>
              </a:ext>
            </a:extLst>
          </p:cNvPr>
          <p:cNvSpPr>
            <a:spLocks noGrp="1"/>
          </p:cNvSpPr>
          <p:nvPr>
            <p:ph type="ftr" sz="quarter" idx="15"/>
          </p:nvPr>
        </p:nvSpPr>
        <p:spPr>
          <a:xfrm>
            <a:off x="9093201" y="4154963"/>
            <a:ext cx="2181351" cy="365760"/>
          </a:xfrm>
        </p:spPr>
        <p:txBody>
          <a:bodyPr/>
          <a:lstStyle/>
          <a:p>
            <a:r>
              <a:rPr lang="en-US"/>
              <a:t>Sample Footer Text</a:t>
            </a:r>
          </a:p>
        </p:txBody>
      </p:sp>
      <p:sp>
        <p:nvSpPr>
          <p:cNvPr id="13" name="Slide Number Placeholder 12">
            <a:extLst>
              <a:ext uri="{FF2B5EF4-FFF2-40B4-BE49-F238E27FC236}">
                <a16:creationId xmlns:a16="http://schemas.microsoft.com/office/drawing/2014/main" id="{C81CEA4D-A8A1-D4D2-8F28-C83469372446}"/>
              </a:ext>
            </a:extLst>
          </p:cNvPr>
          <p:cNvSpPr>
            <a:spLocks noGrp="1"/>
          </p:cNvSpPr>
          <p:nvPr>
            <p:ph type="sldNum" sz="quarter" idx="16"/>
          </p:nvPr>
        </p:nvSpPr>
        <p:spPr>
          <a:xfrm>
            <a:off x="11452503" y="4154963"/>
            <a:ext cx="448805" cy="365760"/>
          </a:xfrm>
        </p:spPr>
        <p:txBody>
          <a:bodyPr/>
          <a:lstStyle/>
          <a:p>
            <a:fld id="{5E0677F5-4A8A-4BF1-96BE-3BAE8FBAFE2E}" type="slidenum">
              <a:rPr lang="en-US" smtClean="0"/>
              <a:t>‹#›</a:t>
            </a:fld>
            <a:endParaRPr lang="en-US"/>
          </a:p>
        </p:txBody>
      </p:sp>
    </p:spTree>
    <p:extLst>
      <p:ext uri="{BB962C8B-B14F-4D97-AF65-F5344CB8AC3E}">
        <p14:creationId xmlns:p14="http://schemas.microsoft.com/office/powerpoint/2010/main" val="2654459494"/>
      </p:ext>
    </p:extLst>
  </p:cSld>
  <p:clrMapOvr>
    <a:masterClrMapping/>
  </p:clrMapOvr>
  <p:extLst>
    <p:ext uri="{DCECCB84-F9BA-43D5-87BE-67443E8EF086}">
      <p15:sldGuideLst xmlns:p15="http://schemas.microsoft.com/office/powerpoint/2012/main">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5C02513-E6E5-DFFD-29B1-02BE448BAD59}"/>
              </a:ext>
              <a:ext uri="{C183D7F6-B498-43B3-948B-1728B52AA6E4}">
                <adec:decorative xmlns:adec="http://schemas.microsoft.com/office/drawing/2017/decorative" val="1"/>
              </a:ext>
            </a:extLst>
          </p:cNvPr>
          <p:cNvSpPr/>
          <p:nvPr/>
        </p:nvSpPr>
        <p:spPr>
          <a:xfrm>
            <a:off x="2483189" y="0"/>
            <a:ext cx="9708811" cy="6859553"/>
          </a:xfrm>
          <a:prstGeom prst="rect">
            <a:avLst/>
          </a:prstGeom>
          <a:gradFill flip="none" rotWithShape="1">
            <a:gsLst>
              <a:gs pos="9000">
                <a:schemeClr val="accent1">
                  <a:lumMod val="75000"/>
                </a:schemeClr>
              </a:gs>
              <a:gs pos="54000">
                <a:schemeClr val="bg2">
                  <a:alpha val="0"/>
                </a:schemeClr>
              </a:gs>
            </a:gsLst>
            <a:lin ang="13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Rectangle 7">
            <a:extLst>
              <a:ext uri="{FF2B5EF4-FFF2-40B4-BE49-F238E27FC236}">
                <a16:creationId xmlns:a16="http://schemas.microsoft.com/office/drawing/2014/main" id="{4F31A197-F740-DCA2-902E-29B890C31486}"/>
              </a:ext>
              <a:ext uri="{C183D7F6-B498-43B3-948B-1728B52AA6E4}">
                <adec:decorative xmlns:adec="http://schemas.microsoft.com/office/drawing/2017/decorative" val="1"/>
              </a:ext>
            </a:extLst>
          </p:cNvPr>
          <p:cNvSpPr/>
          <p:nvPr/>
        </p:nvSpPr>
        <p:spPr>
          <a:xfrm rot="10800000">
            <a:off x="398166" y="2201332"/>
            <a:ext cx="11793834" cy="4656665"/>
          </a:xfrm>
          <a:prstGeom prst="rect">
            <a:avLst/>
          </a:prstGeom>
          <a:gradFill>
            <a:gsLst>
              <a:gs pos="0">
                <a:schemeClr val="accent2"/>
              </a:gs>
              <a:gs pos="36000">
                <a:schemeClr val="accent1">
                  <a:lumMod val="50000"/>
                  <a:alpha val="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Rectangle 10">
            <a:extLst>
              <a:ext uri="{FF2B5EF4-FFF2-40B4-BE49-F238E27FC236}">
                <a16:creationId xmlns:a16="http://schemas.microsoft.com/office/drawing/2014/main" id="{BE6801FB-115C-F074-E428-F4A4A588BCE7}"/>
              </a:ext>
              <a:ext uri="{C183D7F6-B498-43B3-948B-1728B52AA6E4}">
                <adec:decorative xmlns:adec="http://schemas.microsoft.com/office/drawing/2017/decorative" val="1"/>
              </a:ext>
            </a:extLst>
          </p:cNvPr>
          <p:cNvSpPr/>
          <p:nvPr/>
        </p:nvSpPr>
        <p:spPr>
          <a:xfrm>
            <a:off x="0" y="3861412"/>
            <a:ext cx="12192000" cy="3010777"/>
          </a:xfrm>
          <a:prstGeom prst="rect">
            <a:avLst/>
          </a:prstGeom>
          <a:gradFill flip="none" rotWithShape="1">
            <a:gsLst>
              <a:gs pos="17000">
                <a:schemeClr val="accent3">
                  <a:lumMod val="60000"/>
                  <a:lumOff val="40000"/>
                  <a:alpha val="51000"/>
                </a:schemeClr>
              </a:gs>
              <a:gs pos="44000">
                <a:schemeClr val="bg2">
                  <a:alpha val="0"/>
                </a:schemeClr>
              </a:gs>
            </a:gsLst>
            <a:lin ang="1716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solidFill>
                <a:schemeClr val="tx1"/>
              </a:solidFill>
            </a:endParaRPr>
          </a:p>
        </p:txBody>
      </p:sp>
      <p:cxnSp>
        <p:nvCxnSpPr>
          <p:cNvPr id="14" name="Straight Connector 13">
            <a:extLst>
              <a:ext uri="{FF2B5EF4-FFF2-40B4-BE49-F238E27FC236}">
                <a16:creationId xmlns:a16="http://schemas.microsoft.com/office/drawing/2014/main" id="{3CE9BCB7-0B84-78EB-474B-9077DE024658}"/>
              </a:ext>
            </a:extLst>
          </p:cNvPr>
          <p:cNvCxnSpPr>
            <a:cxnSpLocks/>
          </p:cNvCxnSpPr>
          <p:nvPr/>
        </p:nvCxnSpPr>
        <p:spPr>
          <a:xfrm flipH="1">
            <a:off x="358140" y="5174874"/>
            <a:ext cx="11475720" cy="0"/>
          </a:xfrm>
          <a:prstGeom prst="line">
            <a:avLst/>
          </a:prstGeom>
          <a:ln w="6350">
            <a:solidFill>
              <a:schemeClr val="tx1">
                <a:lumMod val="50000"/>
                <a:alpha val="60000"/>
              </a:schemeClr>
            </a:solidFill>
          </a:ln>
        </p:spPr>
        <p:style>
          <a:lnRef idx="1">
            <a:schemeClr val="accent1"/>
          </a:lnRef>
          <a:fillRef idx="0">
            <a:schemeClr val="accent1"/>
          </a:fillRef>
          <a:effectRef idx="0">
            <a:schemeClr val="accent1"/>
          </a:effectRef>
          <a:fontRef idx="minor">
            <a:schemeClr val="tx1"/>
          </a:fontRef>
        </p:style>
      </p:cxnSp>
      <p:sp>
        <p:nvSpPr>
          <p:cNvPr id="10" name="Title 9">
            <a:extLst>
              <a:ext uri="{FF2B5EF4-FFF2-40B4-BE49-F238E27FC236}">
                <a16:creationId xmlns:a16="http://schemas.microsoft.com/office/drawing/2014/main" id="{B7CA771C-C0DC-4CE5-6507-04B80A7BF2D3}"/>
              </a:ext>
            </a:extLst>
          </p:cNvPr>
          <p:cNvSpPr>
            <a:spLocks noGrp="1"/>
          </p:cNvSpPr>
          <p:nvPr>
            <p:ph type="title"/>
          </p:nvPr>
        </p:nvSpPr>
        <p:spPr>
          <a:xfrm>
            <a:off x="274320" y="388704"/>
            <a:ext cx="9509760" cy="4297679"/>
          </a:xfrm>
        </p:spPr>
        <p:txBody>
          <a:bodyPr anchor="t"/>
          <a:lstStyle>
            <a:lvl1pPr>
              <a:defRPr sz="6000"/>
            </a:lvl1pPr>
          </a:lstStyle>
          <a:p>
            <a:r>
              <a:rPr lang="en-US"/>
              <a:t>Click to edit Master title style</a:t>
            </a:r>
          </a:p>
        </p:txBody>
      </p:sp>
      <p:sp>
        <p:nvSpPr>
          <p:cNvPr id="17" name="Subtitle 2">
            <a:extLst>
              <a:ext uri="{FF2B5EF4-FFF2-40B4-BE49-F238E27FC236}">
                <a16:creationId xmlns:a16="http://schemas.microsoft.com/office/drawing/2014/main" id="{1CA59141-B447-02B6-2167-E19939B6D502}"/>
              </a:ext>
            </a:extLst>
          </p:cNvPr>
          <p:cNvSpPr>
            <a:spLocks noGrp="1"/>
          </p:cNvSpPr>
          <p:nvPr>
            <p:ph type="subTitle" idx="1"/>
          </p:nvPr>
        </p:nvSpPr>
        <p:spPr>
          <a:xfrm>
            <a:off x="301751" y="5486399"/>
            <a:ext cx="6951553" cy="726128"/>
          </a:xfrm>
          <a:noFill/>
        </p:spPr>
        <p:txBody>
          <a:bodyPr vert="horz" lIns="91440" tIns="45720" rIns="91440" bIns="45720" rtlCol="0" anchor="t">
            <a:noAutofit/>
          </a:bodyPr>
          <a:lstStyle>
            <a:lvl1pPr marL="0" indent="0">
              <a:buNone/>
              <a:defRPr lang="en-US" sz="1800" dirty="0"/>
            </a:lvl1pPr>
          </a:lstStyle>
          <a:p>
            <a:pPr lvl="0"/>
            <a:r>
              <a:rPr lang="en-US"/>
              <a:t>Click to edit Master subtitle style</a:t>
            </a:r>
          </a:p>
        </p:txBody>
      </p:sp>
      <p:sp>
        <p:nvSpPr>
          <p:cNvPr id="4" name="Date Placeholder 3">
            <a:extLst>
              <a:ext uri="{FF2B5EF4-FFF2-40B4-BE49-F238E27FC236}">
                <a16:creationId xmlns:a16="http://schemas.microsoft.com/office/drawing/2014/main" id="{1F96BEF7-236A-87FA-F0D9-F4515D8135D3}"/>
              </a:ext>
            </a:extLst>
          </p:cNvPr>
          <p:cNvSpPr>
            <a:spLocks noGrp="1"/>
          </p:cNvSpPr>
          <p:nvPr>
            <p:ph type="dt" sz="half" idx="10"/>
          </p:nvPr>
        </p:nvSpPr>
        <p:spPr>
          <a:xfrm>
            <a:off x="301752" y="6304985"/>
            <a:ext cx="2218156" cy="365760"/>
          </a:xfrm>
        </p:spPr>
        <p:txBody>
          <a:bodyPr/>
          <a:lstStyle>
            <a:lvl1pPr>
              <a:defRPr>
                <a:solidFill>
                  <a:schemeClr val="tx1"/>
                </a:solidFill>
              </a:defRPr>
            </a:lvl1pPr>
          </a:lstStyle>
          <a:p>
            <a:fld id="{082FB242-E4A2-4711-B168-6D02C45DBE61}" type="datetime1">
              <a:rPr lang="en-US" smtClean="0"/>
              <a:t>4/19/2026</a:t>
            </a:fld>
            <a:endParaRPr lang="en-US"/>
          </a:p>
        </p:txBody>
      </p:sp>
      <p:sp>
        <p:nvSpPr>
          <p:cNvPr id="5" name="Footer Placeholder 4">
            <a:extLst>
              <a:ext uri="{FF2B5EF4-FFF2-40B4-BE49-F238E27FC236}">
                <a16:creationId xmlns:a16="http://schemas.microsoft.com/office/drawing/2014/main" id="{B2B0F5B7-78E6-2702-0F8C-122F4D21C908}"/>
              </a:ext>
            </a:extLst>
          </p:cNvPr>
          <p:cNvSpPr>
            <a:spLocks noGrp="1"/>
          </p:cNvSpPr>
          <p:nvPr>
            <p:ph type="ftr" sz="quarter" idx="11"/>
          </p:nvPr>
        </p:nvSpPr>
        <p:spPr>
          <a:xfrm>
            <a:off x="7622485" y="6304985"/>
            <a:ext cx="2509284" cy="365760"/>
          </a:xfrm>
        </p:spPr>
        <p:txBody>
          <a:bodyPr/>
          <a:lstStyle>
            <a:lvl1pPr>
              <a:defRPr>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4929C8F0-DE20-1DBB-6A42-CBFFAE15D7E6}"/>
              </a:ext>
            </a:extLst>
          </p:cNvPr>
          <p:cNvSpPr>
            <a:spLocks noGrp="1"/>
          </p:cNvSpPr>
          <p:nvPr>
            <p:ph type="sldNum" sz="quarter" idx="12"/>
          </p:nvPr>
        </p:nvSpPr>
        <p:spPr>
          <a:xfrm>
            <a:off x="11407526" y="6304985"/>
            <a:ext cx="493776" cy="365760"/>
          </a:xfrm>
        </p:spPr>
        <p:txBody>
          <a:bodyPr/>
          <a:lstStyle>
            <a:lvl1pPr>
              <a:defRPr>
                <a:solidFill>
                  <a:schemeClr val="tx1"/>
                </a:solidFill>
              </a:defRPr>
            </a:lvl1pPr>
          </a:lstStyle>
          <a:p>
            <a:fld id="{5E0677F5-4A8A-4BF1-96BE-3BAE8FBAFE2E}" type="slidenum">
              <a:rPr lang="en-US" smtClean="0"/>
              <a:pPr/>
              <a:t>‹#›</a:t>
            </a:fld>
            <a:endParaRPr lang="en-US"/>
          </a:p>
        </p:txBody>
      </p:sp>
    </p:spTree>
    <p:extLst>
      <p:ext uri="{BB962C8B-B14F-4D97-AF65-F5344CB8AC3E}">
        <p14:creationId xmlns:p14="http://schemas.microsoft.com/office/powerpoint/2010/main" val="1725967041"/>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6A70A2D-6A6F-D8FD-B860-1F184E1B5E94}"/>
              </a:ext>
            </a:extLst>
          </p:cNvPr>
          <p:cNvSpPr>
            <a:spLocks noGrp="1"/>
          </p:cNvSpPr>
          <p:nvPr>
            <p:ph type="title"/>
          </p:nvPr>
        </p:nvSpPr>
        <p:spPr>
          <a:xfrm>
            <a:off x="274320" y="1133214"/>
            <a:ext cx="11631478" cy="1825674"/>
          </a:xfrm>
        </p:spPr>
        <p:txBody>
          <a:bodyPr anchor="t"/>
          <a:lstStyle>
            <a:lvl1pPr>
              <a:defRPr sz="5000"/>
            </a:lvl1pPr>
          </a:lstStyle>
          <a:p>
            <a:r>
              <a:rPr lang="en-US"/>
              <a:t>Click to edit Master title style</a:t>
            </a:r>
          </a:p>
        </p:txBody>
      </p:sp>
      <p:sp>
        <p:nvSpPr>
          <p:cNvPr id="7" name="Subtitle 2">
            <a:extLst>
              <a:ext uri="{FF2B5EF4-FFF2-40B4-BE49-F238E27FC236}">
                <a16:creationId xmlns:a16="http://schemas.microsoft.com/office/drawing/2014/main" id="{D95EA3D9-98A4-3891-668D-DF99CC18D7AC}"/>
              </a:ext>
            </a:extLst>
          </p:cNvPr>
          <p:cNvSpPr>
            <a:spLocks noGrp="1"/>
          </p:cNvSpPr>
          <p:nvPr>
            <p:ph type="subTitle" idx="1"/>
          </p:nvPr>
        </p:nvSpPr>
        <p:spPr>
          <a:xfrm>
            <a:off x="301751" y="5351226"/>
            <a:ext cx="7235954" cy="771276"/>
          </a:xfrm>
          <a:noFill/>
        </p:spPr>
        <p:txBody>
          <a:bodyPr vert="horz" lIns="91440" tIns="45720" rIns="91440" bIns="45720" rtlCol="0" anchor="t">
            <a:noAutofit/>
          </a:bodyPr>
          <a:lstStyle>
            <a:lvl1pPr marL="0" indent="0">
              <a:buNone/>
              <a:defRPr lang="en-US" sz="1800" dirty="0"/>
            </a:lvl1pPr>
          </a:lstStyle>
          <a:p>
            <a:pPr lvl="0"/>
            <a:r>
              <a:rPr lang="en-US"/>
              <a:t>Click to edit Master subtitle style</a:t>
            </a:r>
          </a:p>
        </p:txBody>
      </p:sp>
      <p:sp>
        <p:nvSpPr>
          <p:cNvPr id="15" name="Date Placeholder 14">
            <a:extLst>
              <a:ext uri="{FF2B5EF4-FFF2-40B4-BE49-F238E27FC236}">
                <a16:creationId xmlns:a16="http://schemas.microsoft.com/office/drawing/2014/main" id="{4E1D7382-6629-2CE5-9CD1-12C42772E0D2}"/>
              </a:ext>
            </a:extLst>
          </p:cNvPr>
          <p:cNvSpPr>
            <a:spLocks noGrp="1"/>
          </p:cNvSpPr>
          <p:nvPr>
            <p:ph type="dt" sz="half" idx="10"/>
          </p:nvPr>
        </p:nvSpPr>
        <p:spPr/>
        <p:txBody>
          <a:bodyPr/>
          <a:lstStyle/>
          <a:p>
            <a:fld id="{7DA2CEDE-2AB4-4FB8-9551-E0AA4222B1A3}" type="datetime1">
              <a:rPr lang="en-US" smtClean="0"/>
              <a:t>4/19/2026</a:t>
            </a:fld>
            <a:endParaRPr lang="en-US"/>
          </a:p>
        </p:txBody>
      </p:sp>
      <p:sp>
        <p:nvSpPr>
          <p:cNvPr id="16" name="Footer Placeholder 15">
            <a:extLst>
              <a:ext uri="{FF2B5EF4-FFF2-40B4-BE49-F238E27FC236}">
                <a16:creationId xmlns:a16="http://schemas.microsoft.com/office/drawing/2014/main" id="{04D3FCD7-2C92-02D9-B65F-03119FF69156}"/>
              </a:ext>
            </a:extLst>
          </p:cNvPr>
          <p:cNvSpPr>
            <a:spLocks noGrp="1"/>
          </p:cNvSpPr>
          <p:nvPr>
            <p:ph type="ftr" sz="quarter" idx="11"/>
          </p:nvPr>
        </p:nvSpPr>
        <p:spPr/>
        <p:txBody>
          <a:bodyPr/>
          <a:lstStyle/>
          <a:p>
            <a:r>
              <a:rPr lang="en-US"/>
              <a:t>Sample Footer Text</a:t>
            </a:r>
          </a:p>
        </p:txBody>
      </p:sp>
      <p:sp>
        <p:nvSpPr>
          <p:cNvPr id="17" name="Slide Number Placeholder 16">
            <a:extLst>
              <a:ext uri="{FF2B5EF4-FFF2-40B4-BE49-F238E27FC236}">
                <a16:creationId xmlns:a16="http://schemas.microsoft.com/office/drawing/2014/main" id="{6825B394-7F27-6399-8BDB-45CADE4F48C2}"/>
              </a:ext>
            </a:extLst>
          </p:cNvPr>
          <p:cNvSpPr>
            <a:spLocks noGrp="1"/>
          </p:cNvSpPr>
          <p:nvPr>
            <p:ph type="sldNum" sz="quarter" idx="12"/>
          </p:nvPr>
        </p:nvSpPr>
        <p:spPr/>
        <p:txBody>
          <a:bodyPr/>
          <a:lstStyle/>
          <a:p>
            <a:fld id="{5E0677F5-4A8A-4BF1-96BE-3BAE8FBAFE2E}" type="slidenum">
              <a:rPr lang="en-US" smtClean="0"/>
              <a:pPr/>
              <a:t>‹#›</a:t>
            </a:fld>
            <a:endParaRPr lang="en-US"/>
          </a:p>
        </p:txBody>
      </p:sp>
      <p:sp>
        <p:nvSpPr>
          <p:cNvPr id="11" name="Rectangle 10">
            <a:extLst>
              <a:ext uri="{FF2B5EF4-FFF2-40B4-BE49-F238E27FC236}">
                <a16:creationId xmlns:a16="http://schemas.microsoft.com/office/drawing/2014/main" id="{6D514160-DA6E-9655-9294-6538F297B73D}"/>
              </a:ext>
            </a:extLst>
          </p:cNvPr>
          <p:cNvSpPr/>
          <p:nvPr/>
        </p:nvSpPr>
        <p:spPr>
          <a:xfrm rot="10800000">
            <a:off x="0" y="3432121"/>
            <a:ext cx="12192000" cy="1825033"/>
          </a:xfrm>
          <a:prstGeom prst="rect">
            <a:avLst/>
          </a:prstGeom>
          <a:gradFill>
            <a:gsLst>
              <a:gs pos="63000">
                <a:schemeClr val="bg2">
                  <a:alpha val="0"/>
                </a:schemeClr>
              </a:gs>
              <a:gs pos="100000">
                <a:schemeClr val="accent1">
                  <a:lumMod val="75000"/>
                </a:schemeClr>
              </a:gs>
            </a:gsLst>
            <a:lin ang="5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2EC29EB-3E43-F1FF-EB6B-9F5C908FFCC8}"/>
              </a:ext>
            </a:extLst>
          </p:cNvPr>
          <p:cNvSpPr/>
          <p:nvPr userDrawn="1"/>
        </p:nvSpPr>
        <p:spPr>
          <a:xfrm rot="16200000" flipH="1">
            <a:off x="5938634" y="-996853"/>
            <a:ext cx="1825034" cy="10681699"/>
          </a:xfrm>
          <a:prstGeom prst="rect">
            <a:avLst/>
          </a:prstGeom>
          <a:gradFill>
            <a:gsLst>
              <a:gs pos="56000">
                <a:schemeClr val="bg1">
                  <a:alpha val="0"/>
                </a:schemeClr>
              </a:gs>
              <a:gs pos="100000">
                <a:schemeClr val="accent6"/>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788433"/>
      </p:ext>
    </p:extLst>
  </p:cSld>
  <p:clrMapOvr>
    <a:masterClrMapping/>
  </p:clrMapOvr>
  <p:extLst>
    <p:ext uri="{DCECCB84-F9BA-43D5-87BE-67443E8EF086}">
      <p15:sldGuideLst xmlns:p15="http://schemas.microsoft.com/office/powerpoint/2012/main">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theme" Target="../theme/theme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301752" y="869140"/>
            <a:ext cx="11604046" cy="969206"/>
          </a:xfrm>
          <a:prstGeom prst="rect">
            <a:avLst/>
          </a:prstGeom>
        </p:spPr>
        <p:txBody>
          <a:bodyPr vert="horz" lIns="91440" tIns="45720" rIns="91440" bIns="45720" rtlCol="0" anchor="b">
            <a:normAutofit/>
          </a:bodyPr>
          <a:lstStyle/>
          <a:p>
            <a:r>
              <a:rPr lang="en-US"/>
              <a:t>Click to edit Master title style</a:t>
            </a:r>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301752" y="210114"/>
            <a:ext cx="1759288" cy="365760"/>
          </a:xfrm>
          <a:prstGeom prst="rect">
            <a:avLst/>
          </a:prstGeom>
        </p:spPr>
        <p:txBody>
          <a:bodyPr vert="horz" lIns="91440" tIns="45720" rIns="91440" bIns="45720" rtlCol="0" anchor="ctr"/>
          <a:lstStyle>
            <a:lvl1pPr algn="l" rtl="0">
              <a:defRPr sz="800" cap="none" spc="0" baseline="0">
                <a:solidFill>
                  <a:schemeClr val="tx1"/>
                </a:solidFill>
              </a:defRPr>
            </a:lvl1pPr>
          </a:lstStyle>
          <a:p>
            <a:fld id="{7DA2CEDE-2AB4-4FB8-9551-E0AA4222B1A3}" type="datetime1">
              <a:rPr lang="en-US" smtClean="0"/>
              <a:pPr/>
              <a:t>4/19/2026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7622485" y="210114"/>
            <a:ext cx="2509284" cy="365760"/>
          </a:xfrm>
          <a:prstGeom prst="rect">
            <a:avLst/>
          </a:prstGeom>
        </p:spPr>
        <p:txBody>
          <a:bodyPr vert="horz" lIns="91440" tIns="45720" rIns="91440" bIns="45720" rtlCol="0" anchor="ctr"/>
          <a:lstStyle>
            <a:lvl1pPr algn="l" rtl="0">
              <a:defRPr sz="800" cap="none" spc="0" baseline="0">
                <a:solidFill>
                  <a:schemeClr val="tx1"/>
                </a:solidFill>
              </a:defRPr>
            </a:lvl1pPr>
          </a:lstStyle>
          <a:p>
            <a:r>
              <a:rPr lang="en-US"/>
              <a:t>Sample Footer Text</a:t>
            </a:r>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300323" y="210114"/>
            <a:ext cx="605475" cy="365760"/>
          </a:xfrm>
          <a:prstGeom prst="rect">
            <a:avLst/>
          </a:prstGeom>
        </p:spPr>
        <p:txBody>
          <a:bodyPr vert="horz" lIns="91440" tIns="45720" rIns="91440" bIns="45720" rtlCol="0" anchor="ctr"/>
          <a:lstStyle>
            <a:lvl1pPr algn="r" rtl="0">
              <a:defRPr sz="800" cap="none" spc="0" baseline="0">
                <a:solidFill>
                  <a:schemeClr val="tx1"/>
                </a:solidFill>
              </a:defRPr>
            </a:lvl1pPr>
          </a:lstStyle>
          <a:p>
            <a:fld id="{5E0677F5-4A8A-4BF1-96BE-3BAE8FBAFE2E}" type="slidenum">
              <a:rPr lang="en-US" smtClean="0"/>
              <a:pPr/>
              <a:t>‹#›</a:t>
            </a:fld>
            <a:endParaRPr lang="en-US"/>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301752" y="2047284"/>
            <a:ext cx="11604046" cy="42346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A3E5EF3F-856F-01A0-B658-94EAB13FC060}"/>
              </a:ext>
            </a:extLst>
          </p:cNvPr>
          <p:cNvCxnSpPr>
            <a:cxnSpLocks/>
          </p:cNvCxnSpPr>
          <p:nvPr/>
        </p:nvCxnSpPr>
        <p:spPr>
          <a:xfrm flipH="1">
            <a:off x="394716" y="751313"/>
            <a:ext cx="11402568" cy="0"/>
          </a:xfrm>
          <a:prstGeom prst="line">
            <a:avLst/>
          </a:prstGeom>
          <a:ln w="6350">
            <a:solidFill>
              <a:schemeClr val="tx1">
                <a:lumMod val="75000"/>
                <a:alpha val="34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3915647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 id="2147483698" r:id="rId38"/>
    <p:sldLayoutId id="2147483699" r:id="rId39"/>
    <p:sldLayoutId id="2147483700" r:id="rId40"/>
    <p:sldLayoutId id="2147483701" r:id="rId41"/>
    <p:sldLayoutId id="2147483702" r:id="rId42"/>
    <p:sldLayoutId id="2147483703" r:id="rId43"/>
    <p:sldLayoutId id="2147483704" r:id="rId44"/>
    <p:sldLayoutId id="2147483705" r:id="rId45"/>
    <p:sldLayoutId id="2147483706" r:id="rId46"/>
    <p:sldLayoutId id="2147483707" r:id="rId47"/>
    <p:sldLayoutId id="2147483708" r:id="rId48"/>
    <p:sldLayoutId id="2147483709" r:id="rId49"/>
    <p:sldLayoutId id="2147483710" r:id="rId50"/>
    <p:sldLayoutId id="2147483711" r:id="rId51"/>
    <p:sldLayoutId id="2147483712" r:id="rId52"/>
    <p:sldLayoutId id="2147483713" r:id="rId53"/>
    <p:sldLayoutId id="2147483714" r:id="rId54"/>
    <p:sldLayoutId id="2147483715" r:id="rId55"/>
    <p:sldLayoutId id="2147483716" r:id="rId56"/>
    <p:sldLayoutId id="2147483717" r:id="rId57"/>
    <p:sldLayoutId id="2147483718" r:id="rId58"/>
    <p:sldLayoutId id="2147483719" r:id="rId59"/>
    <p:sldLayoutId id="2147483720" r:id="rId60"/>
  </p:sldLayoutIdLst>
  <p:hf hdr="0"/>
  <p:txStyles>
    <p:titleStyle>
      <a:lvl1pPr algn="l" defTabSz="914400" rtl="0" eaLnBrk="1" latinLnBrk="0" hangingPunct="1">
        <a:lnSpc>
          <a:spcPct val="85000"/>
        </a:lnSpc>
        <a:spcBef>
          <a:spcPct val="0"/>
        </a:spcBef>
        <a:buNone/>
        <a:defRPr sz="2800" b="0" kern="1200" spc="0" baseline="0">
          <a:solidFill>
            <a:schemeClr val="tx1"/>
          </a:solidFill>
          <a:latin typeface="+mj-lt"/>
          <a:ea typeface="+mj-ea"/>
          <a:cs typeface="+mj-cs"/>
        </a:defRPr>
      </a:lvl1pPr>
    </p:titleStyle>
    <p:bodyStyle>
      <a:lvl1pPr marL="0" indent="0" algn="l" defTabSz="914400" rtl="0" eaLnBrk="1" latinLnBrk="0" hangingPunct="1">
        <a:lnSpc>
          <a:spcPct val="120000"/>
        </a:lnSpc>
        <a:spcBef>
          <a:spcPts val="1000"/>
        </a:spcBef>
        <a:buFont typeface="Arial" panose="020B0604020202020204" pitchFamily="34" charset="0"/>
        <a:buNone/>
        <a:defRPr sz="1400" kern="1200" spc="0">
          <a:solidFill>
            <a:schemeClr val="tx1"/>
          </a:solidFill>
          <a:latin typeface="+mn-lt"/>
          <a:ea typeface="+mn-ea"/>
          <a:cs typeface="+mn-cs"/>
        </a:defRPr>
      </a:lvl1pPr>
      <a:lvl2pPr marL="228600" indent="0" algn="l" defTabSz="914400" rtl="0" eaLnBrk="1" latinLnBrk="0" hangingPunct="1">
        <a:lnSpc>
          <a:spcPct val="120000"/>
        </a:lnSpc>
        <a:spcBef>
          <a:spcPts val="500"/>
        </a:spcBef>
        <a:buFont typeface="Arial" panose="020B0604020202020204" pitchFamily="34" charset="0"/>
        <a:buNone/>
        <a:defRPr sz="1400" kern="1200" spc="0">
          <a:solidFill>
            <a:schemeClr val="tx1"/>
          </a:solidFill>
          <a:latin typeface="+mn-lt"/>
          <a:ea typeface="+mn-ea"/>
          <a:cs typeface="+mn-cs"/>
        </a:defRPr>
      </a:lvl2pPr>
      <a:lvl3pPr marL="457200" indent="0" algn="l" defTabSz="914400" rtl="0" eaLnBrk="1" latinLnBrk="0" hangingPunct="1">
        <a:lnSpc>
          <a:spcPct val="120000"/>
        </a:lnSpc>
        <a:spcBef>
          <a:spcPts val="500"/>
        </a:spcBef>
        <a:buFont typeface="Arial" panose="020B0604020202020204" pitchFamily="34" charset="0"/>
        <a:buNone/>
        <a:defRPr sz="1400" kern="1200" spc="0">
          <a:solidFill>
            <a:schemeClr val="tx1"/>
          </a:solidFill>
          <a:latin typeface="+mn-lt"/>
          <a:ea typeface="+mn-ea"/>
          <a:cs typeface="+mn-cs"/>
        </a:defRPr>
      </a:lvl3pPr>
      <a:lvl4pPr marL="685800" indent="0" algn="l" defTabSz="914400" rtl="0" eaLnBrk="1" latinLnBrk="0" hangingPunct="1">
        <a:lnSpc>
          <a:spcPct val="120000"/>
        </a:lnSpc>
        <a:spcBef>
          <a:spcPts val="500"/>
        </a:spcBef>
        <a:buFont typeface="Arial" panose="020B0604020202020204" pitchFamily="34" charset="0"/>
        <a:buNone/>
        <a:defRPr sz="1400" kern="1200" spc="0">
          <a:solidFill>
            <a:schemeClr val="tx1"/>
          </a:solidFill>
          <a:latin typeface="+mn-lt"/>
          <a:ea typeface="+mn-ea"/>
          <a:cs typeface="+mn-cs"/>
        </a:defRPr>
      </a:lvl4pPr>
      <a:lvl5pPr marL="914400" indent="0" algn="l" defTabSz="914400" rtl="0" eaLnBrk="1" latinLnBrk="0" hangingPunct="1">
        <a:lnSpc>
          <a:spcPct val="120000"/>
        </a:lnSpc>
        <a:spcBef>
          <a:spcPts val="500"/>
        </a:spcBef>
        <a:buFont typeface="Arial" panose="020B0604020202020204" pitchFamily="34" charset="0"/>
        <a:buNone/>
        <a:defRPr sz="1400" kern="1200" spc="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1" pos="168" userDrawn="1">
          <p15:clr>
            <a:srgbClr val="F26B43"/>
          </p15:clr>
        </p15:guide>
        <p15:guide id="22" orient="horz" pos="2160" userDrawn="1">
          <p15:clr>
            <a:srgbClr val="F26B43"/>
          </p15:clr>
        </p15:guide>
        <p15:guide id="23" pos="4800" userDrawn="1">
          <p15:clr>
            <a:srgbClr val="F26B43"/>
          </p15:clr>
        </p15:guide>
        <p15:guide id="24" orient="horz" pos="480" userDrawn="1">
          <p15:clr>
            <a:srgbClr val="F26B43"/>
          </p15:clr>
        </p15:guide>
        <p15:guide id="25" orient="horz" pos="864" userDrawn="1">
          <p15:clr>
            <a:srgbClr val="F26B43"/>
          </p15:clr>
        </p15:guide>
        <p15:guide id="26" pos="7392" userDrawn="1">
          <p15:clr>
            <a:srgbClr val="F26B43"/>
          </p15:clr>
        </p15:guide>
        <p15:guide id="27" orient="horz" pos="3840" userDrawn="1">
          <p15:clr>
            <a:srgbClr val="F26B43"/>
          </p15:clr>
        </p15:guide>
        <p15:guide id="28" pos="240" userDrawn="1">
          <p15:clr>
            <a:srgbClr val="F26B43"/>
          </p15:clr>
        </p15:guide>
        <p15:guide id="29" pos="74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38.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0.xml"/><Relationship Id="rId1" Type="http://schemas.openxmlformats.org/officeDocument/2006/relationships/slideLayout" Target="../slideLayouts/slideLayout38.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4.xml"/><Relationship Id="rId1" Type="http://schemas.openxmlformats.org/officeDocument/2006/relationships/slideLayout" Target="../slideLayouts/slideLayout2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5.xml"/><Relationship Id="rId1" Type="http://schemas.openxmlformats.org/officeDocument/2006/relationships/slideLayout" Target="../slideLayouts/slideLayout2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8.xml"/><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29.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27.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1.xml"/><Relationship Id="rId1" Type="http://schemas.openxmlformats.org/officeDocument/2006/relationships/slideLayout" Target="../slideLayouts/slideLayout25.xml"/></Relationships>
</file>

<file path=ppt/slides/_rels/slide3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2.xml"/><Relationship Id="rId1" Type="http://schemas.openxmlformats.org/officeDocument/2006/relationships/slideLayout" Target="../slideLayouts/slideLayout25.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33.xml"/><Relationship Id="rId1" Type="http://schemas.openxmlformats.org/officeDocument/2006/relationships/slideLayout" Target="../slideLayouts/slideLayout33.xml"/></Relationships>
</file>

<file path=ppt/slides/_rels/slide3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4.xml"/><Relationship Id="rId1" Type="http://schemas.openxmlformats.org/officeDocument/2006/relationships/slideLayout" Target="../slideLayouts/slideLayout38.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25.xml"/></Relationships>
</file>

<file path=ppt/slides/_rels/slide3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36.xml"/><Relationship Id="rId1" Type="http://schemas.openxmlformats.org/officeDocument/2006/relationships/slideLayout" Target="../slideLayouts/slideLayout25.xml"/></Relationships>
</file>

<file path=ppt/slides/_rels/slide3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7.xml"/><Relationship Id="rId1" Type="http://schemas.openxmlformats.org/officeDocument/2006/relationships/slideLayout" Target="../slideLayouts/slideLayout38.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38.xml"/><Relationship Id="rId1" Type="http://schemas.openxmlformats.org/officeDocument/2006/relationships/slideLayout" Target="../slideLayouts/slideLayout39.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9.xml"/><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40.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40.xml"/><Relationship Id="rId1" Type="http://schemas.openxmlformats.org/officeDocument/2006/relationships/slideLayout" Target="../slideLayouts/slideLayout38.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41.xml"/><Relationship Id="rId1" Type="http://schemas.openxmlformats.org/officeDocument/2006/relationships/slideLayout" Target="../slideLayouts/slideLayout3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F51E6CA-3127-71A9-0439-FD46B6A0CD9C}"/>
              </a:ext>
            </a:extLst>
          </p:cNvPr>
          <p:cNvSpPr>
            <a:spLocks noGrp="1"/>
          </p:cNvSpPr>
          <p:nvPr>
            <p:ph type="title"/>
          </p:nvPr>
        </p:nvSpPr>
        <p:spPr>
          <a:xfrm>
            <a:off x="268722" y="906109"/>
            <a:ext cx="3620078" cy="3445173"/>
          </a:xfrm>
        </p:spPr>
        <p:txBody>
          <a:bodyPr anchor="t">
            <a:normAutofit/>
          </a:bodyPr>
          <a:lstStyle/>
          <a:p>
            <a:r>
              <a:rPr lang="en-US"/>
              <a:t>Introduction to Cloud Computing and Azure</a:t>
            </a:r>
          </a:p>
        </p:txBody>
      </p:sp>
      <p:sp>
        <p:nvSpPr>
          <p:cNvPr id="4" name="Subtitle 3">
            <a:extLst>
              <a:ext uri="{FF2B5EF4-FFF2-40B4-BE49-F238E27FC236}">
                <a16:creationId xmlns:a16="http://schemas.microsoft.com/office/drawing/2014/main" id="{C0DA4C83-7A9E-55FE-58BD-6D2C2CD1A4C5}"/>
              </a:ext>
            </a:extLst>
          </p:cNvPr>
          <p:cNvSpPr>
            <a:spLocks noGrp="1"/>
          </p:cNvSpPr>
          <p:nvPr>
            <p:ph type="subTitle" idx="1"/>
          </p:nvPr>
        </p:nvSpPr>
        <p:spPr>
          <a:xfrm>
            <a:off x="268722" y="5473037"/>
            <a:ext cx="3521018" cy="880873"/>
          </a:xfrm>
        </p:spPr>
        <p:txBody>
          <a:bodyPr anchor="b">
            <a:normAutofit/>
          </a:bodyPr>
          <a:lstStyle/>
          <a:p>
            <a:r>
              <a:rPr lang="en-US"/>
              <a:t>Fundamentals and benefits of cloud technology platforms</a:t>
            </a:r>
          </a:p>
        </p:txBody>
      </p:sp>
      <p:sp>
        <p:nvSpPr>
          <p:cNvPr id="6" name="Footer Placeholder 5">
            <a:extLst>
              <a:ext uri="{FF2B5EF4-FFF2-40B4-BE49-F238E27FC236}">
                <a16:creationId xmlns:a16="http://schemas.microsoft.com/office/drawing/2014/main" id="{7D06E07D-AA3B-198F-66DB-20329C323493}"/>
              </a:ext>
            </a:extLst>
          </p:cNvPr>
          <p:cNvSpPr>
            <a:spLocks noGrp="1"/>
          </p:cNvSpPr>
          <p:nvPr>
            <p:ph type="ftr" sz="quarter" idx="15"/>
          </p:nvPr>
        </p:nvSpPr>
        <p:spPr>
          <a:xfrm>
            <a:off x="268722" y="210114"/>
            <a:ext cx="2360128" cy="365760"/>
          </a:xfrm>
        </p:spPr>
        <p:txBody>
          <a:bodyPr anchor="ctr">
            <a:normAutofit/>
          </a:bodyPr>
          <a:lstStyle/>
          <a:p>
            <a:pPr>
              <a:spcAft>
                <a:spcPts val="600"/>
              </a:spcAft>
            </a:pPr>
            <a:r>
              <a:rPr lang="en-US"/>
              <a:t>Sample Footer Text</a:t>
            </a:r>
          </a:p>
        </p:txBody>
      </p:sp>
      <p:sp>
        <p:nvSpPr>
          <p:cNvPr id="5" name="Date Placeholder 4">
            <a:extLst>
              <a:ext uri="{FF2B5EF4-FFF2-40B4-BE49-F238E27FC236}">
                <a16:creationId xmlns:a16="http://schemas.microsoft.com/office/drawing/2014/main" id="{475D6E52-9532-8720-EC9A-35F7B411616E}"/>
              </a:ext>
            </a:extLst>
          </p:cNvPr>
          <p:cNvSpPr>
            <a:spLocks noGrp="1"/>
          </p:cNvSpPr>
          <p:nvPr>
            <p:ph type="dt" sz="half" idx="14"/>
          </p:nvPr>
        </p:nvSpPr>
        <p:spPr>
          <a:xfrm>
            <a:off x="2645216" y="210114"/>
            <a:ext cx="1005840" cy="365760"/>
          </a:xfrm>
        </p:spPr>
        <p:txBody>
          <a:bodyPr anchor="ctr">
            <a:normAutofit/>
          </a:bodyPr>
          <a:lstStyle/>
          <a:p>
            <a:pPr>
              <a:spcAft>
                <a:spcPts val="600"/>
              </a:spcAft>
            </a:pPr>
            <a:fld id="{7DA2CEDE-2AB4-4FB8-9551-E0AA4222B1A3}" type="datetime1">
              <a:rPr lang="en-US" smtClean="0"/>
              <a:pPr>
                <a:spcAft>
                  <a:spcPts val="600"/>
                </a:spcAft>
              </a:pPr>
              <a:t>4/19/2026</a:t>
            </a:fld>
            <a:endParaRPr lang="en-US"/>
          </a:p>
        </p:txBody>
      </p:sp>
      <p:sp>
        <p:nvSpPr>
          <p:cNvPr id="7" name="Slide Number Placeholder 6">
            <a:extLst>
              <a:ext uri="{FF2B5EF4-FFF2-40B4-BE49-F238E27FC236}">
                <a16:creationId xmlns:a16="http://schemas.microsoft.com/office/drawing/2014/main" id="{E3FF3BA4-FE0B-59B0-246C-073457F9CB90}"/>
              </a:ext>
            </a:extLst>
          </p:cNvPr>
          <p:cNvSpPr>
            <a:spLocks noGrp="1"/>
          </p:cNvSpPr>
          <p:nvPr>
            <p:ph type="sldNum" sz="quarter" idx="16"/>
          </p:nvPr>
        </p:nvSpPr>
        <p:spPr>
          <a:xfrm>
            <a:off x="3760180" y="210114"/>
            <a:ext cx="495299" cy="365760"/>
          </a:xfrm>
        </p:spPr>
        <p:txBody>
          <a:bodyPr anchor="ctr">
            <a:normAutofit/>
          </a:bodyPr>
          <a:lstStyle/>
          <a:p>
            <a:pPr>
              <a:spcAft>
                <a:spcPts val="600"/>
              </a:spcAft>
            </a:pPr>
            <a:fld id="{5E0677F5-4A8A-4BF1-96BE-3BAE8FBAFE2E}" type="slidenum">
              <a:rPr lang="en-US" smtClean="0"/>
              <a:pPr>
                <a:spcAft>
                  <a:spcPts val="600"/>
                </a:spcAft>
              </a:pPr>
              <a:t>1</a:t>
            </a:fld>
            <a:endParaRPr lang="en-US"/>
          </a:p>
        </p:txBody>
      </p:sp>
      <p:pic>
        <p:nvPicPr>
          <p:cNvPr id="8" name="Picture Placeholder 7" descr="Cloud computing network">
            <a:extLst>
              <a:ext uri="{FF2B5EF4-FFF2-40B4-BE49-F238E27FC236}">
                <a16:creationId xmlns:a16="http://schemas.microsoft.com/office/drawing/2014/main" id="{D803481E-0540-41A1-B88F-41E26D1896D0}"/>
              </a:ext>
            </a:extLst>
          </p:cNvPr>
          <p:cNvPicPr>
            <a:picLocks noGrp="1" noChangeAspect="1"/>
          </p:cNvPicPr>
          <p:nvPr>
            <p:ph type="pic" sz="quarter" idx="13"/>
          </p:nvPr>
        </p:nvPicPr>
        <p:blipFill>
          <a:blip r:embed="rId3"/>
          <a:srcRect l="23223" r="14277"/>
          <a:stretch>
            <a:fillRect/>
          </a:stretch>
        </p:blipFill>
        <p:spPr>
          <a:xfrm>
            <a:off x="4572000" y="10"/>
            <a:ext cx="7620000" cy="6857990"/>
          </a:xfrm>
          <a:blipFill>
            <a:blip r:embed="rId4">
              <a:alphaModFix amt="70000"/>
            </a:blip>
            <a:stretch>
              <a:fillRect/>
            </a:stretch>
          </a:blipFill>
        </p:spPr>
      </p:pic>
    </p:spTree>
    <p:extLst>
      <p:ext uri="{BB962C8B-B14F-4D97-AF65-F5344CB8AC3E}">
        <p14:creationId xmlns:p14="http://schemas.microsoft.com/office/powerpoint/2010/main" val="179240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400"/>
                                        <p:tgtEl>
                                          <p:spTgt spid="4">
                                            <p:txEl>
                                              <p:pRg st="0" end="0"/>
                                            </p:txEl>
                                          </p:spTgt>
                                        </p:tgtEl>
                                      </p:cBhvr>
                                    </p:animEffect>
                                  </p:childTnLst>
                                </p:cTn>
                              </p:par>
                              <p:par>
                                <p:cTn id="11" presetID="42" presetClass="entr" presetSubtype="0" fill="hold" grpId="1" nodeType="withEffect">
                                  <p:stCondLst>
                                    <p:cond delay="250"/>
                                  </p:stCondLst>
                                  <p:iterate type="lt">
                                    <p:tmPct val="10000"/>
                                  </p:iterate>
                                  <p:childTnLst>
                                    <p:set>
                                      <p:cBhvr>
                                        <p:cTn id="12" dur="1" fill="hold">
                                          <p:stCondLst>
                                            <p:cond delay="0"/>
                                          </p:stCondLst>
                                        </p:cTn>
                                        <p:tgtEl>
                                          <p:spTgt spid="4"/>
                                        </p:tgtEl>
                                        <p:attrNameLst>
                                          <p:attrName>style.visibility</p:attrName>
                                        </p:attrNameLst>
                                      </p:cBhvr>
                                      <p:to>
                                        <p:strVal val="visible"/>
                                      </p:to>
                                    </p:set>
                                    <p:animEffect transition="in" filter="fade">
                                      <p:cBhvr>
                                        <p:cTn id="13" dur="250"/>
                                        <p:tgtEl>
                                          <p:spTgt spid="4"/>
                                        </p:tgtEl>
                                      </p:cBhvr>
                                    </p:animEffect>
                                    <p:anim calcmode="lin" valueType="num">
                                      <p:cBhvr>
                                        <p:cTn id="14" dur="250" fill="hold"/>
                                        <p:tgtEl>
                                          <p:spTgt spid="4"/>
                                        </p:tgtEl>
                                        <p:attrNameLst>
                                          <p:attrName>ppt_x</p:attrName>
                                        </p:attrNameLst>
                                      </p:cBhvr>
                                      <p:tavLst>
                                        <p:tav tm="0">
                                          <p:val>
                                            <p:strVal val="#ppt_x"/>
                                          </p:val>
                                        </p:tav>
                                        <p:tav tm="100000">
                                          <p:val>
                                            <p:strVal val="#ppt_x"/>
                                          </p:val>
                                        </p:tav>
                                      </p:tavLst>
                                    </p:anim>
                                    <p:anim calcmode="lin" valueType="num">
                                      <p:cBhvr>
                                        <p:cTn id="15" dur="25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build="p"/>
      <p:bldP spid="4"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23E39C-7981-7D7B-4ED4-5BE586D86CF4}"/>
              </a:ext>
            </a:extLst>
          </p:cNvPr>
          <p:cNvSpPr>
            <a:spLocks noGrp="1"/>
          </p:cNvSpPr>
          <p:nvPr>
            <p:ph type="title"/>
          </p:nvPr>
        </p:nvSpPr>
        <p:spPr/>
        <p:txBody>
          <a:bodyPr/>
          <a:lstStyle/>
          <a:p>
            <a:r>
              <a:rPr lang="en-US"/>
              <a:t>IaaS Architecture Layering</a:t>
            </a:r>
          </a:p>
        </p:txBody>
      </p:sp>
      <p:sp>
        <p:nvSpPr>
          <p:cNvPr id="3" name="Date Placeholder 2">
            <a:extLst>
              <a:ext uri="{FF2B5EF4-FFF2-40B4-BE49-F238E27FC236}">
                <a16:creationId xmlns:a16="http://schemas.microsoft.com/office/drawing/2014/main" id="{077605D5-D476-749A-3C42-FB991686A4FA}"/>
              </a:ext>
            </a:extLst>
          </p:cNvPr>
          <p:cNvSpPr>
            <a:spLocks noGrp="1"/>
          </p:cNvSpPr>
          <p:nvPr>
            <p:ph type="dt" sz="half" idx="15"/>
          </p:nvPr>
        </p:nvSpPr>
        <p:spPr/>
        <p:txBody>
          <a:bodyPr/>
          <a:lstStyle/>
          <a:p>
            <a:fld id="{7B01CFC0-D171-4F9D-A610-2F47C1080058}" type="datetime1">
              <a:rPr lang="en-US" smtClean="0"/>
              <a:t>4/19/2026</a:t>
            </a:fld>
            <a:endParaRPr lang="en-US"/>
          </a:p>
        </p:txBody>
      </p:sp>
      <p:sp>
        <p:nvSpPr>
          <p:cNvPr id="4" name="Footer Placeholder 3">
            <a:extLst>
              <a:ext uri="{FF2B5EF4-FFF2-40B4-BE49-F238E27FC236}">
                <a16:creationId xmlns:a16="http://schemas.microsoft.com/office/drawing/2014/main" id="{92CEF32A-1558-C5F3-C8CE-DBEB09FEF8B7}"/>
              </a:ext>
            </a:extLst>
          </p:cNvPr>
          <p:cNvSpPr>
            <a:spLocks noGrp="1"/>
          </p:cNvSpPr>
          <p:nvPr>
            <p:ph type="ftr" sz="quarter" idx="16"/>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EC583CA4-D46E-08FB-8E67-28B31DBB8C49}"/>
              </a:ext>
            </a:extLst>
          </p:cNvPr>
          <p:cNvSpPr>
            <a:spLocks noGrp="1"/>
          </p:cNvSpPr>
          <p:nvPr>
            <p:ph type="sldNum" sz="quarter" idx="17"/>
          </p:nvPr>
        </p:nvSpPr>
        <p:spPr/>
        <p:txBody>
          <a:bodyPr/>
          <a:lstStyle/>
          <a:p>
            <a:fld id="{5E0677F5-4A8A-4BF1-96BE-3BAE8FBAFE2E}" type="slidenum">
              <a:rPr lang="en-US" smtClean="0"/>
              <a:t>10</a:t>
            </a:fld>
            <a:endParaRPr lang="en-US"/>
          </a:p>
        </p:txBody>
      </p:sp>
      <p:pic>
        <p:nvPicPr>
          <p:cNvPr id="8" name="Content Placeholder 7" descr="Businesswomen building up career tower.">
            <a:extLst>
              <a:ext uri="{FF2B5EF4-FFF2-40B4-BE49-F238E27FC236}">
                <a16:creationId xmlns:a16="http://schemas.microsoft.com/office/drawing/2014/main" id="{F8B94FF7-C518-40F7-BB1D-AF28B96D96AA}"/>
              </a:ext>
            </a:extLst>
          </p:cNvPr>
          <p:cNvPicPr>
            <a:picLocks noGrp="1" noChangeAspect="1"/>
          </p:cNvPicPr>
          <p:nvPr>
            <p:ph sz="quarter" idx="18"/>
          </p:nvPr>
        </p:nvPicPr>
        <p:blipFill>
          <a:blip r:embed="rId3"/>
          <a:stretch>
            <a:fillRect/>
          </a:stretch>
        </p:blipFill>
        <p:spPr>
          <a:xfrm>
            <a:off x="301625" y="2376970"/>
            <a:ext cx="5165725" cy="3445498"/>
          </a:xfrm>
          <a:prstGeom prst="rect">
            <a:avLst/>
          </a:prstGeom>
        </p:spPr>
      </p:pic>
      <p:sp>
        <p:nvSpPr>
          <p:cNvPr id="7" name="Content Placeholder 6">
            <a:extLst>
              <a:ext uri="{FF2B5EF4-FFF2-40B4-BE49-F238E27FC236}">
                <a16:creationId xmlns:a16="http://schemas.microsoft.com/office/drawing/2014/main" id="{C339A2E5-832A-4D95-2B9A-C52317A77647}"/>
              </a:ext>
            </a:extLst>
          </p:cNvPr>
          <p:cNvSpPr>
            <a:spLocks noGrp="1"/>
          </p:cNvSpPr>
          <p:nvPr>
            <p:ph sz="quarter" idx="19"/>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t>Customer Managed Layers</a:t>
            </a:r>
          </a:p>
          <a:p>
            <a:pPr marL="742950" lvl="1" indent="-285750">
              <a:buFont typeface="Arial" panose="020B0604020202020204" pitchFamily="34" charset="0"/>
              <a:buChar char="•"/>
            </a:pPr>
            <a:r>
              <a:t>Customers are responsible for managing OS, middleware, runtime, data, and application layers in IaaS environments.</a:t>
            </a:r>
          </a:p>
          <a:p>
            <a:pPr>
              <a:buFont typeface="Arial" panose="020B0604020202020204" pitchFamily="34" charset="0"/>
              <a:buChar char="•"/>
            </a:pPr>
            <a:r>
              <a:t>Provider Managed Layers</a:t>
            </a:r>
          </a:p>
          <a:p>
            <a:pPr marL="742950" lvl="1" indent="-285750">
              <a:buFont typeface="Arial" panose="020B0604020202020204" pitchFamily="34" charset="0"/>
              <a:buChar char="•"/>
            </a:pPr>
            <a:r>
              <a:t>Providers manage physical hardware, networking infrastructure, and data center facilities ensuring reliable cloud service.</a:t>
            </a:r>
          </a:p>
          <a:p>
            <a:pPr>
              <a:buFont typeface="Arial" panose="020B0604020202020204" pitchFamily="34" charset="0"/>
              <a:buChar char="•"/>
            </a:pPr>
            <a:r>
              <a:t>Shared Responsibility Model</a:t>
            </a:r>
          </a:p>
          <a:p>
            <a:pPr marL="742950" lvl="1" indent="-285750">
              <a:buFont typeface="Arial" panose="020B0604020202020204" pitchFamily="34" charset="0"/>
              <a:buChar char="•"/>
            </a:pPr>
            <a:r>
              <a:t>The slide highlights the shared responsibility model to clarify duties between customers and providers in IaaS.</a:t>
            </a:r>
            <a:endParaRPr lang="en-US"/>
          </a:p>
        </p:txBody>
      </p:sp>
    </p:spTree>
    <p:extLst>
      <p:ext uri="{BB962C8B-B14F-4D97-AF65-F5344CB8AC3E}">
        <p14:creationId xmlns:p14="http://schemas.microsoft.com/office/powerpoint/2010/main" val="3162376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0F2D6-76BB-A40F-E27F-D7B310B48C8F}"/>
              </a:ext>
            </a:extLst>
          </p:cNvPr>
          <p:cNvSpPr>
            <a:spLocks noGrp="1"/>
          </p:cNvSpPr>
          <p:nvPr>
            <p:ph type="title"/>
          </p:nvPr>
        </p:nvSpPr>
        <p:spPr>
          <a:xfrm>
            <a:off x="301752" y="722376"/>
            <a:ext cx="9875520" cy="731520"/>
          </a:xfrm>
        </p:spPr>
        <p:txBody>
          <a:bodyPr anchor="b">
            <a:normAutofit/>
          </a:bodyPr>
          <a:lstStyle/>
          <a:p>
            <a:r>
              <a:rPr lang="en-US"/>
              <a:t>Platform as a Service</a:t>
            </a:r>
          </a:p>
        </p:txBody>
      </p:sp>
      <p:sp>
        <p:nvSpPr>
          <p:cNvPr id="3" name="Date Placeholder 2">
            <a:extLst>
              <a:ext uri="{FF2B5EF4-FFF2-40B4-BE49-F238E27FC236}">
                <a16:creationId xmlns:a16="http://schemas.microsoft.com/office/drawing/2014/main" id="{9AF28A41-E91C-422A-50C8-A7EB058631F0}"/>
              </a:ext>
            </a:extLst>
          </p:cNvPr>
          <p:cNvSpPr>
            <a:spLocks noGrp="1"/>
          </p:cNvSpPr>
          <p:nvPr>
            <p:ph type="dt" sz="half" idx="14"/>
          </p:nvPr>
        </p:nvSpPr>
        <p:spPr>
          <a:xfrm>
            <a:off x="301752" y="210114"/>
            <a:ext cx="1759288" cy="365760"/>
          </a:xfrm>
        </p:spPr>
        <p:txBody>
          <a:bodyPr anchor="ctr">
            <a:normAutofit/>
          </a:bodyPr>
          <a:lstStyle/>
          <a:p>
            <a:pPr>
              <a:spcAft>
                <a:spcPts val="600"/>
              </a:spcAft>
            </a:pPr>
            <a:fld id="{80EE6BAA-0080-49BB-A5F6-D96B22DFE410}"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2E8521ED-CA4B-7852-CA4D-068AD83B14C5}"/>
              </a:ext>
            </a:extLst>
          </p:cNvPr>
          <p:cNvSpPr>
            <a:spLocks noGrp="1"/>
          </p:cNvSpPr>
          <p:nvPr>
            <p:ph type="ftr" sz="quarter" idx="15"/>
          </p:nvPr>
        </p:nvSpPr>
        <p:spPr>
          <a:xfrm>
            <a:off x="7622485" y="210114"/>
            <a:ext cx="250928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004172E2-C2F6-EE36-F1AE-5AAFC4CF3430}"/>
              </a:ext>
            </a:extLst>
          </p:cNvPr>
          <p:cNvSpPr>
            <a:spLocks noGrp="1"/>
          </p:cNvSpPr>
          <p:nvPr>
            <p:ph type="sldNum" sz="quarter" idx="16"/>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11</a:t>
            </a:fld>
            <a:endParaRPr lang="en-US"/>
          </a:p>
        </p:txBody>
      </p:sp>
      <p:graphicFrame>
        <p:nvGraphicFramePr>
          <p:cNvPr id="7" name="Content Placeholder 6">
            <a:extLst>
              <a:ext uri="{FF2B5EF4-FFF2-40B4-BE49-F238E27FC236}">
                <a16:creationId xmlns:a16="http://schemas.microsoft.com/office/drawing/2014/main" id="{DBBDE81E-B09F-4CD8-98A9-33991620C6BB}"/>
              </a:ext>
            </a:extLst>
          </p:cNvPr>
          <p:cNvGraphicFramePr>
            <a:graphicFrameLocks noGrp="1"/>
          </p:cNvGraphicFramePr>
          <p:nvPr>
            <p:ph sz="quarter" idx="13"/>
            <p:extLst>
              <p:ext uri="{D42A27DB-BD31-4B8C-83A1-F6EECF244321}">
                <p14:modId xmlns:p14="http://schemas.microsoft.com/office/powerpoint/2010/main" val="297537195"/>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01751" y="2011679"/>
          <a:ext cx="1161288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60836530"/>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A79FF-E6E0-1819-C627-595CA65B6C30}"/>
              </a:ext>
            </a:extLst>
          </p:cNvPr>
          <p:cNvSpPr>
            <a:spLocks noGrp="1"/>
          </p:cNvSpPr>
          <p:nvPr>
            <p:ph type="title"/>
          </p:nvPr>
        </p:nvSpPr>
        <p:spPr>
          <a:xfrm>
            <a:off x="5210016" y="957435"/>
            <a:ext cx="6400800" cy="885847"/>
          </a:xfrm>
        </p:spPr>
        <p:txBody>
          <a:bodyPr anchor="b">
            <a:normAutofit/>
          </a:bodyPr>
          <a:lstStyle/>
          <a:p>
            <a:r>
              <a:rPr lang="en-US"/>
              <a:t>PaaS Benefits</a:t>
            </a:r>
          </a:p>
        </p:txBody>
      </p:sp>
      <p:pic>
        <p:nvPicPr>
          <p:cNvPr id="8" name="Content Placeholder 7" descr="Internet Cyber Security digital concept">
            <a:extLst>
              <a:ext uri="{FF2B5EF4-FFF2-40B4-BE49-F238E27FC236}">
                <a16:creationId xmlns:a16="http://schemas.microsoft.com/office/drawing/2014/main" id="{203C14F1-C5AF-4E58-8CB7-3420418B5E5B}"/>
              </a:ext>
            </a:extLst>
          </p:cNvPr>
          <p:cNvPicPr>
            <a:picLocks noGrp="1" noChangeAspect="1"/>
          </p:cNvPicPr>
          <p:nvPr>
            <p:ph type="pic" sz="quarter" idx="15"/>
          </p:nvPr>
        </p:nvPicPr>
        <p:blipFill>
          <a:blip r:embed="rId3"/>
          <a:srcRect l="35503" r="25963"/>
          <a:stretch>
            <a:fillRect/>
          </a:stretch>
        </p:blipFill>
        <p:spPr>
          <a:xfrm>
            <a:off x="2" y="10"/>
            <a:ext cx="4698090" cy="6857991"/>
          </a:xfrm>
        </p:spPr>
      </p:pic>
      <p:sp>
        <p:nvSpPr>
          <p:cNvPr id="3" name="Date Placeholder 2">
            <a:extLst>
              <a:ext uri="{FF2B5EF4-FFF2-40B4-BE49-F238E27FC236}">
                <a16:creationId xmlns:a16="http://schemas.microsoft.com/office/drawing/2014/main" id="{6E9D1E75-93FE-6DE8-3E68-1BD238FC5A13}"/>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3A9EB4E6-154C-5DDA-16F6-EBE8AB3738FF}"/>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FD5781C5-C7A3-E025-432C-DFF7D9ECCC63}"/>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12</a:t>
            </a:fld>
            <a:endParaRPr lang="en-US"/>
          </a:p>
        </p:txBody>
      </p:sp>
      <p:sp>
        <p:nvSpPr>
          <p:cNvPr id="7" name="Content Placeholder 6">
            <a:extLst>
              <a:ext uri="{FF2B5EF4-FFF2-40B4-BE49-F238E27FC236}">
                <a16:creationId xmlns:a16="http://schemas.microsoft.com/office/drawing/2014/main" id="{AC19493B-EF97-6FFC-C392-B487B229CC0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Faster Development Cycles</a:t>
            </a:r>
          </a:p>
          <a:p>
            <a:pPr marL="0" lvl="1" indent="0">
              <a:buFont typeface="Arial" panose="020B0604020202020204" pitchFamily="34" charset="0"/>
              <a:buNone/>
            </a:pPr>
            <a:r>
              <a:t>PaaS enables quicker application development by providing ready-to-use development tools and environments.</a:t>
            </a:r>
            <a:endParaRPr lang="en-US"/>
          </a:p>
          <a:p>
            <a:pPr marL="0" indent="0">
              <a:spcBef>
                <a:spcPts val="2500"/>
              </a:spcBef>
              <a:buFont typeface="Arial" panose="020B0604020202020204" pitchFamily="34" charset="0"/>
              <a:buNone/>
            </a:pPr>
            <a:r>
              <a:rPr lang="en-US" b="1"/>
              <a:t>Reduced Operational Burdens</a:t>
            </a:r>
          </a:p>
          <a:p>
            <a:pPr marL="0" lvl="1" indent="0">
              <a:buFont typeface="Arial" panose="020B0604020202020204" pitchFamily="34" charset="0"/>
              <a:buNone/>
            </a:pPr>
            <a:r>
              <a:t>PaaS reduces infrastructure management complexity, allowing developers to focus on coding and innovation.</a:t>
            </a:r>
            <a:endParaRPr lang="en-US"/>
          </a:p>
          <a:p>
            <a:pPr marL="0" indent="0">
              <a:spcBef>
                <a:spcPts val="2500"/>
              </a:spcBef>
              <a:buFont typeface="Arial" panose="020B0604020202020204" pitchFamily="34" charset="0"/>
              <a:buNone/>
            </a:pPr>
            <a:r>
              <a:rPr lang="en-US" b="1"/>
              <a:t>Automatic Scaling</a:t>
            </a:r>
          </a:p>
          <a:p>
            <a:pPr marL="0" lvl="1" indent="0">
              <a:buFont typeface="Arial" panose="020B0604020202020204" pitchFamily="34" charset="0"/>
              <a:buNone/>
            </a:pPr>
            <a:r>
              <a:t>PaaS platforms automatically scale resources to handle varying workloads efficiently without manual intervention.</a:t>
            </a:r>
            <a:endParaRPr lang="en-US"/>
          </a:p>
          <a:p>
            <a:pPr marL="0" indent="0">
              <a:spcBef>
                <a:spcPts val="2500"/>
              </a:spcBef>
              <a:buFont typeface="Arial" panose="020B0604020202020204" pitchFamily="34" charset="0"/>
              <a:buNone/>
            </a:pPr>
            <a:r>
              <a:rPr lang="en-US" b="1"/>
              <a:t>Provider-Managed Security</a:t>
            </a:r>
          </a:p>
          <a:p>
            <a:pPr marL="0" lvl="1" indent="0">
              <a:buFont typeface="Arial" panose="020B0604020202020204" pitchFamily="34" charset="0"/>
              <a:buNone/>
            </a:pPr>
            <a:r>
              <a:t>Security patches and updates are managed by the service provider, ensuring systems stay secure and compliant.</a:t>
            </a:r>
            <a:endParaRPr lang="en-US"/>
          </a:p>
        </p:txBody>
      </p:sp>
    </p:spTree>
    <p:extLst>
      <p:ext uri="{BB962C8B-B14F-4D97-AF65-F5344CB8AC3E}">
        <p14:creationId xmlns:p14="http://schemas.microsoft.com/office/powerpoint/2010/main" val="145760745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57DBB-4D85-FBE9-13B8-92C0DB44A489}"/>
              </a:ext>
            </a:extLst>
          </p:cNvPr>
          <p:cNvSpPr>
            <a:spLocks noGrp="1"/>
          </p:cNvSpPr>
          <p:nvPr>
            <p:ph type="title"/>
          </p:nvPr>
        </p:nvSpPr>
        <p:spPr>
          <a:xfrm>
            <a:off x="8159103" y="952500"/>
            <a:ext cx="3239262" cy="1582882"/>
          </a:xfrm>
        </p:spPr>
        <p:txBody>
          <a:bodyPr anchor="b">
            <a:normAutofit/>
          </a:bodyPr>
          <a:lstStyle/>
          <a:p>
            <a:r>
              <a:rPr lang="en-US"/>
              <a:t>Software as a Service</a:t>
            </a:r>
          </a:p>
        </p:txBody>
      </p:sp>
      <p:pic>
        <p:nvPicPr>
          <p:cNvPr id="8" name="Content Placeholder 7" descr="WWW in Hand">
            <a:extLst>
              <a:ext uri="{FF2B5EF4-FFF2-40B4-BE49-F238E27FC236}">
                <a16:creationId xmlns:a16="http://schemas.microsoft.com/office/drawing/2014/main" id="{B7EA8106-FC02-47E4-997D-43308461BEE3}"/>
              </a:ext>
            </a:extLst>
          </p:cNvPr>
          <p:cNvPicPr>
            <a:picLocks noGrp="1" noChangeAspect="1"/>
          </p:cNvPicPr>
          <p:nvPr>
            <p:ph type="pic" sz="quarter" idx="15"/>
          </p:nvPr>
        </p:nvPicPr>
        <p:blipFill>
          <a:blip r:embed="rId3"/>
          <a:srcRect l="3190" r="22922"/>
          <a:stretch>
            <a:fillRect/>
          </a:stretch>
        </p:blipFill>
        <p:spPr>
          <a:xfrm>
            <a:off x="20" y="10"/>
            <a:ext cx="7619980" cy="6857991"/>
          </a:xfrm>
        </p:spPr>
      </p:pic>
      <p:sp>
        <p:nvSpPr>
          <p:cNvPr id="3" name="Date Placeholder 2">
            <a:extLst>
              <a:ext uri="{FF2B5EF4-FFF2-40B4-BE49-F238E27FC236}">
                <a16:creationId xmlns:a16="http://schemas.microsoft.com/office/drawing/2014/main" id="{6883D40F-F754-3EDF-2CCE-21015A3FF786}"/>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F3C0FFCD-4CA5-9C5D-25BF-E881F43FF8E6}"/>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BE78BE05-387A-C6AA-2BDA-00511163FD2A}"/>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13</a:t>
            </a:fld>
            <a:endParaRPr lang="en-US"/>
          </a:p>
        </p:txBody>
      </p:sp>
      <p:sp>
        <p:nvSpPr>
          <p:cNvPr id="7" name="Content Placeholder 6">
            <a:extLst>
              <a:ext uri="{FF2B5EF4-FFF2-40B4-BE49-F238E27FC236}">
                <a16:creationId xmlns:a16="http://schemas.microsoft.com/office/drawing/2014/main" id="{F7275345-E0C8-EEBC-0633-D6FD087BC97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Managed Applications Delivery</a:t>
            </a:r>
          </a:p>
          <a:p>
            <a:pPr marL="0" lvl="1" indent="0">
              <a:lnSpc>
                <a:spcPct val="110000"/>
              </a:lnSpc>
              <a:buFont typeface="Arial" panose="020B0604020202020204" pitchFamily="34" charset="0"/>
              <a:buNone/>
            </a:pPr>
            <a:r>
              <a:rPr lang="en-US" sz="1000"/>
              <a:t>SaaS provides fully managed applications accessible directly through web browsers without local installation.</a:t>
            </a:r>
          </a:p>
          <a:p>
            <a:pPr marL="0" indent="0">
              <a:lnSpc>
                <a:spcPct val="110000"/>
              </a:lnSpc>
              <a:spcBef>
                <a:spcPts val="2500"/>
              </a:spcBef>
              <a:buFont typeface="Arial" panose="020B0604020202020204" pitchFamily="34" charset="0"/>
              <a:buNone/>
            </a:pPr>
            <a:r>
              <a:rPr lang="en-US" sz="1000" b="1"/>
              <a:t>Provider-Handled Maintenance</a:t>
            </a:r>
          </a:p>
          <a:p>
            <a:pPr marL="0" lvl="1" indent="0">
              <a:lnSpc>
                <a:spcPct val="110000"/>
              </a:lnSpc>
              <a:buFont typeface="Arial" panose="020B0604020202020204" pitchFamily="34" charset="0"/>
              <a:buNone/>
            </a:pPr>
            <a:r>
              <a:rPr lang="en-US" sz="1000"/>
              <a:t>The service provider manages all infrastructure, platform, and application maintenance, ensuring seamless operation.</a:t>
            </a:r>
          </a:p>
          <a:p>
            <a:pPr marL="0" indent="0">
              <a:lnSpc>
                <a:spcPct val="110000"/>
              </a:lnSpc>
              <a:spcBef>
                <a:spcPts val="2500"/>
              </a:spcBef>
              <a:buFont typeface="Arial" panose="020B0604020202020204" pitchFamily="34" charset="0"/>
              <a:buNone/>
            </a:pPr>
            <a:r>
              <a:rPr lang="en-US" sz="1000" b="1"/>
              <a:t>Subscription-Based Model</a:t>
            </a:r>
          </a:p>
          <a:p>
            <a:pPr marL="0" lvl="1" indent="0">
              <a:lnSpc>
                <a:spcPct val="110000"/>
              </a:lnSpc>
              <a:buFont typeface="Arial" panose="020B0604020202020204" pitchFamily="34" charset="0"/>
              <a:buNone/>
            </a:pPr>
            <a:r>
              <a:rPr lang="en-US" sz="1000"/>
              <a:t>Organizations use SaaS on a subscription basis, eliminating operational responsibilities and upfront costs.</a:t>
            </a:r>
          </a:p>
        </p:txBody>
      </p:sp>
    </p:spTree>
    <p:extLst>
      <p:ext uri="{BB962C8B-B14F-4D97-AF65-F5344CB8AC3E}">
        <p14:creationId xmlns:p14="http://schemas.microsoft.com/office/powerpoint/2010/main" val="238714144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CB7D08-B0A2-79C0-EAC6-95244AC4599C}"/>
              </a:ext>
            </a:extLst>
          </p:cNvPr>
          <p:cNvSpPr>
            <a:spLocks noGrp="1"/>
          </p:cNvSpPr>
          <p:nvPr>
            <p:ph type="title"/>
          </p:nvPr>
        </p:nvSpPr>
        <p:spPr>
          <a:xfrm>
            <a:off x="8159103" y="952500"/>
            <a:ext cx="3239262" cy="1582882"/>
          </a:xfrm>
        </p:spPr>
        <p:txBody>
          <a:bodyPr anchor="b">
            <a:normAutofit/>
          </a:bodyPr>
          <a:lstStyle/>
          <a:p>
            <a:r>
              <a:rPr lang="en-US"/>
              <a:t>Responsibility Comparison Matrix</a:t>
            </a:r>
          </a:p>
        </p:txBody>
      </p:sp>
      <p:pic>
        <p:nvPicPr>
          <p:cNvPr id="8" name="Content Placeholder 7" descr="abstract programm binary code  and colored array cubes cloud icon">
            <a:extLst>
              <a:ext uri="{FF2B5EF4-FFF2-40B4-BE49-F238E27FC236}">
                <a16:creationId xmlns:a16="http://schemas.microsoft.com/office/drawing/2014/main" id="{998D003C-9464-4996-83B6-0A7F982CE3BD}"/>
              </a:ext>
            </a:extLst>
          </p:cNvPr>
          <p:cNvPicPr>
            <a:picLocks noGrp="1" noChangeAspect="1"/>
          </p:cNvPicPr>
          <p:nvPr>
            <p:ph type="pic" sz="quarter" idx="15"/>
          </p:nvPr>
        </p:nvPicPr>
        <p:blipFill>
          <a:blip r:embed="rId3"/>
          <a:srcRect l="33056" r="-1" b="-1"/>
          <a:stretch>
            <a:fillRect/>
          </a:stretch>
        </p:blipFill>
        <p:spPr>
          <a:xfrm>
            <a:off x="20" y="10"/>
            <a:ext cx="7619980" cy="6857991"/>
          </a:xfrm>
        </p:spPr>
      </p:pic>
      <p:sp>
        <p:nvSpPr>
          <p:cNvPr id="3" name="Date Placeholder 2">
            <a:extLst>
              <a:ext uri="{FF2B5EF4-FFF2-40B4-BE49-F238E27FC236}">
                <a16:creationId xmlns:a16="http://schemas.microsoft.com/office/drawing/2014/main" id="{899CE854-FD11-67B3-5410-5DBFB6BF8390}"/>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071F8E34-1863-9ABD-0C36-A9BFFE3F6DD6}"/>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9E4856A1-24B2-FC92-6D07-C6F1A337305D}"/>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14</a:t>
            </a:fld>
            <a:endParaRPr lang="en-US"/>
          </a:p>
        </p:txBody>
      </p:sp>
      <p:sp>
        <p:nvSpPr>
          <p:cNvPr id="7" name="Content Placeholder 6">
            <a:extLst>
              <a:ext uri="{FF2B5EF4-FFF2-40B4-BE49-F238E27FC236}">
                <a16:creationId xmlns:a16="http://schemas.microsoft.com/office/drawing/2014/main" id="{99FD45DB-20F6-441E-582A-45E0839DAD4D}"/>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IaaS Responsibilities</a:t>
            </a:r>
          </a:p>
          <a:p>
            <a:pPr marL="0" lvl="1" indent="0">
              <a:lnSpc>
                <a:spcPct val="110000"/>
              </a:lnSpc>
              <a:buFont typeface="Arial" panose="020B0604020202020204" pitchFamily="34" charset="0"/>
              <a:buNone/>
            </a:pPr>
            <a:r>
              <a:rPr lang="en-US" sz="1000"/>
              <a:t>In IaaS, users manage applications, runtime, OS, and middleware while providers handle networking and storage infrastructure.</a:t>
            </a:r>
          </a:p>
          <a:p>
            <a:pPr marL="0" indent="0">
              <a:lnSpc>
                <a:spcPct val="110000"/>
              </a:lnSpc>
              <a:spcBef>
                <a:spcPts val="2500"/>
              </a:spcBef>
              <a:buFont typeface="Arial" panose="020B0604020202020204" pitchFamily="34" charset="0"/>
              <a:buNone/>
            </a:pPr>
            <a:r>
              <a:rPr lang="en-US" sz="1000" b="1"/>
              <a:t>PaaS Responsibilities</a:t>
            </a:r>
          </a:p>
          <a:p>
            <a:pPr marL="0" lvl="1" indent="0">
              <a:lnSpc>
                <a:spcPct val="110000"/>
              </a:lnSpc>
              <a:buFont typeface="Arial" panose="020B0604020202020204" pitchFamily="34" charset="0"/>
              <a:buNone/>
            </a:pPr>
            <a:r>
              <a:rPr lang="en-US" sz="1000"/>
              <a:t>PaaS abstracts OS and runtime management, letting users focus primarily on application development and management.</a:t>
            </a:r>
          </a:p>
          <a:p>
            <a:pPr marL="0" indent="0">
              <a:lnSpc>
                <a:spcPct val="110000"/>
              </a:lnSpc>
              <a:spcBef>
                <a:spcPts val="2500"/>
              </a:spcBef>
              <a:buFont typeface="Arial" panose="020B0604020202020204" pitchFamily="34" charset="0"/>
              <a:buNone/>
            </a:pPr>
            <a:r>
              <a:rPr lang="en-US" sz="1000" b="1"/>
              <a:t>SaaS Responsibilities</a:t>
            </a:r>
          </a:p>
          <a:p>
            <a:pPr marL="0" lvl="1" indent="0">
              <a:lnSpc>
                <a:spcPct val="110000"/>
              </a:lnSpc>
              <a:buFont typeface="Arial" panose="020B0604020202020204" pitchFamily="34" charset="0"/>
              <a:buNone/>
            </a:pPr>
            <a:r>
              <a:rPr lang="en-US" sz="1000"/>
              <a:t>SaaS providers manage all infrastructure and software layers, minimizing user responsibility to only using the application.</a:t>
            </a:r>
          </a:p>
        </p:txBody>
      </p:sp>
    </p:spTree>
    <p:extLst>
      <p:ext uri="{BB962C8B-B14F-4D97-AF65-F5344CB8AC3E}">
        <p14:creationId xmlns:p14="http://schemas.microsoft.com/office/powerpoint/2010/main" val="16031157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4AE835-0EDE-1D20-05DC-D59F32BA419E}"/>
              </a:ext>
            </a:extLst>
          </p:cNvPr>
          <p:cNvSpPr>
            <a:spLocks noGrp="1"/>
          </p:cNvSpPr>
          <p:nvPr>
            <p:ph type="title"/>
          </p:nvPr>
        </p:nvSpPr>
        <p:spPr>
          <a:xfrm>
            <a:off x="5210016" y="957435"/>
            <a:ext cx="6400800" cy="885847"/>
          </a:xfrm>
        </p:spPr>
        <p:txBody>
          <a:bodyPr anchor="b">
            <a:normAutofit/>
          </a:bodyPr>
          <a:lstStyle/>
          <a:p>
            <a:r>
              <a:rPr lang="en-US"/>
              <a:t>Deployment Model Overview</a:t>
            </a:r>
          </a:p>
        </p:txBody>
      </p:sp>
      <p:pic>
        <p:nvPicPr>
          <p:cNvPr id="8" name="Content Placeholder 7" descr="Cloud Computing with Smartphone, Laptop, Desktop Computer and Tablet">
            <a:extLst>
              <a:ext uri="{FF2B5EF4-FFF2-40B4-BE49-F238E27FC236}">
                <a16:creationId xmlns:a16="http://schemas.microsoft.com/office/drawing/2014/main" id="{6D9A34AC-A676-4F45-8283-1FF8C1375AAD}"/>
              </a:ext>
            </a:extLst>
          </p:cNvPr>
          <p:cNvPicPr>
            <a:picLocks noGrp="1" noChangeAspect="1"/>
          </p:cNvPicPr>
          <p:nvPr>
            <p:ph type="pic" sz="quarter" idx="15"/>
          </p:nvPr>
        </p:nvPicPr>
        <p:blipFill>
          <a:blip r:embed="rId3"/>
          <a:srcRect l="28373" r="25900" b="-1"/>
          <a:stretch>
            <a:fillRect/>
          </a:stretch>
        </p:blipFill>
        <p:spPr>
          <a:xfrm>
            <a:off x="2" y="10"/>
            <a:ext cx="4698090" cy="6857991"/>
          </a:xfrm>
        </p:spPr>
      </p:pic>
      <p:sp>
        <p:nvSpPr>
          <p:cNvPr id="3" name="Date Placeholder 2">
            <a:extLst>
              <a:ext uri="{FF2B5EF4-FFF2-40B4-BE49-F238E27FC236}">
                <a16:creationId xmlns:a16="http://schemas.microsoft.com/office/drawing/2014/main" id="{F426BBC5-D618-E963-E3D9-05D891597D7E}"/>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4626E50D-5956-C790-4100-E345A1F6EEA6}"/>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B5C1D728-5987-9C04-424D-4756023E06E1}"/>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15</a:t>
            </a:fld>
            <a:endParaRPr lang="en-US"/>
          </a:p>
        </p:txBody>
      </p:sp>
      <p:sp>
        <p:nvSpPr>
          <p:cNvPr id="7" name="Content Placeholder 6">
            <a:extLst>
              <a:ext uri="{FF2B5EF4-FFF2-40B4-BE49-F238E27FC236}">
                <a16:creationId xmlns:a16="http://schemas.microsoft.com/office/drawing/2014/main" id="{94EC85DE-8C33-4453-4B00-228A24E8E1F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Public Cloud Model</a:t>
            </a:r>
          </a:p>
          <a:p>
            <a:pPr marL="0" lvl="1" indent="0">
              <a:buFont typeface="Arial" panose="020B0604020202020204" pitchFamily="34" charset="0"/>
              <a:buNone/>
            </a:pPr>
            <a:r>
              <a:t>Public cloud offers scalable resources managed by third-party providers with less control over infrastructure.</a:t>
            </a:r>
            <a:endParaRPr lang="en-US"/>
          </a:p>
          <a:p>
            <a:pPr marL="0" indent="0">
              <a:spcBef>
                <a:spcPts val="2500"/>
              </a:spcBef>
              <a:buFont typeface="Arial" panose="020B0604020202020204" pitchFamily="34" charset="0"/>
              <a:buNone/>
            </a:pPr>
            <a:r>
              <a:rPr lang="en-US" b="1"/>
              <a:t>Private Cloud Model</a:t>
            </a:r>
          </a:p>
          <a:p>
            <a:pPr marL="0" lvl="1" indent="0">
              <a:buFont typeface="Arial" panose="020B0604020202020204" pitchFamily="34" charset="0"/>
              <a:buNone/>
            </a:pPr>
            <a:r>
              <a:t>Private cloud provides dedicated infrastructure controlled by a single organization ensuring higher compliance and security.</a:t>
            </a:r>
            <a:endParaRPr lang="en-US"/>
          </a:p>
          <a:p>
            <a:pPr marL="0" indent="0">
              <a:spcBef>
                <a:spcPts val="2500"/>
              </a:spcBef>
              <a:buFont typeface="Arial" panose="020B0604020202020204" pitchFamily="34" charset="0"/>
              <a:buNone/>
            </a:pPr>
            <a:r>
              <a:rPr lang="en-US" b="1"/>
              <a:t>Hybrid Cloud Model</a:t>
            </a:r>
          </a:p>
          <a:p>
            <a:pPr marL="0" lvl="1" indent="0">
              <a:buFont typeface="Arial" panose="020B0604020202020204" pitchFamily="34" charset="0"/>
              <a:buNone/>
            </a:pPr>
            <a:r>
              <a:t>Hybrid cloud combines public and private clouds, balancing control, scalability, and flexibility for complex needs.</a:t>
            </a:r>
            <a:endParaRPr lang="en-US"/>
          </a:p>
          <a:p>
            <a:pPr marL="0" indent="0">
              <a:spcBef>
                <a:spcPts val="2500"/>
              </a:spcBef>
              <a:buFont typeface="Arial" panose="020B0604020202020204" pitchFamily="34" charset="0"/>
              <a:buNone/>
            </a:pPr>
            <a:r>
              <a:rPr lang="en-US" b="1"/>
              <a:t>Multi-Cloud Model</a:t>
            </a:r>
          </a:p>
          <a:p>
            <a:pPr marL="0" lvl="1" indent="0">
              <a:buFont typeface="Arial" panose="020B0604020202020204" pitchFamily="34" charset="0"/>
              <a:buNone/>
            </a:pPr>
            <a:r>
              <a:t>Multi-cloud uses multiple cloud services across providers to optimize performance and avoid vendor lock-in.</a:t>
            </a:r>
            <a:endParaRPr lang="en-US"/>
          </a:p>
        </p:txBody>
      </p:sp>
    </p:spTree>
    <p:extLst>
      <p:ext uri="{BB962C8B-B14F-4D97-AF65-F5344CB8AC3E}">
        <p14:creationId xmlns:p14="http://schemas.microsoft.com/office/powerpoint/2010/main" val="6586828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01B4A-D760-2079-7526-321CA6EC5CB8}"/>
              </a:ext>
            </a:extLst>
          </p:cNvPr>
          <p:cNvSpPr>
            <a:spLocks noGrp="1"/>
          </p:cNvSpPr>
          <p:nvPr>
            <p:ph type="title"/>
          </p:nvPr>
        </p:nvSpPr>
        <p:spPr>
          <a:xfrm>
            <a:off x="8159103" y="952500"/>
            <a:ext cx="3239262" cy="1582882"/>
          </a:xfrm>
        </p:spPr>
        <p:txBody>
          <a:bodyPr anchor="b">
            <a:normAutofit/>
          </a:bodyPr>
          <a:lstStyle/>
          <a:p>
            <a:r>
              <a:rPr lang="en-US"/>
              <a:t>Public Cloud</a:t>
            </a:r>
          </a:p>
        </p:txBody>
      </p:sp>
      <p:pic>
        <p:nvPicPr>
          <p:cNvPr id="8" name="Content Placeholder 7" descr="Cloud computing digital concept">
            <a:extLst>
              <a:ext uri="{FF2B5EF4-FFF2-40B4-BE49-F238E27FC236}">
                <a16:creationId xmlns:a16="http://schemas.microsoft.com/office/drawing/2014/main" id="{55A22309-D60C-41A7-9AA0-B479292EA4B7}"/>
              </a:ext>
            </a:extLst>
          </p:cNvPr>
          <p:cNvPicPr>
            <a:picLocks noGrp="1" noChangeAspect="1"/>
          </p:cNvPicPr>
          <p:nvPr>
            <p:ph type="pic" sz="quarter" idx="15"/>
          </p:nvPr>
        </p:nvPicPr>
        <p:blipFill>
          <a:blip r:embed="rId3"/>
          <a:srcRect l="31874" r="5627"/>
          <a:stretch>
            <a:fillRect/>
          </a:stretch>
        </p:blipFill>
        <p:spPr>
          <a:xfrm>
            <a:off x="20" y="10"/>
            <a:ext cx="7619980" cy="6857991"/>
          </a:xfrm>
        </p:spPr>
      </p:pic>
      <p:sp>
        <p:nvSpPr>
          <p:cNvPr id="3" name="Date Placeholder 2">
            <a:extLst>
              <a:ext uri="{FF2B5EF4-FFF2-40B4-BE49-F238E27FC236}">
                <a16:creationId xmlns:a16="http://schemas.microsoft.com/office/drawing/2014/main" id="{451D8A11-9C49-943D-A5FD-9C33D498E3A9}"/>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6426AC38-EA4D-DB99-DB4F-3D56E59E3128}"/>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D6F4FC9E-6A0E-EB60-3DAD-79A470D50FED}"/>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16</a:t>
            </a:fld>
            <a:endParaRPr lang="en-US"/>
          </a:p>
        </p:txBody>
      </p:sp>
      <p:sp>
        <p:nvSpPr>
          <p:cNvPr id="7" name="Content Placeholder 6">
            <a:extLst>
              <a:ext uri="{FF2B5EF4-FFF2-40B4-BE49-F238E27FC236}">
                <a16:creationId xmlns:a16="http://schemas.microsoft.com/office/drawing/2014/main" id="{666A1E8F-5F9E-242D-3223-E18DC87FD0B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Shared Multi-Tenant Infrastructure</a:t>
            </a:r>
          </a:p>
          <a:p>
            <a:pPr marL="0" lvl="1" indent="0">
              <a:lnSpc>
                <a:spcPct val="110000"/>
              </a:lnSpc>
              <a:buFont typeface="Arial" panose="020B0604020202020204" pitchFamily="34" charset="0"/>
              <a:buNone/>
            </a:pPr>
            <a:r>
              <a:rPr lang="en-US" sz="1000"/>
              <a:t>Public clouds use shared infrastructure among multiple tenants to maximize resource utilization and reduce costs.</a:t>
            </a:r>
          </a:p>
          <a:p>
            <a:pPr marL="0" indent="0">
              <a:lnSpc>
                <a:spcPct val="110000"/>
              </a:lnSpc>
              <a:spcBef>
                <a:spcPts val="2500"/>
              </a:spcBef>
              <a:buFont typeface="Arial" panose="020B0604020202020204" pitchFamily="34" charset="0"/>
              <a:buNone/>
            </a:pPr>
            <a:r>
              <a:rPr lang="en-US" sz="1000" b="1"/>
              <a:t>Logical Isolation for Security</a:t>
            </a:r>
          </a:p>
          <a:p>
            <a:pPr marL="0" lvl="1" indent="0">
              <a:lnSpc>
                <a:spcPct val="110000"/>
              </a:lnSpc>
              <a:buFont typeface="Arial" panose="020B0604020202020204" pitchFamily="34" charset="0"/>
              <a:buNone/>
            </a:pPr>
            <a:r>
              <a:rPr lang="en-US" sz="1000"/>
              <a:t>Logical isolation techniques ensure data security despite shared infrastructure in public cloud environments.</a:t>
            </a:r>
          </a:p>
          <a:p>
            <a:pPr marL="0" indent="0">
              <a:lnSpc>
                <a:spcPct val="110000"/>
              </a:lnSpc>
              <a:spcBef>
                <a:spcPts val="2500"/>
              </a:spcBef>
              <a:buFont typeface="Arial" panose="020B0604020202020204" pitchFamily="34" charset="0"/>
              <a:buNone/>
            </a:pPr>
            <a:r>
              <a:rPr lang="en-US" sz="1000" b="1"/>
              <a:t>Global Scalability and Expansion</a:t>
            </a:r>
          </a:p>
          <a:p>
            <a:pPr marL="0" lvl="1" indent="0">
              <a:lnSpc>
                <a:spcPct val="110000"/>
              </a:lnSpc>
              <a:buFont typeface="Arial" panose="020B0604020202020204" pitchFamily="34" charset="0"/>
              <a:buNone/>
            </a:pPr>
            <a:r>
              <a:rPr lang="en-US" sz="1000"/>
              <a:t>Public clouds enable rapid scaling and regional expansion through globally distributed infrastructure.</a:t>
            </a:r>
          </a:p>
        </p:txBody>
      </p:sp>
    </p:spTree>
    <p:extLst>
      <p:ext uri="{BB962C8B-B14F-4D97-AF65-F5344CB8AC3E}">
        <p14:creationId xmlns:p14="http://schemas.microsoft.com/office/powerpoint/2010/main" val="223056843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D427F-63B3-10D6-BF46-B38D3E690FAD}"/>
              </a:ext>
            </a:extLst>
          </p:cNvPr>
          <p:cNvSpPr>
            <a:spLocks noGrp="1"/>
          </p:cNvSpPr>
          <p:nvPr>
            <p:ph type="title"/>
          </p:nvPr>
        </p:nvSpPr>
        <p:spPr>
          <a:xfrm>
            <a:off x="5210016" y="957435"/>
            <a:ext cx="6400800" cy="885847"/>
          </a:xfrm>
        </p:spPr>
        <p:txBody>
          <a:bodyPr anchor="b">
            <a:normAutofit/>
          </a:bodyPr>
          <a:lstStyle/>
          <a:p>
            <a:r>
              <a:rPr lang="en-US"/>
              <a:t>Private Cloud</a:t>
            </a:r>
          </a:p>
        </p:txBody>
      </p:sp>
      <p:pic>
        <p:nvPicPr>
          <p:cNvPr id="8" name="Content Placeholder 7" descr="Illuminated server room panel">
            <a:extLst>
              <a:ext uri="{FF2B5EF4-FFF2-40B4-BE49-F238E27FC236}">
                <a16:creationId xmlns:a16="http://schemas.microsoft.com/office/drawing/2014/main" id="{345270C5-AD5E-4118-9FF1-FC6F873FA12E}"/>
              </a:ext>
            </a:extLst>
          </p:cNvPr>
          <p:cNvPicPr>
            <a:picLocks noGrp="1" noChangeAspect="1"/>
          </p:cNvPicPr>
          <p:nvPr>
            <p:ph type="pic" sz="quarter" idx="15"/>
          </p:nvPr>
        </p:nvPicPr>
        <p:blipFill>
          <a:blip r:embed="rId3"/>
          <a:srcRect l="23521" r="30751" b="-1"/>
          <a:stretch>
            <a:fillRect/>
          </a:stretch>
        </p:blipFill>
        <p:spPr>
          <a:xfrm>
            <a:off x="2" y="10"/>
            <a:ext cx="4698090" cy="6857991"/>
          </a:xfrm>
        </p:spPr>
      </p:pic>
      <p:sp>
        <p:nvSpPr>
          <p:cNvPr id="3" name="Date Placeholder 2">
            <a:extLst>
              <a:ext uri="{FF2B5EF4-FFF2-40B4-BE49-F238E27FC236}">
                <a16:creationId xmlns:a16="http://schemas.microsoft.com/office/drawing/2014/main" id="{B58854C6-84F2-D699-50EC-49EC29AE7CF6}"/>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C6E518E3-1B73-0C8A-5082-5437BA886EB6}"/>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C6EE5E22-9DCD-3D90-43E4-20ED0A3A19D9}"/>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17</a:t>
            </a:fld>
            <a:endParaRPr lang="en-US"/>
          </a:p>
        </p:txBody>
      </p:sp>
      <p:sp>
        <p:nvSpPr>
          <p:cNvPr id="7" name="Content Placeholder 6">
            <a:extLst>
              <a:ext uri="{FF2B5EF4-FFF2-40B4-BE49-F238E27FC236}">
                <a16:creationId xmlns:a16="http://schemas.microsoft.com/office/drawing/2014/main" id="{E9E5F56D-3ECA-BF96-52CD-D55094B4EE0A}"/>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Dedicated Infrastructure</a:t>
            </a:r>
          </a:p>
          <a:p>
            <a:pPr marL="0" lvl="1" indent="0">
              <a:buFont typeface="Arial" panose="020B0604020202020204" pitchFamily="34" charset="0"/>
              <a:buNone/>
            </a:pPr>
            <a:r>
              <a:t>Private cloud offers dedicated infrastructure, often hosted on-premise for exclusive use by one organization.</a:t>
            </a:r>
            <a:endParaRPr lang="en-US"/>
          </a:p>
          <a:p>
            <a:pPr marL="0" indent="0">
              <a:spcBef>
                <a:spcPts val="2500"/>
              </a:spcBef>
              <a:buFont typeface="Arial" panose="020B0604020202020204" pitchFamily="34" charset="0"/>
              <a:buNone/>
            </a:pPr>
            <a:r>
              <a:rPr lang="en-US" b="1"/>
              <a:t>Higher Control and Customization</a:t>
            </a:r>
          </a:p>
          <a:p>
            <a:pPr marL="0" lvl="1" indent="0">
              <a:buFont typeface="Arial" panose="020B0604020202020204" pitchFamily="34" charset="0"/>
              <a:buNone/>
            </a:pPr>
            <a:r>
              <a:t>Organizations have greater control and customization capabilities with private cloud compared to public cloud options.</a:t>
            </a:r>
            <a:endParaRPr lang="en-US"/>
          </a:p>
          <a:p>
            <a:pPr marL="0" indent="0">
              <a:spcBef>
                <a:spcPts val="2500"/>
              </a:spcBef>
              <a:buFont typeface="Arial" panose="020B0604020202020204" pitchFamily="34" charset="0"/>
              <a:buNone/>
            </a:pPr>
            <a:r>
              <a:rPr lang="en-US" b="1"/>
              <a:t>Regulatory Compliance Suitability</a:t>
            </a:r>
          </a:p>
          <a:p>
            <a:pPr marL="0" lvl="1" indent="0">
              <a:buFont typeface="Arial" panose="020B0604020202020204" pitchFamily="34" charset="0"/>
              <a:buNone/>
            </a:pPr>
            <a:r>
              <a:t>Private cloud is ideal for legacy systems and environments with strict regulatory or compliance requirements.</a:t>
            </a:r>
            <a:endParaRPr lang="en-US"/>
          </a:p>
          <a:p>
            <a:pPr marL="0" indent="0">
              <a:spcBef>
                <a:spcPts val="2500"/>
              </a:spcBef>
              <a:buFont typeface="Arial" panose="020B0604020202020204" pitchFamily="34" charset="0"/>
              <a:buNone/>
            </a:pPr>
            <a:r>
              <a:rPr lang="en-US" b="1"/>
              <a:t>Reduced Elasticity</a:t>
            </a:r>
          </a:p>
          <a:p>
            <a:pPr marL="0" lvl="1" indent="0">
              <a:buFont typeface="Arial" panose="020B0604020202020204" pitchFamily="34" charset="0"/>
              <a:buNone/>
            </a:pPr>
            <a:r>
              <a:t>Private cloud offers less elasticity and scalability compared to public cloud services.</a:t>
            </a:r>
            <a:endParaRPr lang="en-US"/>
          </a:p>
        </p:txBody>
      </p:sp>
    </p:spTree>
    <p:extLst>
      <p:ext uri="{BB962C8B-B14F-4D97-AF65-F5344CB8AC3E}">
        <p14:creationId xmlns:p14="http://schemas.microsoft.com/office/powerpoint/2010/main" val="219351200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A733E9-0A8B-7445-D763-00DB7034CF34}"/>
              </a:ext>
            </a:extLst>
          </p:cNvPr>
          <p:cNvSpPr>
            <a:spLocks noGrp="1"/>
          </p:cNvSpPr>
          <p:nvPr>
            <p:ph type="title"/>
          </p:nvPr>
        </p:nvSpPr>
        <p:spPr>
          <a:xfrm>
            <a:off x="8159103" y="952500"/>
            <a:ext cx="3239262" cy="1582882"/>
          </a:xfrm>
        </p:spPr>
        <p:txBody>
          <a:bodyPr anchor="b">
            <a:normAutofit/>
          </a:bodyPr>
          <a:lstStyle/>
          <a:p>
            <a:r>
              <a:rPr lang="en-US"/>
              <a:t>Hybrid Cloud</a:t>
            </a:r>
          </a:p>
        </p:txBody>
      </p:sp>
      <p:pic>
        <p:nvPicPr>
          <p:cNvPr id="8" name="Content Placeholder 7" descr="Cloud Computing">
            <a:extLst>
              <a:ext uri="{FF2B5EF4-FFF2-40B4-BE49-F238E27FC236}">
                <a16:creationId xmlns:a16="http://schemas.microsoft.com/office/drawing/2014/main" id="{266D5579-94C2-40F8-99BC-2AFCF950326F}"/>
              </a:ext>
            </a:extLst>
          </p:cNvPr>
          <p:cNvPicPr>
            <a:picLocks noGrp="1" noChangeAspect="1"/>
          </p:cNvPicPr>
          <p:nvPr>
            <p:ph type="pic" sz="quarter" idx="15"/>
          </p:nvPr>
        </p:nvPicPr>
        <p:blipFill>
          <a:blip r:embed="rId3"/>
          <a:srcRect r="16667"/>
          <a:stretch>
            <a:fillRect/>
          </a:stretch>
        </p:blipFill>
        <p:spPr>
          <a:xfrm>
            <a:off x="20" y="10"/>
            <a:ext cx="7619980" cy="6857991"/>
          </a:xfrm>
        </p:spPr>
      </p:pic>
      <p:sp>
        <p:nvSpPr>
          <p:cNvPr id="3" name="Date Placeholder 2">
            <a:extLst>
              <a:ext uri="{FF2B5EF4-FFF2-40B4-BE49-F238E27FC236}">
                <a16:creationId xmlns:a16="http://schemas.microsoft.com/office/drawing/2014/main" id="{C4B57842-66B0-C1E8-0DF5-8BF0064A85C7}"/>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A79E04FC-AAF6-88C6-526E-B87AD4C5C826}"/>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081E589C-8AC3-090E-96E5-000D8540849E}"/>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18</a:t>
            </a:fld>
            <a:endParaRPr lang="en-US"/>
          </a:p>
        </p:txBody>
      </p:sp>
      <p:sp>
        <p:nvSpPr>
          <p:cNvPr id="7" name="Content Placeholder 6">
            <a:extLst>
              <a:ext uri="{FF2B5EF4-FFF2-40B4-BE49-F238E27FC236}">
                <a16:creationId xmlns:a16="http://schemas.microsoft.com/office/drawing/2014/main" id="{64CDA482-22AB-42B4-8436-AF01CEE2A673}"/>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Integration of Systems</a:t>
            </a:r>
          </a:p>
          <a:p>
            <a:pPr marL="0" lvl="1" indent="0">
              <a:lnSpc>
                <a:spcPct val="110000"/>
              </a:lnSpc>
              <a:buFont typeface="Arial" panose="020B0604020202020204" pitchFamily="34" charset="0"/>
              <a:buNone/>
            </a:pPr>
            <a:r>
              <a:rPr lang="en-US" sz="1000"/>
              <a:t>Hybrid cloud seamlessly integrates on-premise infrastructure with public cloud platforms using secure connections.</a:t>
            </a:r>
          </a:p>
          <a:p>
            <a:pPr marL="0" indent="0">
              <a:lnSpc>
                <a:spcPct val="110000"/>
              </a:lnSpc>
              <a:spcBef>
                <a:spcPts val="2500"/>
              </a:spcBef>
              <a:buFont typeface="Arial" panose="020B0604020202020204" pitchFamily="34" charset="0"/>
              <a:buNone/>
            </a:pPr>
            <a:r>
              <a:rPr lang="en-US" sz="1000" b="1"/>
              <a:t>Gradual Migration</a:t>
            </a:r>
          </a:p>
          <a:p>
            <a:pPr marL="0" lvl="1" indent="0">
              <a:lnSpc>
                <a:spcPct val="110000"/>
              </a:lnSpc>
              <a:buFont typeface="Arial" panose="020B0604020202020204" pitchFamily="34" charset="0"/>
              <a:buNone/>
            </a:pPr>
            <a:r>
              <a:rPr lang="en-US" sz="1000"/>
              <a:t>Hybrid cloud supports phased migration strategies allowing businesses to transition workloads progressively.</a:t>
            </a:r>
          </a:p>
          <a:p>
            <a:pPr marL="0" indent="0">
              <a:lnSpc>
                <a:spcPct val="110000"/>
              </a:lnSpc>
              <a:spcBef>
                <a:spcPts val="2500"/>
              </a:spcBef>
              <a:buFont typeface="Arial" panose="020B0604020202020204" pitchFamily="34" charset="0"/>
              <a:buNone/>
            </a:pPr>
            <a:r>
              <a:rPr lang="en-US" sz="1000" b="1"/>
              <a:t>Workload Placement</a:t>
            </a:r>
          </a:p>
          <a:p>
            <a:pPr marL="0" lvl="1" indent="0">
              <a:lnSpc>
                <a:spcPct val="110000"/>
              </a:lnSpc>
              <a:buFont typeface="Arial" panose="020B0604020202020204" pitchFamily="34" charset="0"/>
              <a:buNone/>
            </a:pPr>
            <a:r>
              <a:rPr lang="en-US" sz="1000"/>
              <a:t>Workloads are placed based on sensitivity and performance requirements to optimize operations in hybrid cloud.</a:t>
            </a:r>
          </a:p>
        </p:txBody>
      </p:sp>
    </p:spTree>
    <p:extLst>
      <p:ext uri="{BB962C8B-B14F-4D97-AF65-F5344CB8AC3E}">
        <p14:creationId xmlns:p14="http://schemas.microsoft.com/office/powerpoint/2010/main" val="351774865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E32092-C738-94F3-462B-AA5C6A0C83C4}"/>
              </a:ext>
            </a:extLst>
          </p:cNvPr>
          <p:cNvSpPr>
            <a:spLocks noGrp="1"/>
          </p:cNvSpPr>
          <p:nvPr>
            <p:ph type="title"/>
          </p:nvPr>
        </p:nvSpPr>
        <p:spPr>
          <a:xfrm>
            <a:off x="301752" y="952500"/>
            <a:ext cx="3332784" cy="1581912"/>
          </a:xfrm>
        </p:spPr>
        <p:txBody>
          <a:bodyPr anchor="b">
            <a:normAutofit/>
          </a:bodyPr>
          <a:lstStyle/>
          <a:p>
            <a:r>
              <a:rPr lang="en-US"/>
              <a:t>Multi-Cloud</a:t>
            </a:r>
          </a:p>
        </p:txBody>
      </p:sp>
      <p:sp>
        <p:nvSpPr>
          <p:cNvPr id="3" name="Date Placeholder 2">
            <a:extLst>
              <a:ext uri="{FF2B5EF4-FFF2-40B4-BE49-F238E27FC236}">
                <a16:creationId xmlns:a16="http://schemas.microsoft.com/office/drawing/2014/main" id="{32A52AFB-7CE9-1245-AACD-9C0C205D2FC4}"/>
              </a:ext>
            </a:extLst>
          </p:cNvPr>
          <p:cNvSpPr>
            <a:spLocks noGrp="1"/>
          </p:cNvSpPr>
          <p:nvPr>
            <p:ph type="dt" sz="half" idx="16"/>
          </p:nvPr>
        </p:nvSpPr>
        <p:spPr>
          <a:xfrm>
            <a:off x="301752" y="205986"/>
            <a:ext cx="1097280"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8430913A-89C6-6026-4561-B80FEDEF94CE}"/>
              </a:ext>
            </a:extLst>
          </p:cNvPr>
          <p:cNvSpPr>
            <a:spLocks noGrp="1"/>
          </p:cNvSpPr>
          <p:nvPr>
            <p:ph type="ftr" sz="quarter" idx="17"/>
          </p:nvPr>
        </p:nvSpPr>
        <p:spPr>
          <a:xfrm>
            <a:off x="1494378" y="207291"/>
            <a:ext cx="1639372"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0F54F63D-8B6B-B1CE-962F-19D735AF1B22}"/>
              </a:ext>
            </a:extLst>
          </p:cNvPr>
          <p:cNvSpPr>
            <a:spLocks noGrp="1"/>
          </p:cNvSpPr>
          <p:nvPr>
            <p:ph type="sldNum" sz="quarter" idx="18"/>
          </p:nvPr>
        </p:nvSpPr>
        <p:spPr>
          <a:xfrm>
            <a:off x="3140760" y="210114"/>
            <a:ext cx="493776" cy="365760"/>
          </a:xfrm>
        </p:spPr>
        <p:txBody>
          <a:bodyPr anchor="ctr">
            <a:normAutofit/>
          </a:bodyPr>
          <a:lstStyle/>
          <a:p>
            <a:pPr>
              <a:spcAft>
                <a:spcPts val="600"/>
              </a:spcAft>
            </a:pPr>
            <a:fld id="{5E0677F5-4A8A-4BF1-96BE-3BAE8FBAFE2E}" type="slidenum">
              <a:rPr lang="en-US" smtClean="0"/>
              <a:pPr>
                <a:spcAft>
                  <a:spcPts val="600"/>
                </a:spcAft>
              </a:pPr>
              <a:t>19</a:t>
            </a:fld>
            <a:endParaRPr lang="en-US"/>
          </a:p>
        </p:txBody>
      </p:sp>
      <p:sp>
        <p:nvSpPr>
          <p:cNvPr id="7" name="Content Placeholder 6">
            <a:extLst>
              <a:ext uri="{FF2B5EF4-FFF2-40B4-BE49-F238E27FC236}">
                <a16:creationId xmlns:a16="http://schemas.microsoft.com/office/drawing/2014/main" id="{38421DE5-15E2-2F9B-FF0B-C526C7E73BC4}"/>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1752" y="3099816"/>
            <a:ext cx="3332784" cy="3054096"/>
          </a:xfrm>
        </p:spPr>
        <p:txBody>
          <a:bodyPr>
            <a:normAutofit/>
          </a:bodyPr>
          <a:lstStyle/>
          <a:p>
            <a:pPr marL="0" indent="0">
              <a:lnSpc>
                <a:spcPct val="110000"/>
              </a:lnSpc>
              <a:spcBef>
                <a:spcPts val="2500"/>
              </a:spcBef>
              <a:buFont typeface="Arial" panose="020B0604020202020204" pitchFamily="34" charset="0"/>
              <a:buNone/>
            </a:pPr>
            <a:r>
              <a:rPr lang="en-US" sz="1000" b="1"/>
              <a:t>Workload Distribution</a:t>
            </a:r>
          </a:p>
          <a:p>
            <a:pPr marL="0" lvl="1" indent="0">
              <a:lnSpc>
                <a:spcPct val="110000"/>
              </a:lnSpc>
              <a:buFont typeface="Arial" panose="020B0604020202020204" pitchFamily="34" charset="0"/>
              <a:buNone/>
            </a:pPr>
            <a:r>
              <a:rPr lang="en-US" sz="1000"/>
              <a:t>Multi-cloud strategies spread workloads across several providers to avoid dependence on a single vendor.</a:t>
            </a:r>
          </a:p>
          <a:p>
            <a:pPr marL="0" indent="0">
              <a:lnSpc>
                <a:spcPct val="110000"/>
              </a:lnSpc>
              <a:spcBef>
                <a:spcPts val="2500"/>
              </a:spcBef>
              <a:buFont typeface="Arial" panose="020B0604020202020204" pitchFamily="34" charset="0"/>
              <a:buNone/>
            </a:pPr>
            <a:r>
              <a:rPr lang="en-US" sz="1000" b="1"/>
              <a:t>Flexibility Advantage</a:t>
            </a:r>
          </a:p>
          <a:p>
            <a:pPr marL="0" lvl="1" indent="0">
              <a:lnSpc>
                <a:spcPct val="110000"/>
              </a:lnSpc>
              <a:buFont typeface="Arial" panose="020B0604020202020204" pitchFamily="34" charset="0"/>
              <a:buNone/>
            </a:pPr>
            <a:r>
              <a:rPr lang="en-US" sz="1000"/>
              <a:t>Using multiple cloud providers offers greater flexibility to select optimal services for different needs.</a:t>
            </a:r>
          </a:p>
          <a:p>
            <a:pPr marL="0" indent="0">
              <a:lnSpc>
                <a:spcPct val="110000"/>
              </a:lnSpc>
              <a:spcBef>
                <a:spcPts val="2500"/>
              </a:spcBef>
              <a:buFont typeface="Arial" panose="020B0604020202020204" pitchFamily="34" charset="0"/>
              <a:buNone/>
            </a:pPr>
            <a:r>
              <a:rPr lang="en-US" sz="1000" b="1"/>
              <a:t>Increased Complexity</a:t>
            </a:r>
          </a:p>
          <a:p>
            <a:pPr marL="0" lvl="1" indent="0">
              <a:lnSpc>
                <a:spcPct val="110000"/>
              </a:lnSpc>
              <a:buFont typeface="Arial" panose="020B0604020202020204" pitchFamily="34" charset="0"/>
              <a:buNone/>
            </a:pPr>
            <a:r>
              <a:rPr lang="en-US" sz="1000"/>
              <a:t>Multi-cloud environments add architectural and operational complexity requiring careful management and integration.</a:t>
            </a:r>
          </a:p>
        </p:txBody>
      </p:sp>
      <p:pic>
        <p:nvPicPr>
          <p:cNvPr id="8" name="Content Placeholder 7" descr="Cloud shaped hard drive with cables">
            <a:extLst>
              <a:ext uri="{FF2B5EF4-FFF2-40B4-BE49-F238E27FC236}">
                <a16:creationId xmlns:a16="http://schemas.microsoft.com/office/drawing/2014/main" id="{C4DDFF32-DFA3-4962-B11C-D34B3996C89E}"/>
              </a:ext>
            </a:extLst>
          </p:cNvPr>
          <p:cNvPicPr>
            <a:picLocks noGrp="1" noChangeAspect="1"/>
          </p:cNvPicPr>
          <p:nvPr>
            <p:ph type="pic" sz="quarter" idx="15"/>
          </p:nvPr>
        </p:nvPicPr>
        <p:blipFill>
          <a:blip r:embed="rId3"/>
          <a:stretch/>
        </p:blipFill>
        <p:spPr>
          <a:xfrm>
            <a:off x="4152900" y="1137856"/>
            <a:ext cx="8039100" cy="4582287"/>
          </a:xfrm>
        </p:spPr>
      </p:pic>
    </p:spTree>
    <p:extLst>
      <p:ext uri="{BB962C8B-B14F-4D97-AF65-F5344CB8AC3E}">
        <p14:creationId xmlns:p14="http://schemas.microsoft.com/office/powerpoint/2010/main" val="17334170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32F63FB-9CE6-8214-C3A7-80BECC2F5518}"/>
              </a:ext>
            </a:extLst>
          </p:cNvPr>
          <p:cNvSpPr>
            <a:spLocks noGrp="1"/>
          </p:cNvSpPr>
          <p:nvPr>
            <p:ph type="title"/>
          </p:nvPr>
        </p:nvSpPr>
        <p:spPr>
          <a:xfrm>
            <a:off x="3018499" y="952500"/>
            <a:ext cx="8887299" cy="5636798"/>
          </a:xfrm>
        </p:spPr>
        <p:txBody>
          <a:bodyPr anchor="b">
            <a:normAutofit/>
          </a:bodyPr>
          <a:lstStyle/>
          <a:p>
            <a:r>
              <a:rPr lang="en-US"/>
              <a:t>Lecture 1 – Cloud Computing Foundations</a:t>
            </a:r>
          </a:p>
        </p:txBody>
      </p:sp>
      <p:sp>
        <p:nvSpPr>
          <p:cNvPr id="5" name="Date Placeholder 4">
            <a:extLst>
              <a:ext uri="{FF2B5EF4-FFF2-40B4-BE49-F238E27FC236}">
                <a16:creationId xmlns:a16="http://schemas.microsoft.com/office/drawing/2014/main" id="{C87995EA-99C1-2C11-60BB-64C3574535DF}"/>
              </a:ext>
            </a:extLst>
          </p:cNvPr>
          <p:cNvSpPr>
            <a:spLocks noGrp="1"/>
          </p:cNvSpPr>
          <p:nvPr>
            <p:ph type="dt" sz="half" idx="10"/>
          </p:nvPr>
        </p:nvSpPr>
        <p:spPr>
          <a:xfrm>
            <a:off x="301752" y="210114"/>
            <a:ext cx="1759288" cy="365760"/>
          </a:xfrm>
        </p:spPr>
        <p:txBody>
          <a:bodyPr anchor="ctr">
            <a:normAutofit/>
          </a:bodyPr>
          <a:lstStyle/>
          <a:p>
            <a:pPr>
              <a:spcAft>
                <a:spcPts val="600"/>
              </a:spcAft>
            </a:pPr>
            <a:fld id="{7DA2CEDE-2AB4-4FB8-9551-E0AA4222B1A3}" type="datetime1">
              <a:rPr lang="en-US" smtClean="0"/>
              <a:pPr>
                <a:spcAft>
                  <a:spcPts val="600"/>
                </a:spcAft>
              </a:pPr>
              <a:t>4/19/2026</a:t>
            </a:fld>
            <a:endParaRPr lang="en-US"/>
          </a:p>
        </p:txBody>
      </p:sp>
      <p:sp>
        <p:nvSpPr>
          <p:cNvPr id="6" name="Footer Placeholder 5">
            <a:extLst>
              <a:ext uri="{FF2B5EF4-FFF2-40B4-BE49-F238E27FC236}">
                <a16:creationId xmlns:a16="http://schemas.microsoft.com/office/drawing/2014/main" id="{516307F8-452B-501B-FF48-108669950873}"/>
              </a:ext>
            </a:extLst>
          </p:cNvPr>
          <p:cNvSpPr>
            <a:spLocks noGrp="1"/>
          </p:cNvSpPr>
          <p:nvPr>
            <p:ph type="ftr" sz="quarter" idx="11"/>
          </p:nvPr>
        </p:nvSpPr>
        <p:spPr>
          <a:xfrm>
            <a:off x="7622485" y="210114"/>
            <a:ext cx="2509284" cy="365760"/>
          </a:xfrm>
        </p:spPr>
        <p:txBody>
          <a:bodyPr anchor="ctr">
            <a:normAutofit/>
          </a:bodyPr>
          <a:lstStyle/>
          <a:p>
            <a:pPr>
              <a:spcAft>
                <a:spcPts val="600"/>
              </a:spcAft>
            </a:pPr>
            <a:r>
              <a:rPr lang="en-US"/>
              <a:t>Sample Footer Text</a:t>
            </a:r>
          </a:p>
        </p:txBody>
      </p:sp>
      <p:sp>
        <p:nvSpPr>
          <p:cNvPr id="7" name="Slide Number Placeholder 6">
            <a:extLst>
              <a:ext uri="{FF2B5EF4-FFF2-40B4-BE49-F238E27FC236}">
                <a16:creationId xmlns:a16="http://schemas.microsoft.com/office/drawing/2014/main" id="{A0FAD108-56A2-076D-1C36-87D904752944}"/>
              </a:ext>
            </a:extLst>
          </p:cNvPr>
          <p:cNvSpPr>
            <a:spLocks noGrp="1"/>
          </p:cNvSpPr>
          <p:nvPr>
            <p:ph type="sldNum" sz="quarter" idx="12"/>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a:t>
            </a:fld>
            <a:endParaRPr lang="en-US"/>
          </a:p>
        </p:txBody>
      </p:sp>
    </p:spTree>
    <p:extLst>
      <p:ext uri="{BB962C8B-B14F-4D97-AF65-F5344CB8AC3E}">
        <p14:creationId xmlns:p14="http://schemas.microsoft.com/office/powerpoint/2010/main" val="13990170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4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FAA9E-CFE0-9657-F457-E027EEDAC1B5}"/>
              </a:ext>
            </a:extLst>
          </p:cNvPr>
          <p:cNvSpPr>
            <a:spLocks noGrp="1"/>
          </p:cNvSpPr>
          <p:nvPr>
            <p:ph type="title"/>
          </p:nvPr>
        </p:nvSpPr>
        <p:spPr>
          <a:xfrm>
            <a:off x="5210016" y="957435"/>
            <a:ext cx="6400800" cy="885847"/>
          </a:xfrm>
        </p:spPr>
        <p:txBody>
          <a:bodyPr anchor="b">
            <a:normAutofit/>
          </a:bodyPr>
          <a:lstStyle/>
          <a:p>
            <a:r>
              <a:rPr lang="en-US"/>
              <a:t>Security Changes in the Cloud</a:t>
            </a:r>
          </a:p>
        </p:txBody>
      </p:sp>
      <p:pic>
        <p:nvPicPr>
          <p:cNvPr id="8" name="Content Placeholder 7" descr="Digital identity">
            <a:extLst>
              <a:ext uri="{FF2B5EF4-FFF2-40B4-BE49-F238E27FC236}">
                <a16:creationId xmlns:a16="http://schemas.microsoft.com/office/drawing/2014/main" id="{852B709B-A815-4D77-ACA5-A8E67BD48289}"/>
              </a:ext>
            </a:extLst>
          </p:cNvPr>
          <p:cNvPicPr>
            <a:picLocks noGrp="1" noChangeAspect="1"/>
          </p:cNvPicPr>
          <p:nvPr>
            <p:ph type="pic" sz="quarter" idx="15"/>
          </p:nvPr>
        </p:nvPicPr>
        <p:blipFill>
          <a:blip r:embed="rId3"/>
          <a:srcRect l="32026" r="22246" b="-1"/>
          <a:stretch>
            <a:fillRect/>
          </a:stretch>
        </p:blipFill>
        <p:spPr>
          <a:xfrm>
            <a:off x="2" y="10"/>
            <a:ext cx="4698090" cy="6857991"/>
          </a:xfrm>
        </p:spPr>
      </p:pic>
      <p:sp>
        <p:nvSpPr>
          <p:cNvPr id="3" name="Date Placeholder 2">
            <a:extLst>
              <a:ext uri="{FF2B5EF4-FFF2-40B4-BE49-F238E27FC236}">
                <a16:creationId xmlns:a16="http://schemas.microsoft.com/office/drawing/2014/main" id="{5263483A-C5D1-ECD3-DF88-094F74F729F1}"/>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0EAB5896-0C9D-F586-004D-3CF830265D17}"/>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463D56CF-15DA-40FA-1DEE-C33C0FE6FED6}"/>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20</a:t>
            </a:fld>
            <a:endParaRPr lang="en-US"/>
          </a:p>
        </p:txBody>
      </p:sp>
      <p:sp>
        <p:nvSpPr>
          <p:cNvPr id="7" name="Content Placeholder 6">
            <a:extLst>
              <a:ext uri="{FF2B5EF4-FFF2-40B4-BE49-F238E27FC236}">
                <a16:creationId xmlns:a16="http://schemas.microsoft.com/office/drawing/2014/main" id="{328C05F8-5A99-B89A-50B6-68F57AA02E4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Removal of Physical Access</a:t>
            </a:r>
          </a:p>
          <a:p>
            <a:pPr marL="0" lvl="1" indent="0">
              <a:buFont typeface="Arial" panose="020B0604020202020204" pitchFamily="34" charset="0"/>
              <a:buNone/>
            </a:pPr>
            <a:r>
              <a:t>Cloud environments eliminate physical access to infrastructure, changing traditional security approaches significantly.</a:t>
            </a:r>
            <a:endParaRPr lang="en-US"/>
          </a:p>
          <a:p>
            <a:pPr marL="0" indent="0">
              <a:spcBef>
                <a:spcPts val="2500"/>
              </a:spcBef>
              <a:buFont typeface="Arial" panose="020B0604020202020204" pitchFamily="34" charset="0"/>
              <a:buNone/>
            </a:pPr>
            <a:r>
              <a:rPr lang="en-US" b="1"/>
              <a:t>API-Driven Infrastructure</a:t>
            </a:r>
          </a:p>
          <a:p>
            <a:pPr marL="0" lvl="1" indent="0">
              <a:buFont typeface="Arial" panose="020B0604020202020204" pitchFamily="34" charset="0"/>
              <a:buNone/>
            </a:pPr>
            <a:r>
              <a:t>Cloud infrastructure is managed through APIs, requiring new security strategies focused on software controls.</a:t>
            </a:r>
            <a:endParaRPr lang="en-US"/>
          </a:p>
          <a:p>
            <a:pPr marL="0" indent="0">
              <a:spcBef>
                <a:spcPts val="2500"/>
              </a:spcBef>
              <a:buFont typeface="Arial" panose="020B0604020202020204" pitchFamily="34" charset="0"/>
              <a:buNone/>
            </a:pPr>
            <a:r>
              <a:rPr lang="en-US" b="1"/>
              <a:t>Identity as Core Security</a:t>
            </a:r>
          </a:p>
          <a:p>
            <a:pPr marL="0" lvl="1" indent="0">
              <a:buFont typeface="Arial" panose="020B0604020202020204" pitchFamily="34" charset="0"/>
              <a:buNone/>
            </a:pPr>
            <a:r>
              <a:t>Identity management becomes central to cloud security, emphasizing robust authentication and access control.</a:t>
            </a:r>
            <a:endParaRPr lang="en-US"/>
          </a:p>
          <a:p>
            <a:pPr marL="0" indent="0">
              <a:spcBef>
                <a:spcPts val="2500"/>
              </a:spcBef>
              <a:buFont typeface="Arial" panose="020B0604020202020204" pitchFamily="34" charset="0"/>
              <a:buNone/>
            </a:pPr>
            <a:r>
              <a:rPr lang="en-US" b="1"/>
              <a:t>Importance of Configuration</a:t>
            </a:r>
          </a:p>
          <a:p>
            <a:pPr marL="0" lvl="1" indent="0">
              <a:buFont typeface="Arial" panose="020B0604020202020204" pitchFamily="34" charset="0"/>
              <a:buNone/>
            </a:pPr>
            <a:r>
              <a:t>Proper configuration and access management are critical to maintaining security in cloud environments.</a:t>
            </a:r>
            <a:endParaRPr lang="en-US"/>
          </a:p>
        </p:txBody>
      </p:sp>
    </p:spTree>
    <p:extLst>
      <p:ext uri="{BB962C8B-B14F-4D97-AF65-F5344CB8AC3E}">
        <p14:creationId xmlns:p14="http://schemas.microsoft.com/office/powerpoint/2010/main" val="414101977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4E6B0A-3A07-4092-0D07-6974230C48A0}"/>
              </a:ext>
            </a:extLst>
          </p:cNvPr>
          <p:cNvSpPr>
            <a:spLocks noGrp="1"/>
          </p:cNvSpPr>
          <p:nvPr>
            <p:ph type="title"/>
          </p:nvPr>
        </p:nvSpPr>
        <p:spPr>
          <a:xfrm>
            <a:off x="301752" y="722376"/>
            <a:ext cx="9875520" cy="731520"/>
          </a:xfrm>
        </p:spPr>
        <p:txBody>
          <a:bodyPr anchor="b">
            <a:normAutofit/>
          </a:bodyPr>
          <a:lstStyle/>
          <a:p>
            <a:r>
              <a:rPr lang="en-US"/>
              <a:t>Shared Responsibility Model</a:t>
            </a:r>
          </a:p>
        </p:txBody>
      </p:sp>
      <p:sp>
        <p:nvSpPr>
          <p:cNvPr id="3" name="Date Placeholder 2">
            <a:extLst>
              <a:ext uri="{FF2B5EF4-FFF2-40B4-BE49-F238E27FC236}">
                <a16:creationId xmlns:a16="http://schemas.microsoft.com/office/drawing/2014/main" id="{0F51B70B-A398-C17B-51AD-C891934EFDF3}"/>
              </a:ext>
            </a:extLst>
          </p:cNvPr>
          <p:cNvSpPr>
            <a:spLocks noGrp="1"/>
          </p:cNvSpPr>
          <p:nvPr>
            <p:ph type="dt" sz="half" idx="14"/>
          </p:nvPr>
        </p:nvSpPr>
        <p:spPr>
          <a:xfrm>
            <a:off x="301752" y="210114"/>
            <a:ext cx="1759288" cy="365760"/>
          </a:xfrm>
        </p:spPr>
        <p:txBody>
          <a:bodyPr anchor="ctr">
            <a:normAutofit/>
          </a:bodyPr>
          <a:lstStyle/>
          <a:p>
            <a:pPr>
              <a:spcAft>
                <a:spcPts val="600"/>
              </a:spcAft>
            </a:pPr>
            <a:fld id="{80EE6BAA-0080-49BB-A5F6-D96B22DFE410}"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C405ACF2-AE26-EE3D-8D04-875DA56A9645}"/>
              </a:ext>
            </a:extLst>
          </p:cNvPr>
          <p:cNvSpPr>
            <a:spLocks noGrp="1"/>
          </p:cNvSpPr>
          <p:nvPr>
            <p:ph type="ftr" sz="quarter" idx="15"/>
          </p:nvPr>
        </p:nvSpPr>
        <p:spPr>
          <a:xfrm>
            <a:off x="7622485" y="210114"/>
            <a:ext cx="250928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1AEE1589-9091-89A7-CA4C-FA286542EDD9}"/>
              </a:ext>
            </a:extLst>
          </p:cNvPr>
          <p:cNvSpPr>
            <a:spLocks noGrp="1"/>
          </p:cNvSpPr>
          <p:nvPr>
            <p:ph type="sldNum" sz="quarter" idx="16"/>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21</a:t>
            </a:fld>
            <a:endParaRPr lang="en-US"/>
          </a:p>
        </p:txBody>
      </p:sp>
      <p:graphicFrame>
        <p:nvGraphicFramePr>
          <p:cNvPr id="7" name="Content Placeholder 6">
            <a:extLst>
              <a:ext uri="{FF2B5EF4-FFF2-40B4-BE49-F238E27FC236}">
                <a16:creationId xmlns:a16="http://schemas.microsoft.com/office/drawing/2014/main" id="{FE7603DE-9F3A-491F-975B-2BF5D3095611}"/>
              </a:ext>
            </a:extLst>
          </p:cNvPr>
          <p:cNvGraphicFramePr>
            <a:graphicFrameLocks noGrp="1"/>
          </p:cNvGraphicFramePr>
          <p:nvPr>
            <p:ph sz="quarter" idx="13"/>
            <p:extLst>
              <p:ext uri="{D42A27DB-BD31-4B8C-83A1-F6EECF244321}">
                <p14:modId xmlns:p14="http://schemas.microsoft.com/office/powerpoint/2010/main" val="2649479062"/>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01751" y="2011679"/>
          <a:ext cx="1161288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11053419"/>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C727DB-BF1D-EEB6-A982-014063F1A7EB}"/>
              </a:ext>
            </a:extLst>
          </p:cNvPr>
          <p:cNvSpPr>
            <a:spLocks noGrp="1"/>
          </p:cNvSpPr>
          <p:nvPr>
            <p:ph type="title"/>
          </p:nvPr>
        </p:nvSpPr>
        <p:spPr>
          <a:xfrm>
            <a:off x="8159103" y="952500"/>
            <a:ext cx="3239262" cy="1582882"/>
          </a:xfrm>
        </p:spPr>
        <p:txBody>
          <a:bodyPr anchor="b">
            <a:normAutofit/>
          </a:bodyPr>
          <a:lstStyle/>
          <a:p>
            <a:r>
              <a:rPr lang="en-US"/>
              <a:t>Responsibility in IaaS</a:t>
            </a:r>
          </a:p>
        </p:txBody>
      </p:sp>
      <p:pic>
        <p:nvPicPr>
          <p:cNvPr id="8" name="Content Placeholder 7" descr="Cloud Computing">
            <a:extLst>
              <a:ext uri="{FF2B5EF4-FFF2-40B4-BE49-F238E27FC236}">
                <a16:creationId xmlns:a16="http://schemas.microsoft.com/office/drawing/2014/main" id="{AB072BAB-24B7-4835-A018-F756ED299F5C}"/>
              </a:ext>
            </a:extLst>
          </p:cNvPr>
          <p:cNvPicPr>
            <a:picLocks noGrp="1" noChangeAspect="1"/>
          </p:cNvPicPr>
          <p:nvPr>
            <p:ph type="pic" sz="quarter" idx="15"/>
          </p:nvPr>
        </p:nvPicPr>
        <p:blipFill>
          <a:blip r:embed="rId3"/>
          <a:srcRect t="8285" b="1715"/>
          <a:stretch>
            <a:fillRect/>
          </a:stretch>
        </p:blipFill>
        <p:spPr>
          <a:xfrm>
            <a:off x="20" y="10"/>
            <a:ext cx="7619980" cy="6857991"/>
          </a:xfrm>
        </p:spPr>
      </p:pic>
      <p:sp>
        <p:nvSpPr>
          <p:cNvPr id="3" name="Date Placeholder 2">
            <a:extLst>
              <a:ext uri="{FF2B5EF4-FFF2-40B4-BE49-F238E27FC236}">
                <a16:creationId xmlns:a16="http://schemas.microsoft.com/office/drawing/2014/main" id="{92607774-F6D4-6F26-B307-A438F6911116}"/>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CE32E295-E3C2-A16C-F5A6-97CA97A8E8D9}"/>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C5A7183E-4223-9732-1279-A4E72D7933C4}"/>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22</a:t>
            </a:fld>
            <a:endParaRPr lang="en-US"/>
          </a:p>
        </p:txBody>
      </p:sp>
      <p:sp>
        <p:nvSpPr>
          <p:cNvPr id="7" name="Content Placeholder 6">
            <a:extLst>
              <a:ext uri="{FF2B5EF4-FFF2-40B4-BE49-F238E27FC236}">
                <a16:creationId xmlns:a16="http://schemas.microsoft.com/office/drawing/2014/main" id="{42E4B4BC-56C6-B8E4-307E-F415949FFFBF}"/>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spcBef>
                <a:spcPts val="2500"/>
              </a:spcBef>
              <a:buFont typeface="Arial" panose="020B0604020202020204" pitchFamily="34" charset="0"/>
              <a:buNone/>
            </a:pPr>
            <a:r>
              <a:rPr lang="en-US" b="1"/>
              <a:t>Customer Responsibilities</a:t>
            </a:r>
          </a:p>
          <a:p>
            <a:pPr marL="0" lvl="1" indent="0">
              <a:buFont typeface="Arial" panose="020B0604020202020204" pitchFamily="34" charset="0"/>
              <a:buNone/>
            </a:pPr>
            <a:r>
              <a:t>Customers must manage OS patching, firewall settings, and application security to protect their infrastructure.</a:t>
            </a:r>
            <a:endParaRPr lang="en-US"/>
          </a:p>
          <a:p>
            <a:pPr marL="0" indent="0">
              <a:spcBef>
                <a:spcPts val="2500"/>
              </a:spcBef>
              <a:buFont typeface="Arial" panose="020B0604020202020204" pitchFamily="34" charset="0"/>
              <a:buNone/>
            </a:pPr>
            <a:r>
              <a:rPr lang="en-US" b="1"/>
              <a:t>Importance of Operational Practices</a:t>
            </a:r>
          </a:p>
          <a:p>
            <a:pPr marL="0" lvl="1" indent="0">
              <a:buFont typeface="Arial" panose="020B0604020202020204" pitchFamily="34" charset="0"/>
              <a:buNone/>
            </a:pPr>
            <a:r>
              <a:t>Strong operational practices are essential for maintaining security in lower-abstraction cloud services like IaaS.</a:t>
            </a:r>
            <a:endParaRPr lang="en-US"/>
          </a:p>
        </p:txBody>
      </p:sp>
    </p:spTree>
    <p:extLst>
      <p:ext uri="{BB962C8B-B14F-4D97-AF65-F5344CB8AC3E}">
        <p14:creationId xmlns:p14="http://schemas.microsoft.com/office/powerpoint/2010/main" val="2931628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91B5D0-4209-3671-02F9-1269904A6F6E}"/>
              </a:ext>
            </a:extLst>
          </p:cNvPr>
          <p:cNvSpPr>
            <a:spLocks noGrp="1"/>
          </p:cNvSpPr>
          <p:nvPr>
            <p:ph type="title"/>
          </p:nvPr>
        </p:nvSpPr>
        <p:spPr>
          <a:xfrm>
            <a:off x="8159103" y="952500"/>
            <a:ext cx="3239262" cy="1582882"/>
          </a:xfrm>
        </p:spPr>
        <p:txBody>
          <a:bodyPr anchor="b">
            <a:normAutofit/>
          </a:bodyPr>
          <a:lstStyle/>
          <a:p>
            <a:r>
              <a:rPr lang="en-US"/>
              <a:t>Responsibility in PaaS</a:t>
            </a:r>
          </a:p>
        </p:txBody>
      </p:sp>
      <p:pic>
        <p:nvPicPr>
          <p:cNvPr id="8" name="Content Placeholder 7" descr="Computer script on a screen">
            <a:extLst>
              <a:ext uri="{FF2B5EF4-FFF2-40B4-BE49-F238E27FC236}">
                <a16:creationId xmlns:a16="http://schemas.microsoft.com/office/drawing/2014/main" id="{A5E12F8F-CE39-4642-82E7-13695434FB4A}"/>
              </a:ext>
            </a:extLst>
          </p:cNvPr>
          <p:cNvPicPr>
            <a:picLocks noGrp="1" noChangeAspect="1"/>
          </p:cNvPicPr>
          <p:nvPr>
            <p:ph type="pic" sz="quarter" idx="15"/>
          </p:nvPr>
        </p:nvPicPr>
        <p:blipFill>
          <a:blip r:embed="rId3"/>
          <a:srcRect r="25832" b="-1"/>
          <a:stretch>
            <a:fillRect/>
          </a:stretch>
        </p:blipFill>
        <p:spPr>
          <a:xfrm>
            <a:off x="20" y="10"/>
            <a:ext cx="7619980" cy="6857991"/>
          </a:xfrm>
        </p:spPr>
      </p:pic>
      <p:sp>
        <p:nvSpPr>
          <p:cNvPr id="3" name="Date Placeholder 2">
            <a:extLst>
              <a:ext uri="{FF2B5EF4-FFF2-40B4-BE49-F238E27FC236}">
                <a16:creationId xmlns:a16="http://schemas.microsoft.com/office/drawing/2014/main" id="{34757CBA-8B69-17D6-CCF6-08B9708775EA}"/>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6640520A-5C90-057C-F852-90AFF82898BE}"/>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0797CC0E-B3C5-04CC-9013-ADE709BD55FC}"/>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23</a:t>
            </a:fld>
            <a:endParaRPr lang="en-US"/>
          </a:p>
        </p:txBody>
      </p:sp>
      <p:sp>
        <p:nvSpPr>
          <p:cNvPr id="7" name="Content Placeholder 6">
            <a:extLst>
              <a:ext uri="{FF2B5EF4-FFF2-40B4-BE49-F238E27FC236}">
                <a16:creationId xmlns:a16="http://schemas.microsoft.com/office/drawing/2014/main" id="{70570A48-75EC-A2B4-3537-56CAAE8CC51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spcBef>
                <a:spcPts val="2500"/>
              </a:spcBef>
              <a:buFont typeface="Arial" panose="020B0604020202020204" pitchFamily="34" charset="0"/>
              <a:buNone/>
            </a:pPr>
            <a:r>
              <a:rPr lang="en-US" b="1"/>
              <a:t>Provider Responsibilities</a:t>
            </a:r>
          </a:p>
          <a:p>
            <a:pPr marL="0" lvl="1" indent="0">
              <a:buFont typeface="Arial" panose="020B0604020202020204" pitchFamily="34" charset="0"/>
              <a:buNone/>
            </a:pPr>
            <a:r>
              <a:t>PaaS providers manage the operating system and runtime environment to ensure platform stability and scalability.</a:t>
            </a:r>
            <a:endParaRPr lang="en-US"/>
          </a:p>
          <a:p>
            <a:pPr marL="0" indent="0">
              <a:spcBef>
                <a:spcPts val="2500"/>
              </a:spcBef>
              <a:buFont typeface="Arial" panose="020B0604020202020204" pitchFamily="34" charset="0"/>
              <a:buNone/>
            </a:pPr>
            <a:r>
              <a:rPr lang="en-US" b="1"/>
              <a:t>Customer Responsibilities</a:t>
            </a:r>
          </a:p>
          <a:p>
            <a:pPr marL="0" lvl="1" indent="0">
              <a:buFont typeface="Arial" panose="020B0604020202020204" pitchFamily="34" charset="0"/>
              <a:buNone/>
            </a:pPr>
            <a:r>
              <a:t>Customers are responsible for securing application code and defining access control policies to protect their applications.</a:t>
            </a:r>
            <a:endParaRPr lang="en-US"/>
          </a:p>
        </p:txBody>
      </p:sp>
    </p:spTree>
    <p:extLst>
      <p:ext uri="{BB962C8B-B14F-4D97-AF65-F5344CB8AC3E}">
        <p14:creationId xmlns:p14="http://schemas.microsoft.com/office/powerpoint/2010/main" val="410753369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E77E4-5313-9089-F6AE-D7F5AB0D3E53}"/>
              </a:ext>
            </a:extLst>
          </p:cNvPr>
          <p:cNvSpPr>
            <a:spLocks noGrp="1"/>
          </p:cNvSpPr>
          <p:nvPr>
            <p:ph type="title"/>
          </p:nvPr>
        </p:nvSpPr>
        <p:spPr>
          <a:xfrm>
            <a:off x="8159103" y="952500"/>
            <a:ext cx="3239262" cy="1582882"/>
          </a:xfrm>
        </p:spPr>
        <p:txBody>
          <a:bodyPr anchor="b">
            <a:normAutofit/>
          </a:bodyPr>
          <a:lstStyle/>
          <a:p>
            <a:r>
              <a:rPr lang="en-US"/>
              <a:t>Identity as the New Perimeter</a:t>
            </a:r>
          </a:p>
        </p:txBody>
      </p:sp>
      <p:pic>
        <p:nvPicPr>
          <p:cNvPr id="8" name="Content Placeholder 7" descr="Digital security concept lock and binary data code">
            <a:extLst>
              <a:ext uri="{FF2B5EF4-FFF2-40B4-BE49-F238E27FC236}">
                <a16:creationId xmlns:a16="http://schemas.microsoft.com/office/drawing/2014/main" id="{9AABDCA4-24DD-42F3-A261-0C7E8F5D8B5F}"/>
              </a:ext>
            </a:extLst>
          </p:cNvPr>
          <p:cNvPicPr>
            <a:picLocks noGrp="1" noChangeAspect="1"/>
          </p:cNvPicPr>
          <p:nvPr>
            <p:ph type="pic" sz="quarter" idx="15"/>
          </p:nvPr>
        </p:nvPicPr>
        <p:blipFill>
          <a:blip r:embed="rId3"/>
          <a:srcRect l="728" r="15939"/>
          <a:stretch>
            <a:fillRect/>
          </a:stretch>
        </p:blipFill>
        <p:spPr>
          <a:xfrm>
            <a:off x="20" y="10"/>
            <a:ext cx="7619980" cy="6857991"/>
          </a:xfrm>
        </p:spPr>
      </p:pic>
      <p:sp>
        <p:nvSpPr>
          <p:cNvPr id="3" name="Date Placeholder 2">
            <a:extLst>
              <a:ext uri="{FF2B5EF4-FFF2-40B4-BE49-F238E27FC236}">
                <a16:creationId xmlns:a16="http://schemas.microsoft.com/office/drawing/2014/main" id="{065429D1-D605-781A-A171-499B0E50FBBB}"/>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CE231BC8-D366-435F-54F1-3C3CC4FCDCFF}"/>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6D7900D9-A42D-3D3E-8568-F3928EE90791}"/>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24</a:t>
            </a:fld>
            <a:endParaRPr lang="en-US"/>
          </a:p>
        </p:txBody>
      </p:sp>
      <p:sp>
        <p:nvSpPr>
          <p:cNvPr id="7" name="Content Placeholder 6">
            <a:extLst>
              <a:ext uri="{FF2B5EF4-FFF2-40B4-BE49-F238E27FC236}">
                <a16:creationId xmlns:a16="http://schemas.microsoft.com/office/drawing/2014/main" id="{404CE84B-52A1-7FA1-AA43-C39DAECFB7D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100" b="1"/>
              <a:t>End of Traditional Perimeters</a:t>
            </a:r>
          </a:p>
          <a:p>
            <a:pPr marL="0" lvl="1" indent="0">
              <a:lnSpc>
                <a:spcPct val="110000"/>
              </a:lnSpc>
              <a:buFont typeface="Arial" panose="020B0604020202020204" pitchFamily="34" charset="0"/>
              <a:buNone/>
            </a:pPr>
            <a:r>
              <a:rPr lang="en-US" sz="1100"/>
              <a:t>Network perimeters no longer define security boundaries in modern cloud environments, requiring new protection methods.</a:t>
            </a:r>
          </a:p>
          <a:p>
            <a:pPr marL="0" indent="0">
              <a:lnSpc>
                <a:spcPct val="110000"/>
              </a:lnSpc>
              <a:spcBef>
                <a:spcPts val="2500"/>
              </a:spcBef>
              <a:buFont typeface="Arial" panose="020B0604020202020204" pitchFamily="34" charset="0"/>
              <a:buNone/>
            </a:pPr>
            <a:r>
              <a:rPr lang="en-US" sz="1100" b="1"/>
              <a:t>Zero Trust Verification</a:t>
            </a:r>
          </a:p>
          <a:p>
            <a:pPr marL="0" lvl="1" indent="0">
              <a:lnSpc>
                <a:spcPct val="110000"/>
              </a:lnSpc>
              <a:buFont typeface="Arial" panose="020B0604020202020204" pitchFamily="34" charset="0"/>
              <a:buNone/>
            </a:pPr>
            <a:r>
              <a:rPr lang="en-US" sz="1100"/>
              <a:t>Zero Trust mandates verification of every access request, eliminating implicit trust within networks.</a:t>
            </a:r>
          </a:p>
          <a:p>
            <a:pPr marL="0" indent="0">
              <a:lnSpc>
                <a:spcPct val="110000"/>
              </a:lnSpc>
              <a:spcBef>
                <a:spcPts val="2500"/>
              </a:spcBef>
              <a:buFont typeface="Arial" panose="020B0604020202020204" pitchFamily="34" charset="0"/>
              <a:buNone/>
            </a:pPr>
            <a:r>
              <a:rPr lang="en-US" sz="1100" b="1"/>
              <a:t>Role-Based Access Control</a:t>
            </a:r>
          </a:p>
          <a:p>
            <a:pPr marL="0" lvl="1" indent="0">
              <a:lnSpc>
                <a:spcPct val="110000"/>
              </a:lnSpc>
              <a:buFont typeface="Arial" panose="020B0604020202020204" pitchFamily="34" charset="0"/>
              <a:buNone/>
            </a:pPr>
            <a:r>
              <a:rPr lang="en-US" sz="1100"/>
              <a:t>RBAC ensures access permissions are granted based on user identity and role, not network location.</a:t>
            </a:r>
          </a:p>
        </p:txBody>
      </p:sp>
    </p:spTree>
    <p:extLst>
      <p:ext uri="{BB962C8B-B14F-4D97-AF65-F5344CB8AC3E}">
        <p14:creationId xmlns:p14="http://schemas.microsoft.com/office/powerpoint/2010/main" val="28988356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29F3E-ABC3-44EE-4F18-A286B1C9A65F}"/>
              </a:ext>
            </a:extLst>
          </p:cNvPr>
          <p:cNvSpPr>
            <a:spLocks noGrp="1"/>
          </p:cNvSpPr>
          <p:nvPr>
            <p:ph type="title"/>
          </p:nvPr>
        </p:nvSpPr>
        <p:spPr>
          <a:xfrm>
            <a:off x="301752" y="722376"/>
            <a:ext cx="9875520" cy="731520"/>
          </a:xfrm>
        </p:spPr>
        <p:txBody>
          <a:bodyPr anchor="b">
            <a:normAutofit/>
          </a:bodyPr>
          <a:lstStyle/>
          <a:p>
            <a:r>
              <a:rPr lang="en-US"/>
              <a:t>What Is Azure?</a:t>
            </a:r>
          </a:p>
        </p:txBody>
      </p:sp>
      <p:sp>
        <p:nvSpPr>
          <p:cNvPr id="3" name="Date Placeholder 2">
            <a:extLst>
              <a:ext uri="{FF2B5EF4-FFF2-40B4-BE49-F238E27FC236}">
                <a16:creationId xmlns:a16="http://schemas.microsoft.com/office/drawing/2014/main" id="{F5D59340-FB30-5848-FE02-2980263BE23F}"/>
              </a:ext>
            </a:extLst>
          </p:cNvPr>
          <p:cNvSpPr>
            <a:spLocks noGrp="1"/>
          </p:cNvSpPr>
          <p:nvPr>
            <p:ph type="dt" sz="half" idx="14"/>
          </p:nvPr>
        </p:nvSpPr>
        <p:spPr>
          <a:xfrm>
            <a:off x="301752" y="210114"/>
            <a:ext cx="1759288" cy="365760"/>
          </a:xfrm>
        </p:spPr>
        <p:txBody>
          <a:bodyPr anchor="ctr">
            <a:normAutofit/>
          </a:bodyPr>
          <a:lstStyle/>
          <a:p>
            <a:pPr>
              <a:spcAft>
                <a:spcPts val="600"/>
              </a:spcAft>
            </a:pPr>
            <a:fld id="{80EE6BAA-0080-49BB-A5F6-D96B22DFE410}"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1FC5DD1C-C99D-58FF-D3F7-65F192080110}"/>
              </a:ext>
            </a:extLst>
          </p:cNvPr>
          <p:cNvSpPr>
            <a:spLocks noGrp="1"/>
          </p:cNvSpPr>
          <p:nvPr>
            <p:ph type="ftr" sz="quarter" idx="15"/>
          </p:nvPr>
        </p:nvSpPr>
        <p:spPr>
          <a:xfrm>
            <a:off x="7622485" y="210114"/>
            <a:ext cx="250928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5D8D57C0-0257-C76A-7D71-C3864B9FEB59}"/>
              </a:ext>
            </a:extLst>
          </p:cNvPr>
          <p:cNvSpPr>
            <a:spLocks noGrp="1"/>
          </p:cNvSpPr>
          <p:nvPr>
            <p:ph type="sldNum" sz="quarter" idx="16"/>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25</a:t>
            </a:fld>
            <a:endParaRPr lang="en-US"/>
          </a:p>
        </p:txBody>
      </p:sp>
      <p:graphicFrame>
        <p:nvGraphicFramePr>
          <p:cNvPr id="7" name="Content Placeholder 6">
            <a:extLst>
              <a:ext uri="{FF2B5EF4-FFF2-40B4-BE49-F238E27FC236}">
                <a16:creationId xmlns:a16="http://schemas.microsoft.com/office/drawing/2014/main" id="{62EDD4FC-BCB3-4BEB-B4F3-20BCD1AE8391}"/>
              </a:ext>
            </a:extLst>
          </p:cNvPr>
          <p:cNvGraphicFramePr>
            <a:graphicFrameLocks noGrp="1"/>
          </p:cNvGraphicFramePr>
          <p:nvPr>
            <p:ph sz="quarter" idx="13"/>
            <p:extLst>
              <p:ext uri="{D42A27DB-BD31-4B8C-83A1-F6EECF244321}">
                <p14:modId xmlns:p14="http://schemas.microsoft.com/office/powerpoint/2010/main" val="3580321506"/>
              </p:ext>
              <p:ext uri="{E7BDC344-281C-4309-B0C6-D0EE65EED2A8}">
                <p202:designPr xmlns:p202="http://schemas.microsoft.com/office/powerpoint/2020/02/main">
                  <p202:designTagLst>
                    <p202:designTag name="ARCH:1:CLS" val="InformationBlock"/>
                    <p202:designTag name="ARCH:1:VSVAR" val="VisualTitledTextBox"/>
                  </p202:designTagLst>
                </p202:designPr>
              </p:ext>
            </p:extLst>
          </p:nvPr>
        </p:nvGraphicFramePr>
        <p:xfrm>
          <a:off x="301751" y="2011679"/>
          <a:ext cx="11612880" cy="4389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96041033"/>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33FE50-D1CB-04BE-DE7B-7E33B9CB46D4}"/>
              </a:ext>
            </a:extLst>
          </p:cNvPr>
          <p:cNvSpPr>
            <a:spLocks noGrp="1"/>
          </p:cNvSpPr>
          <p:nvPr>
            <p:ph type="title"/>
          </p:nvPr>
        </p:nvSpPr>
        <p:spPr>
          <a:xfrm>
            <a:off x="7491984" y="955810"/>
            <a:ext cx="4114800" cy="1244051"/>
          </a:xfrm>
        </p:spPr>
        <p:txBody>
          <a:bodyPr anchor="b">
            <a:normAutofit/>
          </a:bodyPr>
          <a:lstStyle/>
          <a:p>
            <a:r>
              <a:rPr lang="en-US"/>
              <a:t>Azure Global Infrastructure</a:t>
            </a:r>
          </a:p>
        </p:txBody>
      </p:sp>
      <p:pic>
        <p:nvPicPr>
          <p:cNvPr id="8" name="Content Placeholder 7" descr="Servers in Data Center with Design Elements">
            <a:extLst>
              <a:ext uri="{FF2B5EF4-FFF2-40B4-BE49-F238E27FC236}">
                <a16:creationId xmlns:a16="http://schemas.microsoft.com/office/drawing/2014/main" id="{77FE44D5-4CAC-410D-AC23-9242B26819F8}"/>
              </a:ext>
            </a:extLst>
          </p:cNvPr>
          <p:cNvPicPr>
            <a:picLocks noGrp="1" noChangeAspect="1"/>
          </p:cNvPicPr>
          <p:nvPr>
            <p:ph type="pic" sz="quarter" idx="15"/>
          </p:nvPr>
        </p:nvPicPr>
        <p:blipFill>
          <a:blip r:embed="rId3"/>
          <a:srcRect l="9230" r="19734" b="1"/>
          <a:stretch>
            <a:fillRect/>
          </a:stretch>
        </p:blipFill>
        <p:spPr>
          <a:xfrm>
            <a:off x="20" y="1"/>
            <a:ext cx="6959580" cy="6858000"/>
          </a:xfrm>
        </p:spPr>
      </p:pic>
      <p:sp>
        <p:nvSpPr>
          <p:cNvPr id="3" name="Date Placeholder 2">
            <a:extLst>
              <a:ext uri="{FF2B5EF4-FFF2-40B4-BE49-F238E27FC236}">
                <a16:creationId xmlns:a16="http://schemas.microsoft.com/office/drawing/2014/main" id="{79D2C6A4-3B58-CCBC-52D8-7F292320018D}"/>
              </a:ext>
            </a:extLst>
          </p:cNvPr>
          <p:cNvSpPr>
            <a:spLocks noGrp="1"/>
          </p:cNvSpPr>
          <p:nvPr>
            <p:ph type="dt" sz="half" idx="16"/>
          </p:nvPr>
        </p:nvSpPr>
        <p:spPr>
          <a:xfrm>
            <a:off x="7469431" y="210114"/>
            <a:ext cx="1485900"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D02C4148-C070-5762-31E1-8F1D02FA6B2C}"/>
              </a:ext>
            </a:extLst>
          </p:cNvPr>
          <p:cNvSpPr>
            <a:spLocks noGrp="1"/>
          </p:cNvSpPr>
          <p:nvPr>
            <p:ph type="ftr" sz="quarter" idx="17"/>
          </p:nvPr>
        </p:nvSpPr>
        <p:spPr>
          <a:xfrm>
            <a:off x="9376096" y="210114"/>
            <a:ext cx="186046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534E3628-C312-A59C-A506-3064E956C7BB}"/>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26</a:t>
            </a:fld>
            <a:endParaRPr lang="en-US"/>
          </a:p>
        </p:txBody>
      </p:sp>
      <p:sp>
        <p:nvSpPr>
          <p:cNvPr id="7" name="Content Placeholder 6">
            <a:extLst>
              <a:ext uri="{FF2B5EF4-FFF2-40B4-BE49-F238E27FC236}">
                <a16:creationId xmlns:a16="http://schemas.microsoft.com/office/drawing/2014/main" id="{698878DF-8E4A-E6B4-4863-F406C0F02BAB}"/>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491984" y="2791033"/>
            <a:ext cx="4114800" cy="3383280"/>
          </a:xfrm>
        </p:spPr>
        <p:txBody>
          <a:bodyPr>
            <a:normAutofit/>
          </a:bodyPr>
          <a:lstStyle/>
          <a:p>
            <a:pPr marL="0" indent="0">
              <a:lnSpc>
                <a:spcPct val="110000"/>
              </a:lnSpc>
              <a:spcBef>
                <a:spcPts val="2500"/>
              </a:spcBef>
              <a:buFont typeface="Arial" panose="020B0604020202020204" pitchFamily="34" charset="0"/>
              <a:buNone/>
            </a:pPr>
            <a:r>
              <a:rPr lang="en-US" b="1"/>
              <a:t>Azure Regions</a:t>
            </a:r>
          </a:p>
          <a:p>
            <a:pPr marL="0" lvl="1" indent="0">
              <a:lnSpc>
                <a:spcPct val="110000"/>
              </a:lnSpc>
              <a:buFont typeface="Arial" panose="020B0604020202020204" pitchFamily="34" charset="0"/>
              <a:buNone/>
            </a:pPr>
            <a:r>
              <a:t>Azure regions are geographic locations housing multiple data centers to deliver cloud services closer to users.</a:t>
            </a:r>
            <a:endParaRPr lang="en-US"/>
          </a:p>
          <a:p>
            <a:pPr marL="0" indent="0">
              <a:lnSpc>
                <a:spcPct val="110000"/>
              </a:lnSpc>
              <a:spcBef>
                <a:spcPts val="2500"/>
              </a:spcBef>
              <a:buFont typeface="Arial" panose="020B0604020202020204" pitchFamily="34" charset="0"/>
              <a:buNone/>
            </a:pPr>
            <a:r>
              <a:rPr lang="en-US" b="1"/>
              <a:t>Availability Zones</a:t>
            </a:r>
          </a:p>
          <a:p>
            <a:pPr marL="0" lvl="1" indent="0">
              <a:lnSpc>
                <a:spcPct val="110000"/>
              </a:lnSpc>
              <a:buFont typeface="Arial" panose="020B0604020202020204" pitchFamily="34" charset="0"/>
              <a:buNone/>
            </a:pPr>
            <a:r>
              <a:t>Availability zones provide fault isolation within regions to enhance system reliability and uptime.</a:t>
            </a:r>
            <a:endParaRPr lang="en-US"/>
          </a:p>
          <a:p>
            <a:pPr marL="0" indent="0">
              <a:lnSpc>
                <a:spcPct val="110000"/>
              </a:lnSpc>
              <a:spcBef>
                <a:spcPts val="2500"/>
              </a:spcBef>
              <a:buFont typeface="Arial" panose="020B0604020202020204" pitchFamily="34" charset="0"/>
              <a:buNone/>
            </a:pPr>
            <a:r>
              <a:rPr lang="en-US" b="1"/>
              <a:t>Data Residency</a:t>
            </a:r>
          </a:p>
          <a:p>
            <a:pPr marL="0" lvl="1" indent="0">
              <a:lnSpc>
                <a:spcPct val="110000"/>
              </a:lnSpc>
              <a:buFont typeface="Arial" panose="020B0604020202020204" pitchFamily="34" charset="0"/>
              <a:buNone/>
            </a:pPr>
            <a:r>
              <a:t>Data residency features help organizations comply with local data privacy and regulatory requirements.</a:t>
            </a:r>
            <a:endParaRPr lang="en-US"/>
          </a:p>
        </p:txBody>
      </p:sp>
    </p:spTree>
    <p:extLst>
      <p:ext uri="{BB962C8B-B14F-4D97-AF65-F5344CB8AC3E}">
        <p14:creationId xmlns:p14="http://schemas.microsoft.com/office/powerpoint/2010/main" val="27908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EBDDD-1611-CCF9-0B46-4764C6D6B65D}"/>
              </a:ext>
            </a:extLst>
          </p:cNvPr>
          <p:cNvSpPr>
            <a:spLocks noGrp="1"/>
          </p:cNvSpPr>
          <p:nvPr>
            <p:ph type="title"/>
          </p:nvPr>
        </p:nvSpPr>
        <p:spPr>
          <a:xfrm>
            <a:off x="301752" y="1025717"/>
            <a:ext cx="3144282" cy="2443427"/>
          </a:xfrm>
        </p:spPr>
        <p:txBody>
          <a:bodyPr anchor="t">
            <a:normAutofit/>
          </a:bodyPr>
          <a:lstStyle/>
          <a:p>
            <a:r>
              <a:rPr lang="en-US"/>
              <a:t>Core Azure Service Categories</a:t>
            </a:r>
          </a:p>
        </p:txBody>
      </p:sp>
      <p:sp>
        <p:nvSpPr>
          <p:cNvPr id="3" name="Date Placeholder 2">
            <a:extLst>
              <a:ext uri="{FF2B5EF4-FFF2-40B4-BE49-F238E27FC236}">
                <a16:creationId xmlns:a16="http://schemas.microsoft.com/office/drawing/2014/main" id="{60B639C3-AFD9-2783-08C1-E291E4A9871E}"/>
              </a:ext>
            </a:extLst>
          </p:cNvPr>
          <p:cNvSpPr>
            <a:spLocks noGrp="1"/>
          </p:cNvSpPr>
          <p:nvPr>
            <p:ph type="dt" sz="half" idx="14"/>
          </p:nvPr>
        </p:nvSpPr>
        <p:spPr>
          <a:xfrm>
            <a:off x="301752" y="210114"/>
            <a:ext cx="1759288" cy="365760"/>
          </a:xfrm>
        </p:spPr>
        <p:txBody>
          <a:bodyPr anchor="ctr">
            <a:normAutofit/>
          </a:bodyPr>
          <a:lstStyle/>
          <a:p>
            <a:pPr>
              <a:spcAft>
                <a:spcPts val="600"/>
              </a:spcAft>
            </a:pPr>
            <a:fld id="{80EE6BAA-0080-49BB-A5F6-D96B22DFE410}"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5F74C582-8A46-08CB-A0E9-7B5733A3E491}"/>
              </a:ext>
            </a:extLst>
          </p:cNvPr>
          <p:cNvSpPr>
            <a:spLocks noGrp="1"/>
          </p:cNvSpPr>
          <p:nvPr>
            <p:ph type="ftr" sz="quarter" idx="15"/>
          </p:nvPr>
        </p:nvSpPr>
        <p:spPr>
          <a:xfrm>
            <a:off x="4470069" y="210114"/>
            <a:ext cx="2664515"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527D2AE5-7F97-F9E4-028E-3F1D3EB2A4D8}"/>
              </a:ext>
            </a:extLst>
          </p:cNvPr>
          <p:cNvSpPr>
            <a:spLocks noGrp="1"/>
          </p:cNvSpPr>
          <p:nvPr>
            <p:ph type="sldNum" sz="quarter" idx="16"/>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27</a:t>
            </a:fld>
            <a:endParaRPr lang="en-US"/>
          </a:p>
        </p:txBody>
      </p:sp>
      <p:sp>
        <p:nvSpPr>
          <p:cNvPr id="6" name="Content Placeholder 5">
            <a:extLst>
              <a:ext uri="{FF2B5EF4-FFF2-40B4-BE49-F238E27FC236}">
                <a16:creationId xmlns:a16="http://schemas.microsoft.com/office/drawing/2014/main" id="{48726353-9846-70D4-C56E-B6E3F1BCB9FE}"/>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70070" y="1025717"/>
            <a:ext cx="7420178" cy="5375082"/>
          </a:xfrm>
        </p:spPr>
        <p:txBody>
          <a:bodyPr>
            <a:normAutofit/>
          </a:bodyPr>
          <a:lstStyle/>
          <a:p>
            <a:pPr marL="0" indent="0">
              <a:lnSpc>
                <a:spcPct val="110000"/>
              </a:lnSpc>
              <a:spcBef>
                <a:spcPts val="2500"/>
              </a:spcBef>
              <a:buFont typeface="Arial" panose="020B0604020202020204" pitchFamily="34" charset="0"/>
              <a:buNone/>
            </a:pPr>
            <a:r>
              <a:rPr lang="en-US" b="1"/>
              <a:t>Compute Services</a:t>
            </a:r>
          </a:p>
          <a:p>
            <a:pPr marL="0" lvl="1" indent="0">
              <a:lnSpc>
                <a:spcPct val="110000"/>
              </a:lnSpc>
              <a:buFont typeface="Arial" panose="020B0604020202020204" pitchFamily="34" charset="0"/>
              <a:buNone/>
            </a:pPr>
            <a:r>
              <a:t>Azure compute services provide scalable processing power for applications and workloads in the cloud.</a:t>
            </a:r>
            <a:endParaRPr lang="en-US"/>
          </a:p>
          <a:p>
            <a:pPr marL="0" indent="0">
              <a:lnSpc>
                <a:spcPct val="110000"/>
              </a:lnSpc>
              <a:spcBef>
                <a:spcPts val="2500"/>
              </a:spcBef>
              <a:buFont typeface="Arial" panose="020B0604020202020204" pitchFamily="34" charset="0"/>
              <a:buNone/>
            </a:pPr>
            <a:r>
              <a:rPr lang="en-US" b="1"/>
              <a:t>Storage Solutions</a:t>
            </a:r>
          </a:p>
          <a:p>
            <a:pPr marL="0" lvl="1" indent="0">
              <a:lnSpc>
                <a:spcPct val="110000"/>
              </a:lnSpc>
              <a:buFont typeface="Arial" panose="020B0604020202020204" pitchFamily="34" charset="0"/>
              <a:buNone/>
            </a:pPr>
            <a:r>
              <a:t>Storage services offer secure and scalable options for data storage and backup in the cloud.</a:t>
            </a:r>
            <a:endParaRPr lang="en-US"/>
          </a:p>
          <a:p>
            <a:pPr marL="0" indent="0">
              <a:lnSpc>
                <a:spcPct val="110000"/>
              </a:lnSpc>
              <a:spcBef>
                <a:spcPts val="2500"/>
              </a:spcBef>
              <a:buFont typeface="Arial" panose="020B0604020202020204" pitchFamily="34" charset="0"/>
              <a:buNone/>
            </a:pPr>
            <a:r>
              <a:rPr lang="en-US" b="1"/>
              <a:t>Networking Services</a:t>
            </a:r>
          </a:p>
          <a:p>
            <a:pPr marL="0" lvl="1" indent="0">
              <a:lnSpc>
                <a:spcPct val="110000"/>
              </a:lnSpc>
              <a:buFont typeface="Arial" panose="020B0604020202020204" pitchFamily="34" charset="0"/>
              <a:buNone/>
            </a:pPr>
            <a:r>
              <a:t>Networking services enable secure and efficient connectivity within cloud environments and to on-premises resources.</a:t>
            </a:r>
            <a:endParaRPr lang="en-US"/>
          </a:p>
          <a:p>
            <a:pPr marL="0" indent="0">
              <a:lnSpc>
                <a:spcPct val="110000"/>
              </a:lnSpc>
              <a:spcBef>
                <a:spcPts val="2500"/>
              </a:spcBef>
              <a:buFont typeface="Arial" panose="020B0604020202020204" pitchFamily="34" charset="0"/>
              <a:buNone/>
            </a:pPr>
            <a:r>
              <a:rPr lang="en-US" b="1"/>
              <a:t>Databases and Security</a:t>
            </a:r>
          </a:p>
          <a:p>
            <a:pPr marL="0" lvl="1" indent="0">
              <a:lnSpc>
                <a:spcPct val="110000"/>
              </a:lnSpc>
              <a:buFont typeface="Arial" panose="020B0604020202020204" pitchFamily="34" charset="0"/>
              <a:buNone/>
            </a:pPr>
            <a:r>
              <a:t>Databases store structured data securely, while security services protect cloud assets from threats.</a:t>
            </a:r>
            <a:endParaRPr lang="en-US"/>
          </a:p>
          <a:p>
            <a:pPr marL="0" indent="0">
              <a:lnSpc>
                <a:spcPct val="110000"/>
              </a:lnSpc>
              <a:spcBef>
                <a:spcPts val="2500"/>
              </a:spcBef>
              <a:buFont typeface="Arial" panose="020B0604020202020204" pitchFamily="34" charset="0"/>
              <a:buNone/>
            </a:pPr>
            <a:r>
              <a:rPr lang="en-US" b="1"/>
              <a:t>DevOps Integration</a:t>
            </a:r>
          </a:p>
          <a:p>
            <a:pPr marL="0" lvl="1" indent="0">
              <a:lnSpc>
                <a:spcPct val="110000"/>
              </a:lnSpc>
              <a:buFont typeface="Arial" panose="020B0604020202020204" pitchFamily="34" charset="0"/>
              <a:buNone/>
            </a:pPr>
            <a:r>
              <a:t>DevOps services streamline development and operations for faster cloud application delivery.</a:t>
            </a:r>
            <a:endParaRPr lang="en-US"/>
          </a:p>
        </p:txBody>
      </p:sp>
    </p:spTree>
    <p:extLst>
      <p:ext uri="{BB962C8B-B14F-4D97-AF65-F5344CB8AC3E}">
        <p14:creationId xmlns:p14="http://schemas.microsoft.com/office/powerpoint/2010/main" val="2194881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EDFB4C-A234-CB70-5AA4-AA93AC67965A}"/>
              </a:ext>
            </a:extLst>
          </p:cNvPr>
          <p:cNvSpPr>
            <a:spLocks noGrp="1"/>
          </p:cNvSpPr>
          <p:nvPr>
            <p:ph type="title"/>
          </p:nvPr>
        </p:nvSpPr>
        <p:spPr>
          <a:xfrm>
            <a:off x="8159103" y="952500"/>
            <a:ext cx="3239262" cy="1582882"/>
          </a:xfrm>
        </p:spPr>
        <p:txBody>
          <a:bodyPr anchor="b">
            <a:normAutofit/>
          </a:bodyPr>
          <a:lstStyle/>
          <a:p>
            <a:r>
              <a:rPr lang="en-US"/>
              <a:t>Azure Compute Services</a:t>
            </a:r>
          </a:p>
        </p:txBody>
      </p:sp>
      <p:pic>
        <p:nvPicPr>
          <p:cNvPr id="8" name="Content Placeholder 7" descr="Cloud computing with raining machine code.">
            <a:extLst>
              <a:ext uri="{FF2B5EF4-FFF2-40B4-BE49-F238E27FC236}">
                <a16:creationId xmlns:a16="http://schemas.microsoft.com/office/drawing/2014/main" id="{C002AD13-5EA3-4A44-8F05-CE8C925F5A9E}"/>
              </a:ext>
            </a:extLst>
          </p:cNvPr>
          <p:cNvPicPr>
            <a:picLocks noGrp="1" noChangeAspect="1"/>
          </p:cNvPicPr>
          <p:nvPr>
            <p:ph type="pic" sz="quarter" idx="15"/>
          </p:nvPr>
        </p:nvPicPr>
        <p:blipFill>
          <a:blip r:embed="rId3"/>
          <a:srcRect l="19207" r="18293"/>
          <a:stretch>
            <a:fillRect/>
          </a:stretch>
        </p:blipFill>
        <p:spPr>
          <a:xfrm>
            <a:off x="20" y="10"/>
            <a:ext cx="7619980" cy="6857991"/>
          </a:xfrm>
        </p:spPr>
      </p:pic>
      <p:sp>
        <p:nvSpPr>
          <p:cNvPr id="3" name="Date Placeholder 2">
            <a:extLst>
              <a:ext uri="{FF2B5EF4-FFF2-40B4-BE49-F238E27FC236}">
                <a16:creationId xmlns:a16="http://schemas.microsoft.com/office/drawing/2014/main" id="{3749A066-F028-23E6-1991-125DF5C6F407}"/>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25D28A49-B71E-0710-D2BE-C8616784E5C8}"/>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711B99BE-1E73-2E97-8321-C184ECF8C07C}"/>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28</a:t>
            </a:fld>
            <a:endParaRPr lang="en-US"/>
          </a:p>
        </p:txBody>
      </p:sp>
      <p:sp>
        <p:nvSpPr>
          <p:cNvPr id="7" name="Content Placeholder 6">
            <a:extLst>
              <a:ext uri="{FF2B5EF4-FFF2-40B4-BE49-F238E27FC236}">
                <a16:creationId xmlns:a16="http://schemas.microsoft.com/office/drawing/2014/main" id="{53A4872E-E12C-0C83-6B1F-AA89F9C4D0D2}"/>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Virtual Machines</a:t>
            </a:r>
          </a:p>
          <a:p>
            <a:pPr marL="0" lvl="1" indent="0">
              <a:lnSpc>
                <a:spcPct val="110000"/>
              </a:lnSpc>
              <a:buFont typeface="Arial" panose="020B0604020202020204" pitchFamily="34" charset="0"/>
              <a:buNone/>
            </a:pPr>
            <a:r>
              <a:rPr lang="en-US" sz="1000"/>
              <a:t>Azure offers virtual machines providing scalable and customizable computing power for various workloads and applications.</a:t>
            </a:r>
          </a:p>
          <a:p>
            <a:pPr marL="0" indent="0">
              <a:lnSpc>
                <a:spcPct val="110000"/>
              </a:lnSpc>
              <a:spcBef>
                <a:spcPts val="2500"/>
              </a:spcBef>
              <a:buFont typeface="Arial" panose="020B0604020202020204" pitchFamily="34" charset="0"/>
              <a:buNone/>
            </a:pPr>
            <a:r>
              <a:rPr lang="en-US" sz="1000" b="1"/>
              <a:t>Serverless Computing</a:t>
            </a:r>
          </a:p>
          <a:p>
            <a:pPr marL="0" lvl="1" indent="0">
              <a:lnSpc>
                <a:spcPct val="110000"/>
              </a:lnSpc>
              <a:buFont typeface="Arial" panose="020B0604020202020204" pitchFamily="34" charset="0"/>
              <a:buNone/>
            </a:pPr>
            <a:r>
              <a:rPr lang="en-US" sz="1000"/>
              <a:t>Azure Functions enable serverless computing, allowing code execution without managing infrastructure, optimizing resource usage.</a:t>
            </a:r>
          </a:p>
          <a:p>
            <a:pPr marL="0" indent="0">
              <a:lnSpc>
                <a:spcPct val="110000"/>
              </a:lnSpc>
              <a:spcBef>
                <a:spcPts val="2500"/>
              </a:spcBef>
              <a:buFont typeface="Arial" panose="020B0604020202020204" pitchFamily="34" charset="0"/>
              <a:buNone/>
            </a:pPr>
            <a:r>
              <a:rPr lang="en-US" sz="1000" b="1"/>
              <a:t>Managed Container Platforms</a:t>
            </a:r>
          </a:p>
          <a:p>
            <a:pPr marL="0" lvl="1" indent="0">
              <a:lnSpc>
                <a:spcPct val="110000"/>
              </a:lnSpc>
              <a:buFont typeface="Arial" panose="020B0604020202020204" pitchFamily="34" charset="0"/>
              <a:buNone/>
            </a:pPr>
            <a:r>
              <a:rPr lang="en-US" sz="1000"/>
              <a:t>Managed container services in Azure support containerized applications with orchestration and easy scaling.</a:t>
            </a:r>
          </a:p>
        </p:txBody>
      </p:sp>
    </p:spTree>
    <p:extLst>
      <p:ext uri="{BB962C8B-B14F-4D97-AF65-F5344CB8AC3E}">
        <p14:creationId xmlns:p14="http://schemas.microsoft.com/office/powerpoint/2010/main" val="871325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32678-92E0-D53C-2925-F1DD25CCE337}"/>
              </a:ext>
            </a:extLst>
          </p:cNvPr>
          <p:cNvSpPr>
            <a:spLocks noGrp="1"/>
          </p:cNvSpPr>
          <p:nvPr>
            <p:ph type="title"/>
          </p:nvPr>
        </p:nvSpPr>
        <p:spPr>
          <a:xfrm>
            <a:off x="5210016" y="957435"/>
            <a:ext cx="6400800" cy="885847"/>
          </a:xfrm>
        </p:spPr>
        <p:txBody>
          <a:bodyPr anchor="b">
            <a:normAutofit/>
          </a:bodyPr>
          <a:lstStyle/>
          <a:p>
            <a:r>
              <a:rPr lang="en-US"/>
              <a:t>Azure Storage Services</a:t>
            </a:r>
          </a:p>
        </p:txBody>
      </p:sp>
      <p:pic>
        <p:nvPicPr>
          <p:cNvPr id="8" name="Content Placeholder 7" descr="concept image of cloud storage">
            <a:extLst>
              <a:ext uri="{FF2B5EF4-FFF2-40B4-BE49-F238E27FC236}">
                <a16:creationId xmlns:a16="http://schemas.microsoft.com/office/drawing/2014/main" id="{1DBBAE82-8052-4015-A76E-C252D1A39BC7}"/>
              </a:ext>
            </a:extLst>
          </p:cNvPr>
          <p:cNvPicPr>
            <a:picLocks noGrp="1" noChangeAspect="1"/>
          </p:cNvPicPr>
          <p:nvPr>
            <p:ph type="pic" sz="quarter" idx="15"/>
          </p:nvPr>
        </p:nvPicPr>
        <p:blipFill>
          <a:blip r:embed="rId3"/>
          <a:srcRect l="24424" r="7071"/>
          <a:stretch>
            <a:fillRect/>
          </a:stretch>
        </p:blipFill>
        <p:spPr>
          <a:xfrm>
            <a:off x="2" y="10"/>
            <a:ext cx="4698090" cy="6857991"/>
          </a:xfrm>
        </p:spPr>
      </p:pic>
      <p:sp>
        <p:nvSpPr>
          <p:cNvPr id="3" name="Date Placeholder 2">
            <a:extLst>
              <a:ext uri="{FF2B5EF4-FFF2-40B4-BE49-F238E27FC236}">
                <a16:creationId xmlns:a16="http://schemas.microsoft.com/office/drawing/2014/main" id="{B0AFAE53-6099-E1FE-622D-88BE085519ED}"/>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1CC7D16F-1E52-2D9A-8083-BAF1EFBD9F86}"/>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81507F81-DC7D-30E1-E7B6-919EFE6D2C66}"/>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29</a:t>
            </a:fld>
            <a:endParaRPr lang="en-US"/>
          </a:p>
        </p:txBody>
      </p:sp>
      <p:sp>
        <p:nvSpPr>
          <p:cNvPr id="7" name="Content Placeholder 6">
            <a:extLst>
              <a:ext uri="{FF2B5EF4-FFF2-40B4-BE49-F238E27FC236}">
                <a16:creationId xmlns:a16="http://schemas.microsoft.com/office/drawing/2014/main" id="{19B9A6DC-1E7C-1AC6-B5D1-EFF37234934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Object Storage</a:t>
            </a:r>
          </a:p>
          <a:p>
            <a:pPr marL="0" lvl="1" indent="0">
              <a:buFont typeface="Arial" panose="020B0604020202020204" pitchFamily="34" charset="0"/>
              <a:buNone/>
            </a:pPr>
            <a:r>
              <a:t>Azure offers scalable object storage for unstructured data like images and videos accessible via HTTP.</a:t>
            </a:r>
            <a:endParaRPr lang="en-US"/>
          </a:p>
          <a:p>
            <a:pPr marL="0" indent="0">
              <a:spcBef>
                <a:spcPts val="2500"/>
              </a:spcBef>
              <a:buFont typeface="Arial" panose="020B0604020202020204" pitchFamily="34" charset="0"/>
              <a:buNone/>
            </a:pPr>
            <a:r>
              <a:rPr lang="en-US" b="1"/>
              <a:t>File Storage</a:t>
            </a:r>
          </a:p>
          <a:p>
            <a:pPr marL="0" lvl="1" indent="0">
              <a:buFont typeface="Arial" panose="020B0604020202020204" pitchFamily="34" charset="0"/>
              <a:buNone/>
            </a:pPr>
            <a:r>
              <a:t>File storage provides managed file shares accessible via SMB protocol for traditional applications.</a:t>
            </a:r>
            <a:endParaRPr lang="en-US"/>
          </a:p>
          <a:p>
            <a:pPr marL="0" indent="0">
              <a:spcBef>
                <a:spcPts val="2500"/>
              </a:spcBef>
              <a:buFont typeface="Arial" panose="020B0604020202020204" pitchFamily="34" charset="0"/>
              <a:buNone/>
            </a:pPr>
            <a:r>
              <a:rPr lang="en-US" b="1"/>
              <a:t>Queue Storage</a:t>
            </a:r>
          </a:p>
          <a:p>
            <a:pPr marL="0" lvl="1" indent="0">
              <a:buFont typeface="Arial" panose="020B0604020202020204" pitchFamily="34" charset="0"/>
              <a:buNone/>
            </a:pPr>
            <a:r>
              <a:t>Queue storage enables message queuing for asynchronous communication between application components.</a:t>
            </a:r>
            <a:endParaRPr lang="en-US"/>
          </a:p>
          <a:p>
            <a:pPr marL="0" indent="0">
              <a:spcBef>
                <a:spcPts val="2500"/>
              </a:spcBef>
              <a:buFont typeface="Arial" panose="020B0604020202020204" pitchFamily="34" charset="0"/>
              <a:buNone/>
            </a:pPr>
            <a:r>
              <a:rPr lang="en-US" b="1"/>
              <a:t>Key-Value Storage</a:t>
            </a:r>
          </a:p>
          <a:p>
            <a:pPr marL="0" lvl="1" indent="0">
              <a:buFont typeface="Arial" panose="020B0604020202020204" pitchFamily="34" charset="0"/>
              <a:buNone/>
            </a:pPr>
            <a:r>
              <a:t>Key-value storage supports fast access to data using unique keys, ideal for caching and session data.</a:t>
            </a:r>
            <a:endParaRPr lang="en-US"/>
          </a:p>
        </p:txBody>
      </p:sp>
    </p:spTree>
    <p:extLst>
      <p:ext uri="{BB962C8B-B14F-4D97-AF65-F5344CB8AC3E}">
        <p14:creationId xmlns:p14="http://schemas.microsoft.com/office/powerpoint/2010/main" val="41494099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DC826A-643F-1C3B-30A3-472644266420}"/>
              </a:ext>
            </a:extLst>
          </p:cNvPr>
          <p:cNvSpPr>
            <a:spLocks noGrp="1"/>
          </p:cNvSpPr>
          <p:nvPr>
            <p:ph type="title"/>
          </p:nvPr>
        </p:nvSpPr>
        <p:spPr>
          <a:xfrm>
            <a:off x="8159103" y="952500"/>
            <a:ext cx="3239262" cy="1582882"/>
          </a:xfrm>
        </p:spPr>
        <p:txBody>
          <a:bodyPr anchor="b">
            <a:normAutofit/>
          </a:bodyPr>
          <a:lstStyle/>
          <a:p>
            <a:r>
              <a:rPr lang="en-US"/>
              <a:t>Course Context &amp; Today’s Objectives</a:t>
            </a:r>
          </a:p>
        </p:txBody>
      </p:sp>
      <p:pic>
        <p:nvPicPr>
          <p:cNvPr id="8" name="Content Placeholder 7" descr="Cloud computing concept isolated on white background">
            <a:extLst>
              <a:ext uri="{FF2B5EF4-FFF2-40B4-BE49-F238E27FC236}">
                <a16:creationId xmlns:a16="http://schemas.microsoft.com/office/drawing/2014/main" id="{E2A61AB2-84C2-4EC1-8D01-B68F9940812D}"/>
              </a:ext>
            </a:extLst>
          </p:cNvPr>
          <p:cNvPicPr>
            <a:picLocks noGrp="1" noChangeAspect="1"/>
          </p:cNvPicPr>
          <p:nvPr>
            <p:ph type="pic" sz="quarter" idx="15"/>
          </p:nvPr>
        </p:nvPicPr>
        <p:blipFill>
          <a:blip r:embed="rId3"/>
          <a:srcRect l="7323" r="9344"/>
          <a:stretch>
            <a:fillRect/>
          </a:stretch>
        </p:blipFill>
        <p:spPr>
          <a:xfrm>
            <a:off x="20" y="10"/>
            <a:ext cx="7619980" cy="6857991"/>
          </a:xfrm>
        </p:spPr>
      </p:pic>
      <p:sp>
        <p:nvSpPr>
          <p:cNvPr id="3" name="Date Placeholder 2">
            <a:extLst>
              <a:ext uri="{FF2B5EF4-FFF2-40B4-BE49-F238E27FC236}">
                <a16:creationId xmlns:a16="http://schemas.microsoft.com/office/drawing/2014/main" id="{EFF08BC6-2BCF-3FD8-CCE6-AC77EA8F087A}"/>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70E4E703-7591-A5EE-92E7-0F5851C93BA0}"/>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9CAD118F-80B7-A244-5623-2271C11CE594}"/>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a:t>
            </a:fld>
            <a:endParaRPr lang="en-US"/>
          </a:p>
        </p:txBody>
      </p:sp>
      <p:sp>
        <p:nvSpPr>
          <p:cNvPr id="7" name="Content Placeholder 6">
            <a:extLst>
              <a:ext uri="{FF2B5EF4-FFF2-40B4-BE49-F238E27FC236}">
                <a16:creationId xmlns:a16="http://schemas.microsoft.com/office/drawing/2014/main" id="{197A252E-7016-7C9B-4892-15EDFEBBBA06}"/>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Course Scope and Focus</a:t>
            </a:r>
          </a:p>
          <a:p>
            <a:pPr marL="0" lvl="1" indent="0">
              <a:lnSpc>
                <a:spcPct val="110000"/>
              </a:lnSpc>
              <a:buFont typeface="Arial" panose="020B0604020202020204" pitchFamily="34" charset="0"/>
              <a:buNone/>
            </a:pPr>
            <a:r>
              <a:rPr lang="en-US" sz="1000"/>
              <a:t>The course covers designing, building, deploying, and operating cloud-optimized applications beyond traditional data centers.</a:t>
            </a:r>
          </a:p>
          <a:p>
            <a:pPr marL="0" indent="0">
              <a:lnSpc>
                <a:spcPct val="110000"/>
              </a:lnSpc>
              <a:spcBef>
                <a:spcPts val="2500"/>
              </a:spcBef>
              <a:buFont typeface="Arial" panose="020B0604020202020204" pitchFamily="34" charset="0"/>
              <a:buNone/>
            </a:pPr>
            <a:r>
              <a:rPr lang="en-US" sz="1000" b="1"/>
              <a:t>Foundational Cloud Concepts</a:t>
            </a:r>
          </a:p>
          <a:p>
            <a:pPr marL="0" lvl="1" indent="0">
              <a:lnSpc>
                <a:spcPct val="110000"/>
              </a:lnSpc>
              <a:buFont typeface="Arial" panose="020B0604020202020204" pitchFamily="34" charset="0"/>
              <a:buNone/>
            </a:pPr>
            <a:r>
              <a:rPr lang="en-US" sz="1000"/>
              <a:t>Students learn core concepts essential for understanding cloud-native systems and architectures.</a:t>
            </a:r>
          </a:p>
          <a:p>
            <a:pPr marL="0" indent="0">
              <a:lnSpc>
                <a:spcPct val="110000"/>
              </a:lnSpc>
              <a:spcBef>
                <a:spcPts val="2500"/>
              </a:spcBef>
              <a:buFont typeface="Arial" panose="020B0604020202020204" pitchFamily="34" charset="0"/>
              <a:buNone/>
            </a:pPr>
            <a:r>
              <a:rPr lang="en-US" sz="1000" b="1"/>
              <a:t>Key Learning Objectives</a:t>
            </a:r>
          </a:p>
          <a:p>
            <a:pPr marL="0" lvl="1" indent="0">
              <a:lnSpc>
                <a:spcPct val="110000"/>
              </a:lnSpc>
              <a:buFont typeface="Arial" panose="020B0604020202020204" pitchFamily="34" charset="0"/>
              <a:buNone/>
            </a:pPr>
            <a:r>
              <a:rPr lang="en-US" sz="1000"/>
              <a:t>Objectives include cloud computing definitions, service models, deployment models, shared responsibility, and Azure platform overview.</a:t>
            </a:r>
          </a:p>
        </p:txBody>
      </p:sp>
    </p:spTree>
    <p:extLst>
      <p:ext uri="{BB962C8B-B14F-4D97-AF65-F5344CB8AC3E}">
        <p14:creationId xmlns:p14="http://schemas.microsoft.com/office/powerpoint/2010/main" val="3779500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9619EC-B7CE-36E4-88B0-FDA6454BAB71}"/>
              </a:ext>
            </a:extLst>
          </p:cNvPr>
          <p:cNvSpPr>
            <a:spLocks noGrp="1"/>
          </p:cNvSpPr>
          <p:nvPr>
            <p:ph type="title"/>
          </p:nvPr>
        </p:nvSpPr>
        <p:spPr>
          <a:xfrm>
            <a:off x="7491984" y="955810"/>
            <a:ext cx="4114800" cy="1244051"/>
          </a:xfrm>
        </p:spPr>
        <p:txBody>
          <a:bodyPr anchor="b">
            <a:normAutofit/>
          </a:bodyPr>
          <a:lstStyle/>
          <a:p>
            <a:r>
              <a:rPr lang="en-US"/>
              <a:t>Azure Database Services</a:t>
            </a:r>
          </a:p>
        </p:txBody>
      </p:sp>
      <p:pic>
        <p:nvPicPr>
          <p:cNvPr id="8" name="Content Placeholder 7" descr="Cloud computing and computer networking concept">
            <a:extLst>
              <a:ext uri="{FF2B5EF4-FFF2-40B4-BE49-F238E27FC236}">
                <a16:creationId xmlns:a16="http://schemas.microsoft.com/office/drawing/2014/main" id="{827CBB7A-5198-473A-8AC4-329D4FBBBA0A}"/>
              </a:ext>
            </a:extLst>
          </p:cNvPr>
          <p:cNvPicPr>
            <a:picLocks noGrp="1" noChangeAspect="1"/>
          </p:cNvPicPr>
          <p:nvPr>
            <p:ph type="pic" sz="quarter" idx="15"/>
          </p:nvPr>
        </p:nvPicPr>
        <p:blipFill>
          <a:blip r:embed="rId3"/>
          <a:srcRect l="14581" r="17934"/>
          <a:stretch>
            <a:fillRect/>
          </a:stretch>
        </p:blipFill>
        <p:spPr>
          <a:xfrm>
            <a:off x="20" y="1"/>
            <a:ext cx="6959580" cy="6858000"/>
          </a:xfrm>
        </p:spPr>
      </p:pic>
      <p:sp>
        <p:nvSpPr>
          <p:cNvPr id="3" name="Date Placeholder 2">
            <a:extLst>
              <a:ext uri="{FF2B5EF4-FFF2-40B4-BE49-F238E27FC236}">
                <a16:creationId xmlns:a16="http://schemas.microsoft.com/office/drawing/2014/main" id="{4693C9DA-2E83-953D-1267-5B082D80B85D}"/>
              </a:ext>
            </a:extLst>
          </p:cNvPr>
          <p:cNvSpPr>
            <a:spLocks noGrp="1"/>
          </p:cNvSpPr>
          <p:nvPr>
            <p:ph type="dt" sz="half" idx="16"/>
          </p:nvPr>
        </p:nvSpPr>
        <p:spPr>
          <a:xfrm>
            <a:off x="7469431" y="210114"/>
            <a:ext cx="1485900"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1B05A6DE-DF2B-982E-DBF6-E393FBF6FD44}"/>
              </a:ext>
            </a:extLst>
          </p:cNvPr>
          <p:cNvSpPr>
            <a:spLocks noGrp="1"/>
          </p:cNvSpPr>
          <p:nvPr>
            <p:ph type="ftr" sz="quarter" idx="17"/>
          </p:nvPr>
        </p:nvSpPr>
        <p:spPr>
          <a:xfrm>
            <a:off x="9376096" y="210114"/>
            <a:ext cx="186046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FE20940B-005D-052D-07F5-CC064BCE5512}"/>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30</a:t>
            </a:fld>
            <a:endParaRPr lang="en-US"/>
          </a:p>
        </p:txBody>
      </p:sp>
      <p:sp>
        <p:nvSpPr>
          <p:cNvPr id="7" name="Content Placeholder 6">
            <a:extLst>
              <a:ext uri="{FF2B5EF4-FFF2-40B4-BE49-F238E27FC236}">
                <a16:creationId xmlns:a16="http://schemas.microsoft.com/office/drawing/2014/main" id="{C74E38CA-492B-224E-FA06-FAFD3636E11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7491984" y="2791033"/>
            <a:ext cx="4114800" cy="3383280"/>
          </a:xfrm>
        </p:spPr>
        <p:txBody>
          <a:bodyPr>
            <a:normAutofit/>
          </a:bodyPr>
          <a:lstStyle/>
          <a:p>
            <a:pPr marL="0" indent="0">
              <a:lnSpc>
                <a:spcPct val="110000"/>
              </a:lnSpc>
              <a:spcBef>
                <a:spcPts val="2500"/>
              </a:spcBef>
              <a:buFont typeface="Arial" panose="020B0604020202020204" pitchFamily="34" charset="0"/>
              <a:buNone/>
            </a:pPr>
            <a:r>
              <a:rPr lang="en-US" sz="1300" b="1"/>
              <a:t>Managed Relational Databases</a:t>
            </a:r>
          </a:p>
          <a:p>
            <a:pPr marL="0" lvl="1" indent="0">
              <a:lnSpc>
                <a:spcPct val="110000"/>
              </a:lnSpc>
              <a:buFont typeface="Arial" panose="020B0604020202020204" pitchFamily="34" charset="0"/>
              <a:buNone/>
            </a:pPr>
            <a:r>
              <a:rPr lang="en-US" sz="1300"/>
              <a:t>Azure provides managed relational databases like Azure SQL Database and managed PostgreSQL to simplify database management tasks.</a:t>
            </a:r>
          </a:p>
          <a:p>
            <a:pPr marL="0" indent="0">
              <a:lnSpc>
                <a:spcPct val="110000"/>
              </a:lnSpc>
              <a:spcBef>
                <a:spcPts val="2500"/>
              </a:spcBef>
              <a:buFont typeface="Arial" panose="020B0604020202020204" pitchFamily="34" charset="0"/>
              <a:buNone/>
            </a:pPr>
            <a:r>
              <a:rPr lang="en-US" sz="1300" b="1"/>
              <a:t>NoSQL Database Service</a:t>
            </a:r>
          </a:p>
          <a:p>
            <a:pPr marL="0" lvl="1" indent="0">
              <a:lnSpc>
                <a:spcPct val="110000"/>
              </a:lnSpc>
              <a:buFont typeface="Arial" panose="020B0604020202020204" pitchFamily="34" charset="0"/>
              <a:buNone/>
            </a:pPr>
            <a:r>
              <a:rPr lang="en-US" sz="1300"/>
              <a:t>Azure Cosmos DB offers a globally distributed NoSQL database service for flexible and scalable data storage.</a:t>
            </a:r>
          </a:p>
          <a:p>
            <a:pPr marL="0" indent="0">
              <a:lnSpc>
                <a:spcPct val="110000"/>
              </a:lnSpc>
              <a:spcBef>
                <a:spcPts val="2500"/>
              </a:spcBef>
              <a:buFont typeface="Arial" panose="020B0604020202020204" pitchFamily="34" charset="0"/>
              <a:buNone/>
            </a:pPr>
            <a:r>
              <a:rPr lang="en-US" sz="1300" b="1"/>
              <a:t>Reduced Administration Overhead</a:t>
            </a:r>
          </a:p>
          <a:p>
            <a:pPr marL="0" lvl="1" indent="0">
              <a:lnSpc>
                <a:spcPct val="110000"/>
              </a:lnSpc>
              <a:buFont typeface="Arial" panose="020B0604020202020204" pitchFamily="34" charset="0"/>
              <a:buNone/>
            </a:pPr>
            <a:r>
              <a:rPr lang="en-US" sz="1300"/>
              <a:t>Azure managed databases reduce administration overhead, allowing businesses to focus on application development.</a:t>
            </a:r>
          </a:p>
        </p:txBody>
      </p:sp>
    </p:spTree>
    <p:extLst>
      <p:ext uri="{BB962C8B-B14F-4D97-AF65-F5344CB8AC3E}">
        <p14:creationId xmlns:p14="http://schemas.microsoft.com/office/powerpoint/2010/main" val="11294185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114EE1-9BAD-3863-7FF3-3D65EE738F11}"/>
              </a:ext>
            </a:extLst>
          </p:cNvPr>
          <p:cNvSpPr>
            <a:spLocks noGrp="1"/>
          </p:cNvSpPr>
          <p:nvPr>
            <p:ph type="title"/>
          </p:nvPr>
        </p:nvSpPr>
        <p:spPr>
          <a:xfrm>
            <a:off x="8159103" y="952500"/>
            <a:ext cx="3239262" cy="1582882"/>
          </a:xfrm>
        </p:spPr>
        <p:txBody>
          <a:bodyPr anchor="b">
            <a:normAutofit/>
          </a:bodyPr>
          <a:lstStyle/>
          <a:p>
            <a:r>
              <a:rPr lang="en-US"/>
              <a:t>Azure Networking Basics</a:t>
            </a:r>
          </a:p>
        </p:txBody>
      </p:sp>
      <p:pic>
        <p:nvPicPr>
          <p:cNvPr id="8" name="Content Placeholder 7" descr="Computer network security firewall cyber data center">
            <a:extLst>
              <a:ext uri="{FF2B5EF4-FFF2-40B4-BE49-F238E27FC236}">
                <a16:creationId xmlns:a16="http://schemas.microsoft.com/office/drawing/2014/main" id="{EC65C1B1-2BA9-4DCF-ADB4-885C5636AB78}"/>
              </a:ext>
            </a:extLst>
          </p:cNvPr>
          <p:cNvPicPr>
            <a:picLocks noGrp="1" noChangeAspect="1"/>
          </p:cNvPicPr>
          <p:nvPr>
            <p:ph type="pic" sz="quarter" idx="15"/>
          </p:nvPr>
        </p:nvPicPr>
        <p:blipFill>
          <a:blip r:embed="rId3"/>
          <a:srcRect l="16667"/>
          <a:stretch>
            <a:fillRect/>
          </a:stretch>
        </p:blipFill>
        <p:spPr>
          <a:xfrm>
            <a:off x="20" y="10"/>
            <a:ext cx="7619980" cy="6857991"/>
          </a:xfrm>
        </p:spPr>
      </p:pic>
      <p:sp>
        <p:nvSpPr>
          <p:cNvPr id="3" name="Date Placeholder 2">
            <a:extLst>
              <a:ext uri="{FF2B5EF4-FFF2-40B4-BE49-F238E27FC236}">
                <a16:creationId xmlns:a16="http://schemas.microsoft.com/office/drawing/2014/main" id="{D5D67A16-B0A6-803E-A40D-5EF59514B9B6}"/>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8ACF5C5D-24A4-00FA-092F-667BBA7A2DAE}"/>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8E50786D-DBE6-D211-75A1-2FB3AD69408D}"/>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31</a:t>
            </a:fld>
            <a:endParaRPr lang="en-US"/>
          </a:p>
        </p:txBody>
      </p:sp>
      <p:sp>
        <p:nvSpPr>
          <p:cNvPr id="7" name="Content Placeholder 6">
            <a:extLst>
              <a:ext uri="{FF2B5EF4-FFF2-40B4-BE49-F238E27FC236}">
                <a16:creationId xmlns:a16="http://schemas.microsoft.com/office/drawing/2014/main" id="{9645AC6B-3091-BAE8-A633-0DD48743EC0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Virtual Networks</a:t>
            </a:r>
          </a:p>
          <a:p>
            <a:pPr marL="0" lvl="1" indent="0">
              <a:lnSpc>
                <a:spcPct val="110000"/>
              </a:lnSpc>
              <a:buFont typeface="Arial" panose="020B0604020202020204" pitchFamily="34" charset="0"/>
              <a:buNone/>
            </a:pPr>
            <a:r>
              <a:rPr lang="en-US" sz="1000"/>
              <a:t>Virtual Networks enable secure and isolated network environments in the cloud for resource communication.</a:t>
            </a:r>
          </a:p>
          <a:p>
            <a:pPr marL="0" indent="0">
              <a:lnSpc>
                <a:spcPct val="110000"/>
              </a:lnSpc>
              <a:spcBef>
                <a:spcPts val="2500"/>
              </a:spcBef>
              <a:buFont typeface="Arial" panose="020B0604020202020204" pitchFamily="34" charset="0"/>
              <a:buNone/>
            </a:pPr>
            <a:r>
              <a:rPr lang="en-US" sz="1000" b="1"/>
              <a:t>Load Balancers</a:t>
            </a:r>
          </a:p>
          <a:p>
            <a:pPr marL="0" lvl="1" indent="0">
              <a:lnSpc>
                <a:spcPct val="110000"/>
              </a:lnSpc>
              <a:buFont typeface="Arial" panose="020B0604020202020204" pitchFamily="34" charset="0"/>
              <a:buNone/>
            </a:pPr>
            <a:r>
              <a:rPr lang="en-US" sz="1000"/>
              <a:t>Load balancers distribute incoming network traffic across multiple resources to enhance availability and reliability.</a:t>
            </a:r>
          </a:p>
          <a:p>
            <a:pPr marL="0" indent="0">
              <a:lnSpc>
                <a:spcPct val="110000"/>
              </a:lnSpc>
              <a:spcBef>
                <a:spcPts val="2500"/>
              </a:spcBef>
              <a:buFont typeface="Arial" panose="020B0604020202020204" pitchFamily="34" charset="0"/>
              <a:buNone/>
            </a:pPr>
            <a:r>
              <a:rPr lang="en-US" sz="1000" b="1"/>
              <a:t>Application Gateways</a:t>
            </a:r>
          </a:p>
          <a:p>
            <a:pPr marL="0" lvl="1" indent="0">
              <a:lnSpc>
                <a:spcPct val="110000"/>
              </a:lnSpc>
              <a:buFont typeface="Arial" panose="020B0604020202020204" pitchFamily="34" charset="0"/>
              <a:buNone/>
            </a:pPr>
            <a:r>
              <a:rPr lang="en-US" sz="1000"/>
              <a:t>Application gateways provide traffic routing and security controls to protect and optimize web applications.</a:t>
            </a:r>
          </a:p>
        </p:txBody>
      </p:sp>
    </p:spTree>
    <p:extLst>
      <p:ext uri="{BB962C8B-B14F-4D97-AF65-F5344CB8AC3E}">
        <p14:creationId xmlns:p14="http://schemas.microsoft.com/office/powerpoint/2010/main" val="32920511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207321-ED76-F3F2-1B59-40E658FAC026}"/>
              </a:ext>
            </a:extLst>
          </p:cNvPr>
          <p:cNvSpPr>
            <a:spLocks noGrp="1"/>
          </p:cNvSpPr>
          <p:nvPr>
            <p:ph type="title"/>
          </p:nvPr>
        </p:nvSpPr>
        <p:spPr>
          <a:xfrm>
            <a:off x="8159103" y="952500"/>
            <a:ext cx="3239262" cy="1582882"/>
          </a:xfrm>
        </p:spPr>
        <p:txBody>
          <a:bodyPr anchor="b">
            <a:normAutofit/>
          </a:bodyPr>
          <a:lstStyle/>
          <a:p>
            <a:r>
              <a:rPr lang="en-US"/>
              <a:t>Azure Identity</a:t>
            </a:r>
          </a:p>
        </p:txBody>
      </p:sp>
      <p:pic>
        <p:nvPicPr>
          <p:cNvPr id="8" name="Content Placeholder 7" descr="Business people silhouettes with arrows.">
            <a:extLst>
              <a:ext uri="{FF2B5EF4-FFF2-40B4-BE49-F238E27FC236}">
                <a16:creationId xmlns:a16="http://schemas.microsoft.com/office/drawing/2014/main" id="{EACC09AB-03AB-4446-B1C3-E2F76B1B0CD9}"/>
              </a:ext>
            </a:extLst>
          </p:cNvPr>
          <p:cNvPicPr>
            <a:picLocks noGrp="1" noChangeAspect="1"/>
          </p:cNvPicPr>
          <p:nvPr>
            <p:ph type="pic" sz="quarter" idx="15"/>
          </p:nvPr>
        </p:nvPicPr>
        <p:blipFill>
          <a:blip r:embed="rId3"/>
          <a:srcRect l="7709" r="13403" b="1"/>
          <a:stretch>
            <a:fillRect/>
          </a:stretch>
        </p:blipFill>
        <p:spPr>
          <a:xfrm>
            <a:off x="20" y="10"/>
            <a:ext cx="7619980" cy="6857991"/>
          </a:xfrm>
        </p:spPr>
      </p:pic>
      <p:sp>
        <p:nvSpPr>
          <p:cNvPr id="3" name="Date Placeholder 2">
            <a:extLst>
              <a:ext uri="{FF2B5EF4-FFF2-40B4-BE49-F238E27FC236}">
                <a16:creationId xmlns:a16="http://schemas.microsoft.com/office/drawing/2014/main" id="{3521A80A-5E02-DF27-7873-CDF424B79EAB}"/>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58D8C82F-007F-DA8B-E45F-FA0137350FB1}"/>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5CA3DE57-2138-547B-88FB-538AB6C8D6C7}"/>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32</a:t>
            </a:fld>
            <a:endParaRPr lang="en-US"/>
          </a:p>
        </p:txBody>
      </p:sp>
      <p:sp>
        <p:nvSpPr>
          <p:cNvPr id="7" name="Content Placeholder 6">
            <a:extLst>
              <a:ext uri="{FF2B5EF4-FFF2-40B4-BE49-F238E27FC236}">
                <a16:creationId xmlns:a16="http://schemas.microsoft.com/office/drawing/2014/main" id="{FEC2ECA5-635C-C793-F989-8AE25309030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Centralized Identity Management</a:t>
            </a:r>
          </a:p>
          <a:p>
            <a:pPr marL="0" lvl="1" indent="0">
              <a:lnSpc>
                <a:spcPct val="110000"/>
              </a:lnSpc>
              <a:buFont typeface="Arial" panose="020B0604020202020204" pitchFamily="34" charset="0"/>
              <a:buNone/>
            </a:pPr>
            <a:r>
              <a:rPr lang="en-US" sz="1000"/>
              <a:t>Azure Active Directory provides centralized management of user identities across cloud services and applications.</a:t>
            </a:r>
          </a:p>
          <a:p>
            <a:pPr marL="0" indent="0">
              <a:lnSpc>
                <a:spcPct val="110000"/>
              </a:lnSpc>
              <a:spcBef>
                <a:spcPts val="2500"/>
              </a:spcBef>
              <a:buFont typeface="Arial" panose="020B0604020202020204" pitchFamily="34" charset="0"/>
              <a:buNone/>
            </a:pPr>
            <a:r>
              <a:rPr lang="en-US" sz="1000" b="1"/>
              <a:t>Role-Based Access Control</a:t>
            </a:r>
          </a:p>
          <a:p>
            <a:pPr marL="0" lvl="1" indent="0">
              <a:lnSpc>
                <a:spcPct val="110000"/>
              </a:lnSpc>
              <a:buFont typeface="Arial" panose="020B0604020202020204" pitchFamily="34" charset="0"/>
              <a:buNone/>
            </a:pPr>
            <a:r>
              <a:rPr lang="en-US" sz="1000"/>
              <a:t>It supports role-based access control to ensure secure and appropriate resource access based on user roles.</a:t>
            </a:r>
          </a:p>
          <a:p>
            <a:pPr marL="0" indent="0">
              <a:lnSpc>
                <a:spcPct val="110000"/>
              </a:lnSpc>
              <a:spcBef>
                <a:spcPts val="2500"/>
              </a:spcBef>
              <a:buFont typeface="Arial" panose="020B0604020202020204" pitchFamily="34" charset="0"/>
              <a:buNone/>
            </a:pPr>
            <a:r>
              <a:rPr lang="en-US" sz="1000" b="1"/>
              <a:t>Managed Identities</a:t>
            </a:r>
          </a:p>
          <a:p>
            <a:pPr marL="0" lvl="1" indent="0">
              <a:lnSpc>
                <a:spcPct val="110000"/>
              </a:lnSpc>
              <a:buFont typeface="Arial" panose="020B0604020202020204" pitchFamily="34" charset="0"/>
              <a:buNone/>
            </a:pPr>
            <a:r>
              <a:rPr lang="en-US" sz="1000"/>
              <a:t>Managed identities enable secure authentication for applications without embedded credentials, enhancing security.</a:t>
            </a:r>
          </a:p>
        </p:txBody>
      </p:sp>
    </p:spTree>
    <p:extLst>
      <p:ext uri="{BB962C8B-B14F-4D97-AF65-F5344CB8AC3E}">
        <p14:creationId xmlns:p14="http://schemas.microsoft.com/office/powerpoint/2010/main" val="174275936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466D48-5A6F-85EC-44AF-4E561E1EDD67}"/>
              </a:ext>
            </a:extLst>
          </p:cNvPr>
          <p:cNvSpPr>
            <a:spLocks noGrp="1"/>
          </p:cNvSpPr>
          <p:nvPr>
            <p:ph type="title"/>
          </p:nvPr>
        </p:nvSpPr>
        <p:spPr>
          <a:xfrm>
            <a:off x="6146341" y="1005840"/>
            <a:ext cx="5098676" cy="885847"/>
          </a:xfrm>
        </p:spPr>
        <p:txBody>
          <a:bodyPr anchor="b">
            <a:normAutofit/>
          </a:bodyPr>
          <a:lstStyle/>
          <a:p>
            <a:r>
              <a:rPr lang="en-US"/>
              <a:t>Azure DevOps and CI/CD</a:t>
            </a:r>
          </a:p>
        </p:txBody>
      </p:sp>
      <p:pic>
        <p:nvPicPr>
          <p:cNvPr id="8" name="Content Placeholder 7" descr="Shipping and logistics concept,cargo box">
            <a:extLst>
              <a:ext uri="{FF2B5EF4-FFF2-40B4-BE49-F238E27FC236}">
                <a16:creationId xmlns:a16="http://schemas.microsoft.com/office/drawing/2014/main" id="{7A7AA3B8-2A16-4B02-B029-C320CA422339}"/>
              </a:ext>
            </a:extLst>
          </p:cNvPr>
          <p:cNvPicPr>
            <a:picLocks noGrp="1" noChangeAspect="1"/>
          </p:cNvPicPr>
          <p:nvPr>
            <p:ph type="pic" sz="quarter" idx="15"/>
          </p:nvPr>
        </p:nvPicPr>
        <p:blipFill>
          <a:blip r:embed="rId3"/>
          <a:srcRect l="17982" r="19650" b="-1"/>
          <a:stretch>
            <a:fillRect/>
          </a:stretch>
        </p:blipFill>
        <p:spPr>
          <a:xfrm>
            <a:off x="1" y="10"/>
            <a:ext cx="5627801" cy="6857991"/>
          </a:xfrm>
        </p:spPr>
      </p:pic>
      <p:sp>
        <p:nvSpPr>
          <p:cNvPr id="3" name="Date Placeholder 2">
            <a:extLst>
              <a:ext uri="{FF2B5EF4-FFF2-40B4-BE49-F238E27FC236}">
                <a16:creationId xmlns:a16="http://schemas.microsoft.com/office/drawing/2014/main" id="{4FF03460-4286-54E2-3DD3-2DC663B56CDA}"/>
              </a:ext>
            </a:extLst>
          </p:cNvPr>
          <p:cNvSpPr>
            <a:spLocks noGrp="1"/>
          </p:cNvSpPr>
          <p:nvPr>
            <p:ph type="dt" sz="half" idx="16"/>
          </p:nvPr>
        </p:nvSpPr>
        <p:spPr>
          <a:xfrm>
            <a:off x="301752" y="210114"/>
            <a:ext cx="1759288"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1DD65223-7378-DCEA-4033-BD8EAEE51A12}"/>
              </a:ext>
            </a:extLst>
          </p:cNvPr>
          <p:cNvSpPr>
            <a:spLocks noGrp="1"/>
          </p:cNvSpPr>
          <p:nvPr>
            <p:ph type="ftr" sz="quarter" idx="17"/>
          </p:nvPr>
        </p:nvSpPr>
        <p:spPr>
          <a:xfrm>
            <a:off x="6146341" y="210114"/>
            <a:ext cx="250928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58AF4CD9-7CCF-FF50-EA35-90252400A830}"/>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33</a:t>
            </a:fld>
            <a:endParaRPr lang="en-US"/>
          </a:p>
        </p:txBody>
      </p:sp>
      <p:sp>
        <p:nvSpPr>
          <p:cNvPr id="7" name="Content Placeholder 6">
            <a:extLst>
              <a:ext uri="{FF2B5EF4-FFF2-40B4-BE49-F238E27FC236}">
                <a16:creationId xmlns:a16="http://schemas.microsoft.com/office/drawing/2014/main" id="{3A342B7A-824B-A546-57AC-58FC12A93B1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5767" y="2047285"/>
            <a:ext cx="5098675" cy="4048715"/>
          </a:xfrm>
        </p:spPr>
        <p:txBody>
          <a:bodyPr>
            <a:normAutofit/>
          </a:bodyPr>
          <a:lstStyle/>
          <a:p>
            <a:pPr marL="0" indent="0">
              <a:spcBef>
                <a:spcPts val="2500"/>
              </a:spcBef>
              <a:buFont typeface="Arial" panose="020B0604020202020204" pitchFamily="34" charset="0"/>
              <a:buNone/>
            </a:pPr>
            <a:r>
              <a:rPr lang="en-US" b="1"/>
              <a:t>Integration with GitHub and Azure DevOps</a:t>
            </a:r>
          </a:p>
          <a:p>
            <a:pPr marL="0" lvl="1" indent="0">
              <a:buFont typeface="Arial" panose="020B0604020202020204" pitchFamily="34" charset="0"/>
              <a:buNone/>
            </a:pPr>
            <a:r>
              <a:t>Azure seamlessly integrates with GitHub and Azure DevOps to streamline software development workflows.</a:t>
            </a:r>
            <a:endParaRPr lang="en-US"/>
          </a:p>
          <a:p>
            <a:pPr marL="0" indent="0">
              <a:spcBef>
                <a:spcPts val="2500"/>
              </a:spcBef>
              <a:buFont typeface="Arial" panose="020B0604020202020204" pitchFamily="34" charset="0"/>
              <a:buNone/>
            </a:pPr>
            <a:r>
              <a:rPr lang="en-US" b="1"/>
              <a:t>Automated Build Pipelines</a:t>
            </a:r>
          </a:p>
          <a:p>
            <a:pPr marL="0" lvl="1" indent="0">
              <a:buFont typeface="Arial" panose="020B0604020202020204" pitchFamily="34" charset="0"/>
              <a:buNone/>
            </a:pPr>
            <a:r>
              <a:t>Automated build pipelines enable efficient, consistent code compilation and testing for faster delivery.</a:t>
            </a:r>
            <a:endParaRPr lang="en-US"/>
          </a:p>
          <a:p>
            <a:pPr marL="0" indent="0">
              <a:spcBef>
                <a:spcPts val="2500"/>
              </a:spcBef>
              <a:buFont typeface="Arial" panose="020B0604020202020204" pitchFamily="34" charset="0"/>
              <a:buNone/>
            </a:pPr>
            <a:r>
              <a:rPr lang="en-US" b="1"/>
              <a:t>Continuous Integration and Delivery</a:t>
            </a:r>
          </a:p>
          <a:p>
            <a:pPr marL="0" lvl="1" indent="0">
              <a:buFont typeface="Arial" panose="020B0604020202020204" pitchFamily="34" charset="0"/>
              <a:buNone/>
            </a:pPr>
            <a:r>
              <a:t>Continuous integration and delivery practices ensure reliable deployment of code changes to production.</a:t>
            </a:r>
            <a:endParaRPr lang="en-US"/>
          </a:p>
        </p:txBody>
      </p:sp>
    </p:spTree>
    <p:extLst>
      <p:ext uri="{BB962C8B-B14F-4D97-AF65-F5344CB8AC3E}">
        <p14:creationId xmlns:p14="http://schemas.microsoft.com/office/powerpoint/2010/main" val="165622566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8BAAC-D051-8743-9BDD-DD188834E534}"/>
              </a:ext>
            </a:extLst>
          </p:cNvPr>
          <p:cNvSpPr>
            <a:spLocks noGrp="1"/>
          </p:cNvSpPr>
          <p:nvPr>
            <p:ph type="title"/>
          </p:nvPr>
        </p:nvSpPr>
        <p:spPr>
          <a:xfrm>
            <a:off x="5210016" y="957435"/>
            <a:ext cx="6400800" cy="885847"/>
          </a:xfrm>
        </p:spPr>
        <p:txBody>
          <a:bodyPr anchor="b">
            <a:normAutofit/>
          </a:bodyPr>
          <a:lstStyle/>
          <a:p>
            <a:r>
              <a:rPr lang="en-US"/>
              <a:t>Typical Cloud Application Architecture</a:t>
            </a:r>
          </a:p>
        </p:txBody>
      </p:sp>
      <p:pic>
        <p:nvPicPr>
          <p:cNvPr id="8" name="Content Placeholder 7" descr="Cloud Network and Computing Concept.">
            <a:extLst>
              <a:ext uri="{FF2B5EF4-FFF2-40B4-BE49-F238E27FC236}">
                <a16:creationId xmlns:a16="http://schemas.microsoft.com/office/drawing/2014/main" id="{6A302D5B-CA91-494F-A036-D4EA0E64F4C3}"/>
              </a:ext>
            </a:extLst>
          </p:cNvPr>
          <p:cNvPicPr>
            <a:picLocks noGrp="1" noChangeAspect="1"/>
          </p:cNvPicPr>
          <p:nvPr>
            <p:ph type="pic" sz="quarter" idx="15"/>
          </p:nvPr>
        </p:nvPicPr>
        <p:blipFill>
          <a:blip r:embed="rId3"/>
          <a:srcRect l="29561" r="24711" b="-1"/>
          <a:stretch>
            <a:fillRect/>
          </a:stretch>
        </p:blipFill>
        <p:spPr>
          <a:xfrm>
            <a:off x="2" y="10"/>
            <a:ext cx="4698090" cy="6857991"/>
          </a:xfrm>
        </p:spPr>
      </p:pic>
      <p:sp>
        <p:nvSpPr>
          <p:cNvPr id="3" name="Date Placeholder 2">
            <a:extLst>
              <a:ext uri="{FF2B5EF4-FFF2-40B4-BE49-F238E27FC236}">
                <a16:creationId xmlns:a16="http://schemas.microsoft.com/office/drawing/2014/main" id="{CD6B778A-261C-9FD5-3875-0F045AC53558}"/>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D0A1421C-4A63-D812-2D50-9A618D00A09D}"/>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73F511BE-8901-E442-F2F3-9D82E1F76236}"/>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34</a:t>
            </a:fld>
            <a:endParaRPr lang="en-US"/>
          </a:p>
        </p:txBody>
      </p:sp>
      <p:sp>
        <p:nvSpPr>
          <p:cNvPr id="7" name="Content Placeholder 6">
            <a:extLst>
              <a:ext uri="{FF2B5EF4-FFF2-40B4-BE49-F238E27FC236}">
                <a16:creationId xmlns:a16="http://schemas.microsoft.com/office/drawing/2014/main" id="{04BF942D-6E1C-41A5-37B3-EC002858D92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Frontend Component</a:t>
            </a:r>
          </a:p>
          <a:p>
            <a:pPr marL="0" lvl="1" indent="0">
              <a:buFont typeface="Arial" panose="020B0604020202020204" pitchFamily="34" charset="0"/>
              <a:buNone/>
            </a:pPr>
            <a:r>
              <a:t>The frontend handles user interactions and sends requests to the backend services through the API layer.</a:t>
            </a:r>
            <a:endParaRPr lang="en-US"/>
          </a:p>
          <a:p>
            <a:pPr marL="0" indent="0">
              <a:spcBef>
                <a:spcPts val="2500"/>
              </a:spcBef>
              <a:buFont typeface="Arial" panose="020B0604020202020204" pitchFamily="34" charset="0"/>
              <a:buNone/>
            </a:pPr>
            <a:r>
              <a:rPr lang="en-US" b="1"/>
              <a:t>API Layer</a:t>
            </a:r>
          </a:p>
          <a:p>
            <a:pPr marL="0" lvl="1" indent="0">
              <a:buFont typeface="Arial" panose="020B0604020202020204" pitchFamily="34" charset="0"/>
              <a:buNone/>
            </a:pPr>
            <a:r>
              <a:t>The API layer manages communication between frontend and backend, routing requests and responses effectively.</a:t>
            </a:r>
            <a:endParaRPr lang="en-US"/>
          </a:p>
          <a:p>
            <a:pPr marL="0" indent="0">
              <a:spcBef>
                <a:spcPts val="2500"/>
              </a:spcBef>
              <a:buFont typeface="Arial" panose="020B0604020202020204" pitchFamily="34" charset="0"/>
              <a:buNone/>
            </a:pPr>
            <a:r>
              <a:rPr lang="en-US" b="1"/>
              <a:t>Database Component</a:t>
            </a:r>
          </a:p>
          <a:p>
            <a:pPr marL="0" lvl="1" indent="0">
              <a:buFont typeface="Arial" panose="020B0604020202020204" pitchFamily="34" charset="0"/>
              <a:buNone/>
            </a:pPr>
            <a:r>
              <a:t>The database stores, retrieves, and manages data critical for application functionality and user information.</a:t>
            </a:r>
            <a:endParaRPr lang="en-US"/>
          </a:p>
          <a:p>
            <a:pPr marL="0" indent="0">
              <a:spcBef>
                <a:spcPts val="2500"/>
              </a:spcBef>
              <a:buFont typeface="Arial" panose="020B0604020202020204" pitchFamily="34" charset="0"/>
              <a:buNone/>
            </a:pPr>
            <a:r>
              <a:rPr lang="en-US" b="1"/>
              <a:t>Authentication and Monitoring</a:t>
            </a:r>
          </a:p>
          <a:p>
            <a:pPr marL="0" lvl="1" indent="0">
              <a:buFont typeface="Arial" panose="020B0604020202020204" pitchFamily="34" charset="0"/>
              <a:buNone/>
            </a:pPr>
            <a:r>
              <a:t>Authentication secures user access, while monitoring tracks application performance and reliability.</a:t>
            </a:r>
            <a:endParaRPr lang="en-US"/>
          </a:p>
        </p:txBody>
      </p:sp>
    </p:spTree>
    <p:extLst>
      <p:ext uri="{BB962C8B-B14F-4D97-AF65-F5344CB8AC3E}">
        <p14:creationId xmlns:p14="http://schemas.microsoft.com/office/powerpoint/2010/main" val="399315605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535811-489B-C726-E488-811885B91F25}"/>
              </a:ext>
            </a:extLst>
          </p:cNvPr>
          <p:cNvSpPr>
            <a:spLocks noGrp="1"/>
          </p:cNvSpPr>
          <p:nvPr>
            <p:ph type="title"/>
          </p:nvPr>
        </p:nvSpPr>
        <p:spPr>
          <a:xfrm>
            <a:off x="8159103" y="952500"/>
            <a:ext cx="3239262" cy="1582882"/>
          </a:xfrm>
        </p:spPr>
        <p:txBody>
          <a:bodyPr anchor="b">
            <a:normAutofit/>
          </a:bodyPr>
          <a:lstStyle/>
          <a:p>
            <a:r>
              <a:rPr lang="en-US"/>
              <a:t>Cost Model in the Cloud</a:t>
            </a:r>
          </a:p>
        </p:txBody>
      </p:sp>
      <p:pic>
        <p:nvPicPr>
          <p:cNvPr id="8" name="Content Placeholder 7" descr="Blackboard Business Strategy Concept">
            <a:extLst>
              <a:ext uri="{FF2B5EF4-FFF2-40B4-BE49-F238E27FC236}">
                <a16:creationId xmlns:a16="http://schemas.microsoft.com/office/drawing/2014/main" id="{3E5ED739-7F5C-4664-BA95-62086B5A5129}"/>
              </a:ext>
            </a:extLst>
          </p:cNvPr>
          <p:cNvPicPr>
            <a:picLocks noGrp="1" noChangeAspect="1"/>
          </p:cNvPicPr>
          <p:nvPr>
            <p:ph type="pic" sz="quarter" idx="15"/>
          </p:nvPr>
        </p:nvPicPr>
        <p:blipFill>
          <a:blip r:embed="rId3"/>
          <a:srcRect l="8117" r="9104" b="-2"/>
          <a:stretch>
            <a:fillRect/>
          </a:stretch>
        </p:blipFill>
        <p:spPr>
          <a:xfrm>
            <a:off x="20" y="10"/>
            <a:ext cx="7619980" cy="6857991"/>
          </a:xfrm>
        </p:spPr>
      </p:pic>
      <p:sp>
        <p:nvSpPr>
          <p:cNvPr id="3" name="Date Placeholder 2">
            <a:extLst>
              <a:ext uri="{FF2B5EF4-FFF2-40B4-BE49-F238E27FC236}">
                <a16:creationId xmlns:a16="http://schemas.microsoft.com/office/drawing/2014/main" id="{3EDA45B4-A06E-5D16-68CB-BC1892D48E65}"/>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CE442A71-F197-A59E-CBB7-1CBF7143C39C}"/>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34B358E4-0363-277B-8DE4-9DBB44473886}"/>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35</a:t>
            </a:fld>
            <a:endParaRPr lang="en-US"/>
          </a:p>
        </p:txBody>
      </p:sp>
      <p:sp>
        <p:nvSpPr>
          <p:cNvPr id="7" name="Content Placeholder 6">
            <a:extLst>
              <a:ext uri="{FF2B5EF4-FFF2-40B4-BE49-F238E27FC236}">
                <a16:creationId xmlns:a16="http://schemas.microsoft.com/office/drawing/2014/main" id="{4F905C6E-607F-AA09-6A18-71ED91ADEDF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Pay-As-You-Go Pricing</a:t>
            </a:r>
          </a:p>
          <a:p>
            <a:pPr marL="0" lvl="1" indent="0">
              <a:lnSpc>
                <a:spcPct val="110000"/>
              </a:lnSpc>
              <a:buFont typeface="Arial" panose="020B0604020202020204" pitchFamily="34" charset="0"/>
              <a:buNone/>
            </a:pPr>
            <a:r>
              <a:rPr lang="en-US" sz="1000"/>
              <a:t>Cloud pricing charges are based on actual resource consumption, enabling flexible and scalable usage.</a:t>
            </a:r>
          </a:p>
          <a:p>
            <a:pPr marL="0" indent="0">
              <a:lnSpc>
                <a:spcPct val="110000"/>
              </a:lnSpc>
              <a:spcBef>
                <a:spcPts val="2500"/>
              </a:spcBef>
              <a:buFont typeface="Arial" panose="020B0604020202020204" pitchFamily="34" charset="0"/>
              <a:buNone/>
            </a:pPr>
            <a:r>
              <a:rPr lang="en-US" sz="1000" b="1"/>
              <a:t>Reserved Instances</a:t>
            </a:r>
          </a:p>
          <a:p>
            <a:pPr marL="0" lvl="1" indent="0">
              <a:lnSpc>
                <a:spcPct val="110000"/>
              </a:lnSpc>
              <a:buFont typeface="Arial" panose="020B0604020202020204" pitchFamily="34" charset="0"/>
              <a:buNone/>
            </a:pPr>
            <a:r>
              <a:rPr lang="en-US" sz="1000"/>
              <a:t>Reserved instances offer discounted rates for pre-committed cloud resource usage, reducing long-term costs.</a:t>
            </a:r>
          </a:p>
          <a:p>
            <a:pPr marL="0" indent="0">
              <a:lnSpc>
                <a:spcPct val="110000"/>
              </a:lnSpc>
              <a:spcBef>
                <a:spcPts val="2500"/>
              </a:spcBef>
              <a:buFont typeface="Arial" panose="020B0604020202020204" pitchFamily="34" charset="0"/>
              <a:buNone/>
            </a:pPr>
            <a:r>
              <a:rPr lang="en-US" sz="1000" b="1"/>
              <a:t>Right-Sizing Resources</a:t>
            </a:r>
          </a:p>
          <a:p>
            <a:pPr marL="0" lvl="1" indent="0">
              <a:lnSpc>
                <a:spcPct val="110000"/>
              </a:lnSpc>
              <a:buFont typeface="Arial" panose="020B0604020202020204" pitchFamily="34" charset="0"/>
              <a:buNone/>
            </a:pPr>
            <a:r>
              <a:rPr lang="en-US" sz="1000"/>
              <a:t>Right-sizing ensures efficient cloud resource allocation by matching capacity with actual needs to optimize costs.</a:t>
            </a:r>
          </a:p>
        </p:txBody>
      </p:sp>
    </p:spTree>
    <p:extLst>
      <p:ext uri="{BB962C8B-B14F-4D97-AF65-F5344CB8AC3E}">
        <p14:creationId xmlns:p14="http://schemas.microsoft.com/office/powerpoint/2010/main" val="26491469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A1855-C07E-E738-2B89-41B8DB170AF6}"/>
              </a:ext>
            </a:extLst>
          </p:cNvPr>
          <p:cNvSpPr>
            <a:spLocks noGrp="1"/>
          </p:cNvSpPr>
          <p:nvPr>
            <p:ph type="title"/>
          </p:nvPr>
        </p:nvSpPr>
        <p:spPr>
          <a:xfrm>
            <a:off x="8159103" y="952500"/>
            <a:ext cx="3239262" cy="1582882"/>
          </a:xfrm>
        </p:spPr>
        <p:txBody>
          <a:bodyPr anchor="b">
            <a:normAutofit/>
          </a:bodyPr>
          <a:lstStyle/>
          <a:p>
            <a:r>
              <a:rPr lang="en-US"/>
              <a:t>Cloud Advantages</a:t>
            </a:r>
          </a:p>
        </p:txBody>
      </p:sp>
      <p:pic>
        <p:nvPicPr>
          <p:cNvPr id="8" name="Content Placeholder 7" descr="3D abstract blue and gold cube illustration">
            <a:extLst>
              <a:ext uri="{FF2B5EF4-FFF2-40B4-BE49-F238E27FC236}">
                <a16:creationId xmlns:a16="http://schemas.microsoft.com/office/drawing/2014/main" id="{D9274E32-6DC5-413A-9A25-16449D63CD5D}"/>
              </a:ext>
            </a:extLst>
          </p:cNvPr>
          <p:cNvPicPr>
            <a:picLocks noGrp="1" noChangeAspect="1"/>
          </p:cNvPicPr>
          <p:nvPr>
            <p:ph type="pic" sz="quarter" idx="15"/>
          </p:nvPr>
        </p:nvPicPr>
        <p:blipFill>
          <a:blip r:embed="rId3"/>
          <a:srcRect l="8196" r="25137"/>
          <a:stretch>
            <a:fillRect/>
          </a:stretch>
        </p:blipFill>
        <p:spPr>
          <a:xfrm>
            <a:off x="20" y="10"/>
            <a:ext cx="7619980" cy="6857991"/>
          </a:xfrm>
        </p:spPr>
      </p:pic>
      <p:sp>
        <p:nvSpPr>
          <p:cNvPr id="3" name="Date Placeholder 2">
            <a:extLst>
              <a:ext uri="{FF2B5EF4-FFF2-40B4-BE49-F238E27FC236}">
                <a16:creationId xmlns:a16="http://schemas.microsoft.com/office/drawing/2014/main" id="{68802297-D977-F819-F787-FEED0E04ECEB}"/>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5A2EAE4C-5688-5566-2968-D56749FD07A3}"/>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D8D8ED3B-3E20-E75E-E4C2-C655482819E6}"/>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36</a:t>
            </a:fld>
            <a:endParaRPr lang="en-US"/>
          </a:p>
        </p:txBody>
      </p:sp>
      <p:sp>
        <p:nvSpPr>
          <p:cNvPr id="7" name="Content Placeholder 6">
            <a:extLst>
              <a:ext uri="{FF2B5EF4-FFF2-40B4-BE49-F238E27FC236}">
                <a16:creationId xmlns:a16="http://schemas.microsoft.com/office/drawing/2014/main" id="{83A9C411-1FEA-6150-2BF6-CE626A099BEE}"/>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000" b="1"/>
              <a:t>Elastic Scalability</a:t>
            </a:r>
          </a:p>
          <a:p>
            <a:pPr marL="0" lvl="1" indent="0">
              <a:lnSpc>
                <a:spcPct val="110000"/>
              </a:lnSpc>
              <a:buFont typeface="Arial" panose="020B0604020202020204" pitchFamily="34" charset="0"/>
              <a:buNone/>
            </a:pPr>
            <a:r>
              <a:rPr lang="en-US" sz="1000"/>
              <a:t>Cloud computing provides elastic scalability to adjust resources based on demand quickly and efficiently.</a:t>
            </a:r>
          </a:p>
          <a:p>
            <a:pPr marL="0" indent="0">
              <a:lnSpc>
                <a:spcPct val="110000"/>
              </a:lnSpc>
              <a:spcBef>
                <a:spcPts val="2500"/>
              </a:spcBef>
              <a:buFont typeface="Arial" panose="020B0604020202020204" pitchFamily="34" charset="0"/>
              <a:buNone/>
            </a:pPr>
            <a:r>
              <a:rPr lang="en-US" sz="1000" b="1"/>
              <a:t>Global Reach</a:t>
            </a:r>
          </a:p>
          <a:p>
            <a:pPr marL="0" lvl="1" indent="0">
              <a:lnSpc>
                <a:spcPct val="110000"/>
              </a:lnSpc>
              <a:buFont typeface="Arial" panose="020B0604020202020204" pitchFamily="34" charset="0"/>
              <a:buNone/>
            </a:pPr>
            <a:r>
              <a:rPr lang="en-US" sz="1000"/>
              <a:t>Cloud services offer global reach, enabling businesses to operate and serve customers worldwide seamlessly.</a:t>
            </a:r>
          </a:p>
          <a:p>
            <a:pPr marL="0" indent="0">
              <a:lnSpc>
                <a:spcPct val="110000"/>
              </a:lnSpc>
              <a:spcBef>
                <a:spcPts val="2500"/>
              </a:spcBef>
              <a:buFont typeface="Arial" panose="020B0604020202020204" pitchFamily="34" charset="0"/>
              <a:buNone/>
            </a:pPr>
            <a:r>
              <a:rPr lang="en-US" sz="1000" b="1"/>
              <a:t>Automation and Resilience</a:t>
            </a:r>
          </a:p>
          <a:p>
            <a:pPr marL="0" lvl="1" indent="0">
              <a:lnSpc>
                <a:spcPct val="110000"/>
              </a:lnSpc>
              <a:buFont typeface="Arial" panose="020B0604020202020204" pitchFamily="34" charset="0"/>
              <a:buNone/>
            </a:pPr>
            <a:r>
              <a:rPr lang="en-US" sz="1000"/>
              <a:t>Built-in automation and resilience in the cloud support continuous availability and rapid innovation.</a:t>
            </a:r>
          </a:p>
        </p:txBody>
      </p:sp>
    </p:spTree>
    <p:extLst>
      <p:ext uri="{BB962C8B-B14F-4D97-AF65-F5344CB8AC3E}">
        <p14:creationId xmlns:p14="http://schemas.microsoft.com/office/powerpoint/2010/main" val="300955686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CFD6E-75AA-B493-8A56-4A2CAD9809CC}"/>
              </a:ext>
            </a:extLst>
          </p:cNvPr>
          <p:cNvSpPr>
            <a:spLocks noGrp="1"/>
          </p:cNvSpPr>
          <p:nvPr>
            <p:ph type="title"/>
          </p:nvPr>
        </p:nvSpPr>
        <p:spPr>
          <a:xfrm>
            <a:off x="5210016" y="957435"/>
            <a:ext cx="6400800" cy="885847"/>
          </a:xfrm>
        </p:spPr>
        <p:txBody>
          <a:bodyPr anchor="b">
            <a:normAutofit/>
          </a:bodyPr>
          <a:lstStyle/>
          <a:p>
            <a:r>
              <a:rPr lang="en-US"/>
              <a:t>Cloud Challenges</a:t>
            </a:r>
          </a:p>
        </p:txBody>
      </p:sp>
      <p:pic>
        <p:nvPicPr>
          <p:cNvPr id="8" name="Content Placeholder 7" descr="Abstract  Digital concept which shows network security optimization and internet technology  ">
            <a:extLst>
              <a:ext uri="{FF2B5EF4-FFF2-40B4-BE49-F238E27FC236}">
                <a16:creationId xmlns:a16="http://schemas.microsoft.com/office/drawing/2014/main" id="{6D95FE6F-CB18-4BE4-8592-065FACAC58C3}"/>
              </a:ext>
            </a:extLst>
          </p:cNvPr>
          <p:cNvPicPr>
            <a:picLocks noGrp="1" noChangeAspect="1"/>
          </p:cNvPicPr>
          <p:nvPr>
            <p:ph type="pic" sz="quarter" idx="15"/>
          </p:nvPr>
        </p:nvPicPr>
        <p:blipFill>
          <a:blip r:embed="rId3"/>
          <a:srcRect l="13718" r="34903"/>
          <a:stretch>
            <a:fillRect/>
          </a:stretch>
        </p:blipFill>
        <p:spPr>
          <a:xfrm>
            <a:off x="2" y="10"/>
            <a:ext cx="4698090" cy="6857991"/>
          </a:xfrm>
        </p:spPr>
      </p:pic>
      <p:sp>
        <p:nvSpPr>
          <p:cNvPr id="3" name="Date Placeholder 2">
            <a:extLst>
              <a:ext uri="{FF2B5EF4-FFF2-40B4-BE49-F238E27FC236}">
                <a16:creationId xmlns:a16="http://schemas.microsoft.com/office/drawing/2014/main" id="{8E567970-C28B-2EAA-7E97-408157D586E5}"/>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FFEE324F-F7E3-4E34-CE30-EC5D4701F75D}"/>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294D4C20-0F28-0A9A-3F34-DE43CA4AE91C}"/>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37</a:t>
            </a:fld>
            <a:endParaRPr lang="en-US"/>
          </a:p>
        </p:txBody>
      </p:sp>
      <p:sp>
        <p:nvSpPr>
          <p:cNvPr id="7" name="Content Placeholder 6">
            <a:extLst>
              <a:ext uri="{FF2B5EF4-FFF2-40B4-BE49-F238E27FC236}">
                <a16:creationId xmlns:a16="http://schemas.microsoft.com/office/drawing/2014/main" id="{D65588B3-9595-378D-D93C-574278B70035}"/>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Vendor Lock-In</a:t>
            </a:r>
          </a:p>
          <a:p>
            <a:pPr marL="0" lvl="1" indent="0">
              <a:buFont typeface="Arial" panose="020B0604020202020204" pitchFamily="34" charset="0"/>
              <a:buNone/>
            </a:pPr>
            <a:r>
              <a:t>Vendor lock-in limits flexibility by making it hard to switch cloud providers or platforms.</a:t>
            </a:r>
            <a:endParaRPr lang="en-US"/>
          </a:p>
          <a:p>
            <a:pPr marL="0" indent="0">
              <a:spcBef>
                <a:spcPts val="2500"/>
              </a:spcBef>
              <a:buFont typeface="Arial" panose="020B0604020202020204" pitchFamily="34" charset="0"/>
              <a:buNone/>
            </a:pPr>
            <a:r>
              <a:rPr lang="en-US" b="1"/>
              <a:t>Security Misconfigurations</a:t>
            </a:r>
          </a:p>
          <a:p>
            <a:pPr marL="0" lvl="1" indent="0">
              <a:buFont typeface="Arial" panose="020B0604020202020204" pitchFamily="34" charset="0"/>
              <a:buNone/>
            </a:pPr>
            <a:r>
              <a:t>Security misconfigurations increase vulnerabilities and risks of data breaches in cloud environments.</a:t>
            </a:r>
            <a:endParaRPr lang="en-US"/>
          </a:p>
          <a:p>
            <a:pPr marL="0" indent="0">
              <a:spcBef>
                <a:spcPts val="2500"/>
              </a:spcBef>
              <a:buFont typeface="Arial" panose="020B0604020202020204" pitchFamily="34" charset="0"/>
              <a:buNone/>
            </a:pPr>
            <a:r>
              <a:rPr lang="en-US" b="1"/>
              <a:t>Cost Overruns</a:t>
            </a:r>
          </a:p>
          <a:p>
            <a:pPr marL="0" lvl="1" indent="0">
              <a:buFont typeface="Arial" panose="020B0604020202020204" pitchFamily="34" charset="0"/>
              <a:buNone/>
            </a:pPr>
            <a:r>
              <a:t>Hidden and unexpected costs cause cloud spending to exceed budgets and estimates.</a:t>
            </a:r>
            <a:endParaRPr lang="en-US"/>
          </a:p>
          <a:p>
            <a:pPr marL="0" indent="0">
              <a:spcBef>
                <a:spcPts val="2500"/>
              </a:spcBef>
              <a:buFont typeface="Arial" panose="020B0604020202020204" pitchFamily="34" charset="0"/>
              <a:buNone/>
            </a:pPr>
            <a:r>
              <a:rPr lang="en-US" b="1"/>
              <a:t>System Complexity</a:t>
            </a:r>
          </a:p>
          <a:p>
            <a:pPr marL="0" lvl="1" indent="0">
              <a:buFont typeface="Arial" panose="020B0604020202020204" pitchFamily="34" charset="0"/>
              <a:buNone/>
            </a:pPr>
            <a:r>
              <a:t>Distributed systems add complexity, making cloud management and troubleshooting challenging.</a:t>
            </a:r>
            <a:endParaRPr lang="en-US"/>
          </a:p>
        </p:txBody>
      </p:sp>
    </p:spTree>
    <p:extLst>
      <p:ext uri="{BB962C8B-B14F-4D97-AF65-F5344CB8AC3E}">
        <p14:creationId xmlns:p14="http://schemas.microsoft.com/office/powerpoint/2010/main" val="7319644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D7B62-93BC-3BF1-3C93-901B83C1EDB6}"/>
              </a:ext>
            </a:extLst>
          </p:cNvPr>
          <p:cNvSpPr>
            <a:spLocks noGrp="1"/>
          </p:cNvSpPr>
          <p:nvPr>
            <p:ph type="title"/>
          </p:nvPr>
        </p:nvSpPr>
        <p:spPr>
          <a:xfrm>
            <a:off x="301752" y="1010934"/>
            <a:ext cx="3507418" cy="1398494"/>
          </a:xfrm>
        </p:spPr>
        <p:txBody>
          <a:bodyPr anchor="t">
            <a:normAutofit/>
          </a:bodyPr>
          <a:lstStyle/>
          <a:p>
            <a:r>
              <a:rPr lang="en-US"/>
              <a:t>What Changes for Developers?</a:t>
            </a:r>
          </a:p>
        </p:txBody>
      </p:sp>
      <p:sp>
        <p:nvSpPr>
          <p:cNvPr id="3" name="Date Placeholder 2">
            <a:extLst>
              <a:ext uri="{FF2B5EF4-FFF2-40B4-BE49-F238E27FC236}">
                <a16:creationId xmlns:a16="http://schemas.microsoft.com/office/drawing/2014/main" id="{05E253FB-4EFF-F66D-1B3A-6BA3320912AE}"/>
              </a:ext>
            </a:extLst>
          </p:cNvPr>
          <p:cNvSpPr>
            <a:spLocks noGrp="1"/>
          </p:cNvSpPr>
          <p:nvPr>
            <p:ph type="dt" sz="half" idx="14"/>
          </p:nvPr>
        </p:nvSpPr>
        <p:spPr>
          <a:xfrm>
            <a:off x="301752" y="210114"/>
            <a:ext cx="1759288"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295CE769-23A6-2555-A16E-7006A9B2D3CA}"/>
              </a:ext>
            </a:extLst>
          </p:cNvPr>
          <p:cNvSpPr>
            <a:spLocks noGrp="1"/>
          </p:cNvSpPr>
          <p:nvPr>
            <p:ph type="ftr" sz="quarter" idx="15"/>
          </p:nvPr>
        </p:nvSpPr>
        <p:spPr>
          <a:xfrm>
            <a:off x="4932680" y="210114"/>
            <a:ext cx="250928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D7DE02DA-FDDA-1732-3110-C9F46457F4FE}"/>
              </a:ext>
            </a:extLst>
          </p:cNvPr>
          <p:cNvSpPr>
            <a:spLocks noGrp="1"/>
          </p:cNvSpPr>
          <p:nvPr>
            <p:ph type="sldNum" sz="quarter" idx="16"/>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38</a:t>
            </a:fld>
            <a:endParaRPr lang="en-US"/>
          </a:p>
        </p:txBody>
      </p:sp>
      <p:pic>
        <p:nvPicPr>
          <p:cNvPr id="8" name="Content Placeholder 7" descr="A man stands in front of a wall that is illuminated with numbers in a row, which are being shown against a black wall. It gives an interesting effect.">
            <a:extLst>
              <a:ext uri="{FF2B5EF4-FFF2-40B4-BE49-F238E27FC236}">
                <a16:creationId xmlns:a16="http://schemas.microsoft.com/office/drawing/2014/main" id="{75933587-B238-4BAB-BFF5-634DCEC29437}"/>
              </a:ext>
            </a:extLst>
          </p:cNvPr>
          <p:cNvPicPr>
            <a:picLocks noGrp="1" noChangeAspect="1"/>
          </p:cNvPicPr>
          <p:nvPr>
            <p:ph type="pic" sz="quarter" idx="17"/>
          </p:nvPr>
        </p:nvPicPr>
        <p:blipFill>
          <a:blip r:embed="rId3"/>
          <a:stretch/>
        </p:blipFill>
        <p:spPr>
          <a:xfrm>
            <a:off x="451351" y="3399211"/>
            <a:ext cx="3357819" cy="2224555"/>
          </a:xfrm>
        </p:spPr>
      </p:pic>
      <p:sp>
        <p:nvSpPr>
          <p:cNvPr id="7" name="Content Placeholder 6">
            <a:extLst>
              <a:ext uri="{FF2B5EF4-FFF2-40B4-BE49-F238E27FC236}">
                <a16:creationId xmlns:a16="http://schemas.microsoft.com/office/drawing/2014/main" id="{9364A5E1-A689-0FF2-0A68-50F61452C0E7}"/>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32679" y="1010932"/>
            <a:ext cx="6492240" cy="5212080"/>
          </a:xfrm>
        </p:spPr>
        <p:txBody>
          <a:bodyPr>
            <a:normAutofit/>
          </a:bodyPr>
          <a:lstStyle/>
          <a:p>
            <a:pPr marL="0" indent="0">
              <a:spcBef>
                <a:spcPts val="2500"/>
              </a:spcBef>
              <a:buFont typeface="Arial" panose="020B0604020202020204" pitchFamily="34" charset="0"/>
              <a:buNone/>
            </a:pPr>
            <a:r>
              <a:rPr lang="en-US" b="1"/>
              <a:t>Infrastructure-as-Code Adoption</a:t>
            </a:r>
          </a:p>
          <a:p>
            <a:pPr marL="0" lvl="1" indent="0">
              <a:buFont typeface="Arial" panose="020B0604020202020204" pitchFamily="34" charset="0"/>
              <a:buNone/>
            </a:pPr>
            <a:r>
              <a:t>Developers use code to manage and provision cloud infrastructure efficiently and reliably.</a:t>
            </a:r>
            <a:endParaRPr lang="en-US"/>
          </a:p>
          <a:p>
            <a:pPr marL="0" indent="0">
              <a:spcBef>
                <a:spcPts val="2500"/>
              </a:spcBef>
              <a:buFont typeface="Arial" panose="020B0604020202020204" pitchFamily="34" charset="0"/>
              <a:buNone/>
            </a:pPr>
            <a:r>
              <a:rPr lang="en-US" b="1"/>
              <a:t>DevOps Practices</a:t>
            </a:r>
          </a:p>
          <a:p>
            <a:pPr marL="0" lvl="1" indent="0">
              <a:buFont typeface="Arial" panose="020B0604020202020204" pitchFamily="34" charset="0"/>
              <a:buNone/>
            </a:pPr>
            <a:r>
              <a:t>Integrating development and operations teams accelerates software delivery and improves collaboration.</a:t>
            </a:r>
            <a:endParaRPr lang="en-US"/>
          </a:p>
          <a:p>
            <a:pPr marL="0" indent="0">
              <a:spcBef>
                <a:spcPts val="2500"/>
              </a:spcBef>
              <a:buFont typeface="Arial" panose="020B0604020202020204" pitchFamily="34" charset="0"/>
              <a:buNone/>
            </a:pPr>
            <a:r>
              <a:rPr lang="en-US" b="1"/>
              <a:t>Monitoring-First Approach</a:t>
            </a:r>
          </a:p>
          <a:p>
            <a:pPr marL="0" lvl="1" indent="0">
              <a:buFont typeface="Arial" panose="020B0604020202020204" pitchFamily="34" charset="0"/>
              <a:buNone/>
            </a:pPr>
            <a:r>
              <a:t>Developers prioritize monitoring to proactively detect and resolve issues in cloud systems.</a:t>
            </a:r>
            <a:endParaRPr lang="en-US"/>
          </a:p>
          <a:p>
            <a:pPr marL="0" indent="0">
              <a:spcBef>
                <a:spcPts val="2500"/>
              </a:spcBef>
              <a:buFont typeface="Arial" panose="020B0604020202020204" pitchFamily="34" charset="0"/>
              <a:buNone/>
            </a:pPr>
            <a:r>
              <a:rPr lang="en-US" b="1"/>
              <a:t>Distributed Systems Design</a:t>
            </a:r>
          </a:p>
          <a:p>
            <a:pPr marL="0" lvl="1" indent="0">
              <a:buFont typeface="Arial" panose="020B0604020202020204" pitchFamily="34" charset="0"/>
              <a:buNone/>
            </a:pPr>
            <a:r>
              <a:t>Designing systems to run across multiple cloud nodes enhances scalability and resilience.</a:t>
            </a:r>
            <a:endParaRPr lang="en-US"/>
          </a:p>
        </p:txBody>
      </p:sp>
    </p:spTree>
    <p:extLst>
      <p:ext uri="{BB962C8B-B14F-4D97-AF65-F5344CB8AC3E}">
        <p14:creationId xmlns:p14="http://schemas.microsoft.com/office/powerpoint/2010/main" val="227513503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40A28D-D75C-08EF-4CA9-6754CDFCE8D6}"/>
              </a:ext>
            </a:extLst>
          </p:cNvPr>
          <p:cNvSpPr>
            <a:spLocks noGrp="1"/>
          </p:cNvSpPr>
          <p:nvPr>
            <p:ph type="title"/>
          </p:nvPr>
        </p:nvSpPr>
        <p:spPr>
          <a:xfrm>
            <a:off x="5210016" y="957435"/>
            <a:ext cx="6400800" cy="885847"/>
          </a:xfrm>
        </p:spPr>
        <p:txBody>
          <a:bodyPr anchor="b">
            <a:normAutofit/>
          </a:bodyPr>
          <a:lstStyle/>
          <a:p>
            <a:r>
              <a:rPr lang="en-US"/>
              <a:t>Cloud-Native Mindset</a:t>
            </a:r>
          </a:p>
        </p:txBody>
      </p:sp>
      <p:pic>
        <p:nvPicPr>
          <p:cNvPr id="8" name="Content Placeholder 7" descr="Blue blocks and networks technology background">
            <a:extLst>
              <a:ext uri="{FF2B5EF4-FFF2-40B4-BE49-F238E27FC236}">
                <a16:creationId xmlns:a16="http://schemas.microsoft.com/office/drawing/2014/main" id="{529D1CFA-649F-451C-BE0F-81E675136B99}"/>
              </a:ext>
            </a:extLst>
          </p:cNvPr>
          <p:cNvPicPr>
            <a:picLocks noGrp="1" noChangeAspect="1"/>
          </p:cNvPicPr>
          <p:nvPr>
            <p:ph type="pic" sz="quarter" idx="15"/>
          </p:nvPr>
        </p:nvPicPr>
        <p:blipFill>
          <a:blip r:embed="rId3"/>
          <a:srcRect l="16355" r="45282"/>
          <a:stretch>
            <a:fillRect/>
          </a:stretch>
        </p:blipFill>
        <p:spPr>
          <a:xfrm>
            <a:off x="2" y="10"/>
            <a:ext cx="4698090" cy="6857991"/>
          </a:xfrm>
        </p:spPr>
      </p:pic>
      <p:sp>
        <p:nvSpPr>
          <p:cNvPr id="3" name="Date Placeholder 2">
            <a:extLst>
              <a:ext uri="{FF2B5EF4-FFF2-40B4-BE49-F238E27FC236}">
                <a16:creationId xmlns:a16="http://schemas.microsoft.com/office/drawing/2014/main" id="{BA88E246-B22C-C699-A694-8A5040F91426}"/>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A5E313FD-2A35-58F8-D395-DA30E73DC526}"/>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CD131B40-B799-08D8-D253-F83464CFF85B}"/>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39</a:t>
            </a:fld>
            <a:endParaRPr lang="en-US"/>
          </a:p>
        </p:txBody>
      </p:sp>
      <p:sp>
        <p:nvSpPr>
          <p:cNvPr id="7" name="Content Placeholder 6">
            <a:extLst>
              <a:ext uri="{FF2B5EF4-FFF2-40B4-BE49-F238E27FC236}">
                <a16:creationId xmlns:a16="http://schemas.microsoft.com/office/drawing/2014/main" id="{1A725B48-17A5-1E6B-35C6-52FEE295B98C}"/>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Stateless Architecture</a:t>
            </a:r>
          </a:p>
          <a:p>
            <a:pPr marL="0" lvl="1" indent="0">
              <a:buFont typeface="Arial" panose="020B0604020202020204" pitchFamily="34" charset="0"/>
              <a:buNone/>
            </a:pPr>
            <a:r>
              <a:t>Cloud-native applications are designed to be stateless, allowing easy scaling and recovery from failures.</a:t>
            </a:r>
            <a:endParaRPr lang="en-US"/>
          </a:p>
          <a:p>
            <a:pPr marL="0" indent="0">
              <a:spcBef>
                <a:spcPts val="2500"/>
              </a:spcBef>
              <a:buFont typeface="Arial" panose="020B0604020202020204" pitchFamily="34" charset="0"/>
              <a:buNone/>
            </a:pPr>
            <a:r>
              <a:rPr lang="en-US" b="1"/>
              <a:t>API-First Design</a:t>
            </a:r>
          </a:p>
          <a:p>
            <a:pPr marL="0" lvl="1" indent="0">
              <a:buFont typeface="Arial" panose="020B0604020202020204" pitchFamily="34" charset="0"/>
              <a:buNone/>
            </a:pPr>
            <a:r>
              <a:t>API-first approach ensures seamless communication and integration between different cloud services and components.</a:t>
            </a:r>
            <a:endParaRPr lang="en-US"/>
          </a:p>
          <a:p>
            <a:pPr marL="0" indent="0">
              <a:spcBef>
                <a:spcPts val="2500"/>
              </a:spcBef>
              <a:buFont typeface="Arial" panose="020B0604020202020204" pitchFamily="34" charset="0"/>
              <a:buNone/>
            </a:pPr>
            <a:r>
              <a:rPr lang="en-US" b="1"/>
              <a:t>Automated Deployment</a:t>
            </a:r>
          </a:p>
          <a:p>
            <a:pPr marL="0" lvl="1" indent="0">
              <a:buFont typeface="Arial" panose="020B0604020202020204" pitchFamily="34" charset="0"/>
              <a:buNone/>
            </a:pPr>
            <a:r>
              <a:t>Automatic deployment enables continuous delivery and rapid updates of cloud-native applications.</a:t>
            </a:r>
            <a:endParaRPr lang="en-US"/>
          </a:p>
          <a:p>
            <a:pPr marL="0" indent="0">
              <a:spcBef>
                <a:spcPts val="2500"/>
              </a:spcBef>
              <a:buFont typeface="Arial" panose="020B0604020202020204" pitchFamily="34" charset="0"/>
              <a:buNone/>
            </a:pPr>
            <a:r>
              <a:rPr lang="en-US" b="1"/>
              <a:t>Observability and Resilience</a:t>
            </a:r>
          </a:p>
          <a:p>
            <a:pPr marL="0" lvl="1" indent="0">
              <a:buFont typeface="Arial" panose="020B0604020202020204" pitchFamily="34" charset="0"/>
              <a:buNone/>
            </a:pPr>
            <a:r>
              <a:t>Built-in observability supports monitoring and resilience, ensuring high availability and performance.</a:t>
            </a:r>
            <a:endParaRPr lang="en-US"/>
          </a:p>
        </p:txBody>
      </p:sp>
    </p:spTree>
    <p:extLst>
      <p:ext uri="{BB962C8B-B14F-4D97-AF65-F5344CB8AC3E}">
        <p14:creationId xmlns:p14="http://schemas.microsoft.com/office/powerpoint/2010/main" val="354470015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FAC88C-7CBB-ECE4-685E-628D86858E1E}"/>
              </a:ext>
            </a:extLst>
          </p:cNvPr>
          <p:cNvSpPr>
            <a:spLocks noGrp="1"/>
          </p:cNvSpPr>
          <p:nvPr>
            <p:ph type="title"/>
          </p:nvPr>
        </p:nvSpPr>
        <p:spPr>
          <a:xfrm>
            <a:off x="301752" y="1010934"/>
            <a:ext cx="3507418" cy="1398494"/>
          </a:xfrm>
        </p:spPr>
        <p:txBody>
          <a:bodyPr anchor="t">
            <a:normAutofit/>
          </a:bodyPr>
          <a:lstStyle/>
          <a:p>
            <a:r>
              <a:rPr lang="en-US"/>
              <a:t>What Is Cloud Computing?</a:t>
            </a:r>
          </a:p>
        </p:txBody>
      </p:sp>
      <p:sp>
        <p:nvSpPr>
          <p:cNvPr id="3" name="Date Placeholder 2">
            <a:extLst>
              <a:ext uri="{FF2B5EF4-FFF2-40B4-BE49-F238E27FC236}">
                <a16:creationId xmlns:a16="http://schemas.microsoft.com/office/drawing/2014/main" id="{1B478106-5C96-2180-75D4-A356C702F5A0}"/>
              </a:ext>
            </a:extLst>
          </p:cNvPr>
          <p:cNvSpPr>
            <a:spLocks noGrp="1"/>
          </p:cNvSpPr>
          <p:nvPr>
            <p:ph type="dt" sz="half" idx="14"/>
          </p:nvPr>
        </p:nvSpPr>
        <p:spPr>
          <a:xfrm>
            <a:off x="301752" y="210114"/>
            <a:ext cx="1759288"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0209B5D1-CA44-95A3-3325-9DDFC8C9554C}"/>
              </a:ext>
            </a:extLst>
          </p:cNvPr>
          <p:cNvSpPr>
            <a:spLocks noGrp="1"/>
          </p:cNvSpPr>
          <p:nvPr>
            <p:ph type="ftr" sz="quarter" idx="15"/>
          </p:nvPr>
        </p:nvSpPr>
        <p:spPr>
          <a:xfrm>
            <a:off x="4932680" y="210114"/>
            <a:ext cx="250928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B6BAB788-C169-2813-5E62-F93FF2A1C763}"/>
              </a:ext>
            </a:extLst>
          </p:cNvPr>
          <p:cNvSpPr>
            <a:spLocks noGrp="1"/>
          </p:cNvSpPr>
          <p:nvPr>
            <p:ph type="sldNum" sz="quarter" idx="16"/>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4</a:t>
            </a:fld>
            <a:endParaRPr lang="en-US"/>
          </a:p>
        </p:txBody>
      </p:sp>
      <p:pic>
        <p:nvPicPr>
          <p:cNvPr id="8" name="Content Placeholder 7" descr="Cloud Computing">
            <a:extLst>
              <a:ext uri="{FF2B5EF4-FFF2-40B4-BE49-F238E27FC236}">
                <a16:creationId xmlns:a16="http://schemas.microsoft.com/office/drawing/2014/main" id="{4763A9B1-2D6E-4894-B8F0-FF458CCA082E}"/>
              </a:ext>
            </a:extLst>
          </p:cNvPr>
          <p:cNvPicPr>
            <a:picLocks noGrp="1" noChangeAspect="1"/>
          </p:cNvPicPr>
          <p:nvPr>
            <p:ph type="pic" sz="quarter" idx="17"/>
          </p:nvPr>
        </p:nvPicPr>
        <p:blipFill>
          <a:blip r:embed="rId3"/>
          <a:stretch/>
        </p:blipFill>
        <p:spPr>
          <a:xfrm>
            <a:off x="451351" y="3504143"/>
            <a:ext cx="3357819" cy="2014691"/>
          </a:xfrm>
        </p:spPr>
      </p:pic>
      <p:sp>
        <p:nvSpPr>
          <p:cNvPr id="7" name="Content Placeholder 6">
            <a:extLst>
              <a:ext uri="{FF2B5EF4-FFF2-40B4-BE49-F238E27FC236}">
                <a16:creationId xmlns:a16="http://schemas.microsoft.com/office/drawing/2014/main" id="{A6FBD53E-CC59-855B-98FB-58130B73549D}"/>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932679" y="1010932"/>
            <a:ext cx="6492240" cy="5212080"/>
          </a:xfrm>
        </p:spPr>
        <p:txBody>
          <a:bodyPr>
            <a:normAutofit/>
          </a:bodyPr>
          <a:lstStyle/>
          <a:p>
            <a:pPr marL="0" indent="0">
              <a:spcBef>
                <a:spcPts val="2500"/>
              </a:spcBef>
              <a:buFont typeface="Arial" panose="020B0604020202020204" pitchFamily="34" charset="0"/>
              <a:buNone/>
            </a:pPr>
            <a:r>
              <a:rPr lang="en-US" b="1"/>
              <a:t>On-Demand Resource Delivery</a:t>
            </a:r>
          </a:p>
          <a:p>
            <a:pPr marL="0" lvl="1" indent="0">
              <a:buFont typeface="Arial" panose="020B0604020202020204" pitchFamily="34" charset="0"/>
              <a:buNone/>
            </a:pPr>
            <a:r>
              <a:t>Cloud computing delivers servers, storage, and networking instantly via APIs or portals without manual setup.</a:t>
            </a:r>
            <a:endParaRPr lang="en-US"/>
          </a:p>
          <a:p>
            <a:pPr marL="0" indent="0">
              <a:spcBef>
                <a:spcPts val="2500"/>
              </a:spcBef>
              <a:buFont typeface="Arial" panose="020B0604020202020204" pitchFamily="34" charset="0"/>
              <a:buNone/>
            </a:pPr>
            <a:r>
              <a:rPr lang="en-US" b="1"/>
              <a:t>Elasticity and Scalability</a:t>
            </a:r>
          </a:p>
          <a:p>
            <a:pPr marL="0" lvl="1" indent="0">
              <a:buFont typeface="Arial" panose="020B0604020202020204" pitchFamily="34" charset="0"/>
              <a:buNone/>
            </a:pPr>
            <a:r>
              <a:t>Cloud platforms adjust resources dynamically to meet changing demands, supporting growth and flexibility.</a:t>
            </a:r>
            <a:endParaRPr lang="en-US"/>
          </a:p>
          <a:p>
            <a:pPr marL="0" indent="0">
              <a:spcBef>
                <a:spcPts val="2500"/>
              </a:spcBef>
              <a:buFont typeface="Arial" panose="020B0604020202020204" pitchFamily="34" charset="0"/>
              <a:buNone/>
            </a:pPr>
            <a:r>
              <a:rPr lang="en-US" b="1"/>
              <a:t>Consumption-Based Pricing</a:t>
            </a:r>
          </a:p>
          <a:p>
            <a:pPr marL="0" lvl="1" indent="0">
              <a:buFont typeface="Arial" panose="020B0604020202020204" pitchFamily="34" charset="0"/>
              <a:buNone/>
            </a:pPr>
            <a:r>
              <a:t>Users pay only for the resources they consume, improving cost efficiency compared to traditional hosting.</a:t>
            </a:r>
            <a:endParaRPr lang="en-US"/>
          </a:p>
          <a:p>
            <a:pPr marL="0" indent="0">
              <a:spcBef>
                <a:spcPts val="2500"/>
              </a:spcBef>
              <a:buFont typeface="Arial" panose="020B0604020202020204" pitchFamily="34" charset="0"/>
              <a:buNone/>
            </a:pPr>
            <a:r>
              <a:rPr lang="en-US" b="1"/>
              <a:t>Internet-Based Service Delivery</a:t>
            </a:r>
          </a:p>
          <a:p>
            <a:pPr marL="0" lvl="1" indent="0">
              <a:buFont typeface="Arial" panose="020B0604020202020204" pitchFamily="34" charset="0"/>
              <a:buNone/>
            </a:pPr>
            <a:r>
              <a:t>Cloud services are delivered over the internet, enabling global access and rapid innovation.</a:t>
            </a:r>
            <a:endParaRPr lang="en-US"/>
          </a:p>
        </p:txBody>
      </p:sp>
    </p:spTree>
    <p:extLst>
      <p:ext uri="{BB962C8B-B14F-4D97-AF65-F5344CB8AC3E}">
        <p14:creationId xmlns:p14="http://schemas.microsoft.com/office/powerpoint/2010/main" val="3312597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BB2216-F797-ECF7-C0F0-0C6F2A05F955}"/>
              </a:ext>
            </a:extLst>
          </p:cNvPr>
          <p:cNvSpPr>
            <a:spLocks noGrp="1"/>
          </p:cNvSpPr>
          <p:nvPr>
            <p:ph type="title"/>
          </p:nvPr>
        </p:nvSpPr>
        <p:spPr>
          <a:xfrm>
            <a:off x="5210016" y="957435"/>
            <a:ext cx="6400800" cy="885847"/>
          </a:xfrm>
        </p:spPr>
        <p:txBody>
          <a:bodyPr anchor="b">
            <a:normAutofit/>
          </a:bodyPr>
          <a:lstStyle/>
          <a:p>
            <a:r>
              <a:rPr lang="en-US"/>
              <a:t>Key Takeaways</a:t>
            </a:r>
          </a:p>
        </p:txBody>
      </p:sp>
      <p:pic>
        <p:nvPicPr>
          <p:cNvPr id="8" name="Content Placeholder 7" descr="Cloud computing applications and data security illustration. Cloud computing or the cloud, is a secure computer network designed for sharing software apps, data and other resources over internet computer network between computers, mobile computers, smartphones and other electronic devices connected to the cloud network.">
            <a:extLst>
              <a:ext uri="{FF2B5EF4-FFF2-40B4-BE49-F238E27FC236}">
                <a16:creationId xmlns:a16="http://schemas.microsoft.com/office/drawing/2014/main" id="{620816E2-23F4-4C89-9D81-8504D428C284}"/>
              </a:ext>
            </a:extLst>
          </p:cNvPr>
          <p:cNvPicPr>
            <a:picLocks noGrp="1" noChangeAspect="1"/>
          </p:cNvPicPr>
          <p:nvPr>
            <p:ph type="pic" sz="quarter" idx="15"/>
          </p:nvPr>
        </p:nvPicPr>
        <p:blipFill>
          <a:blip r:embed="rId3"/>
          <a:stretch/>
        </p:blipFill>
        <p:spPr>
          <a:xfrm>
            <a:off x="2" y="1079955"/>
            <a:ext cx="4698090" cy="4698090"/>
          </a:xfrm>
        </p:spPr>
      </p:pic>
      <p:sp>
        <p:nvSpPr>
          <p:cNvPr id="3" name="Date Placeholder 2">
            <a:extLst>
              <a:ext uri="{FF2B5EF4-FFF2-40B4-BE49-F238E27FC236}">
                <a16:creationId xmlns:a16="http://schemas.microsoft.com/office/drawing/2014/main" id="{B621EC1A-EFD1-CBB2-ABB4-A6B48C70C06A}"/>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5B258821-64EE-A9EB-62B2-B39989184C7C}"/>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E0E0B2F9-7874-BEA5-70DB-D6E5F11B3D20}"/>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40</a:t>
            </a:fld>
            <a:endParaRPr lang="en-US"/>
          </a:p>
        </p:txBody>
      </p:sp>
      <p:sp>
        <p:nvSpPr>
          <p:cNvPr id="7" name="Content Placeholder 6">
            <a:extLst>
              <a:ext uri="{FF2B5EF4-FFF2-40B4-BE49-F238E27FC236}">
                <a16:creationId xmlns:a16="http://schemas.microsoft.com/office/drawing/2014/main" id="{2516AB63-95B1-CBCE-AAC9-EDE703E4FE39}"/>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Service Models Overview</a:t>
            </a:r>
          </a:p>
          <a:p>
            <a:pPr marL="0" lvl="1" indent="0">
              <a:buFont typeface="Arial" panose="020B0604020202020204" pitchFamily="34" charset="0"/>
              <a:buNone/>
            </a:pPr>
            <a:r>
              <a:t>Service models define how cloud resources are provided and managed, shaping user interaction and control.</a:t>
            </a:r>
            <a:endParaRPr lang="en-US"/>
          </a:p>
          <a:p>
            <a:pPr marL="0" indent="0">
              <a:spcBef>
                <a:spcPts val="2500"/>
              </a:spcBef>
              <a:buFont typeface="Arial" panose="020B0604020202020204" pitchFamily="34" charset="0"/>
              <a:buNone/>
            </a:pPr>
            <a:r>
              <a:rPr lang="en-US" b="1"/>
              <a:t>Deployment Models</a:t>
            </a:r>
          </a:p>
          <a:p>
            <a:pPr marL="0" lvl="1" indent="0">
              <a:buFont typeface="Arial" panose="020B0604020202020204" pitchFamily="34" charset="0"/>
              <a:buNone/>
            </a:pPr>
            <a:r>
              <a:t>Deployment models specify how cloud infrastructure is deployed, influencing accessibility and control.</a:t>
            </a:r>
            <a:endParaRPr lang="en-US"/>
          </a:p>
          <a:p>
            <a:pPr marL="0" indent="0">
              <a:spcBef>
                <a:spcPts val="2500"/>
              </a:spcBef>
              <a:buFont typeface="Arial" panose="020B0604020202020204" pitchFamily="34" charset="0"/>
              <a:buNone/>
            </a:pPr>
            <a:r>
              <a:rPr lang="en-US" b="1"/>
              <a:t>Shared Responsibility Model</a:t>
            </a:r>
          </a:p>
          <a:p>
            <a:pPr marL="0" lvl="1" indent="0">
              <a:buFont typeface="Arial" panose="020B0604020202020204" pitchFamily="34" charset="0"/>
              <a:buNone/>
            </a:pPr>
            <a:r>
              <a:t>Shared responsibility defines security and management roles between cloud providers and users.</a:t>
            </a:r>
            <a:endParaRPr lang="en-US"/>
          </a:p>
          <a:p>
            <a:pPr marL="0" indent="0">
              <a:spcBef>
                <a:spcPts val="2500"/>
              </a:spcBef>
              <a:buFont typeface="Arial" panose="020B0604020202020204" pitchFamily="34" charset="0"/>
              <a:buNone/>
            </a:pPr>
            <a:r>
              <a:rPr lang="en-US" b="1"/>
              <a:t>Azure Building Blocks</a:t>
            </a:r>
          </a:p>
          <a:p>
            <a:pPr marL="0" lvl="1" indent="0">
              <a:buFont typeface="Arial" panose="020B0604020202020204" pitchFamily="34" charset="0"/>
              <a:buNone/>
            </a:pPr>
            <a:r>
              <a:t>Azure components provide foundational elements for building scalable and secure cloud solutions.</a:t>
            </a:r>
            <a:endParaRPr lang="en-US"/>
          </a:p>
        </p:txBody>
      </p:sp>
    </p:spTree>
    <p:extLst>
      <p:ext uri="{BB962C8B-B14F-4D97-AF65-F5344CB8AC3E}">
        <p14:creationId xmlns:p14="http://schemas.microsoft.com/office/powerpoint/2010/main" val="245357454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206B2-78D0-EF06-BC1B-050F3F8C66DA}"/>
              </a:ext>
            </a:extLst>
          </p:cNvPr>
          <p:cNvSpPr>
            <a:spLocks noGrp="1"/>
          </p:cNvSpPr>
          <p:nvPr>
            <p:ph type="title"/>
          </p:nvPr>
        </p:nvSpPr>
        <p:spPr>
          <a:xfrm>
            <a:off x="5210016" y="957435"/>
            <a:ext cx="6400800" cy="885847"/>
          </a:xfrm>
        </p:spPr>
        <p:txBody>
          <a:bodyPr anchor="b">
            <a:normAutofit/>
          </a:bodyPr>
          <a:lstStyle/>
          <a:p>
            <a:r>
              <a:rPr lang="en-US"/>
              <a:t>Next Lecture Preview</a:t>
            </a:r>
          </a:p>
        </p:txBody>
      </p:sp>
      <p:pic>
        <p:nvPicPr>
          <p:cNvPr id="8" name="Content Placeholder 7" descr="Female drawing flow chart">
            <a:extLst>
              <a:ext uri="{FF2B5EF4-FFF2-40B4-BE49-F238E27FC236}">
                <a16:creationId xmlns:a16="http://schemas.microsoft.com/office/drawing/2014/main" id="{8F87E33A-6F9F-460D-919A-4F842C1F034E}"/>
              </a:ext>
            </a:extLst>
          </p:cNvPr>
          <p:cNvPicPr>
            <a:picLocks noGrp="1" noChangeAspect="1"/>
          </p:cNvPicPr>
          <p:nvPr>
            <p:ph type="pic" sz="quarter" idx="15"/>
          </p:nvPr>
        </p:nvPicPr>
        <p:blipFill>
          <a:blip r:embed="rId3"/>
          <a:srcRect l="25383" r="29747" b="2"/>
          <a:stretch>
            <a:fillRect/>
          </a:stretch>
        </p:blipFill>
        <p:spPr>
          <a:xfrm>
            <a:off x="2" y="10"/>
            <a:ext cx="4698090" cy="6857991"/>
          </a:xfrm>
        </p:spPr>
      </p:pic>
      <p:sp>
        <p:nvSpPr>
          <p:cNvPr id="3" name="Date Placeholder 2">
            <a:extLst>
              <a:ext uri="{FF2B5EF4-FFF2-40B4-BE49-F238E27FC236}">
                <a16:creationId xmlns:a16="http://schemas.microsoft.com/office/drawing/2014/main" id="{EAC7185A-D254-49FE-A9D7-BF7BFDD92D13}"/>
              </a:ext>
            </a:extLst>
          </p:cNvPr>
          <p:cNvSpPr>
            <a:spLocks noGrp="1"/>
          </p:cNvSpPr>
          <p:nvPr>
            <p:ph type="dt" sz="half" idx="16"/>
          </p:nvPr>
        </p:nvSpPr>
        <p:spPr>
          <a:xfrm>
            <a:off x="5213149" y="212239"/>
            <a:ext cx="2208276"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FD00584A-C4B5-EF19-CF52-70C3ECBF42FC}"/>
              </a:ext>
            </a:extLst>
          </p:cNvPr>
          <p:cNvSpPr>
            <a:spLocks noGrp="1"/>
          </p:cNvSpPr>
          <p:nvPr>
            <p:ph type="ftr" sz="quarter" idx="17"/>
          </p:nvPr>
        </p:nvSpPr>
        <p:spPr>
          <a:xfrm>
            <a:off x="7619999" y="210114"/>
            <a:ext cx="2297151"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0B0982BF-D305-C63A-04F0-B78F4DD7D892}"/>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41</a:t>
            </a:fld>
            <a:endParaRPr lang="en-US"/>
          </a:p>
        </p:txBody>
      </p:sp>
      <p:sp>
        <p:nvSpPr>
          <p:cNvPr id="7" name="Content Placeholder 6">
            <a:extLst>
              <a:ext uri="{FF2B5EF4-FFF2-40B4-BE49-F238E27FC236}">
                <a16:creationId xmlns:a16="http://schemas.microsoft.com/office/drawing/2014/main" id="{B9976737-CAFD-422F-3957-96064209C2A7}"/>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5210016" y="2054715"/>
            <a:ext cx="6400800" cy="4502965"/>
          </a:xfrm>
        </p:spPr>
        <p:txBody>
          <a:bodyPr>
            <a:normAutofit/>
          </a:bodyPr>
          <a:lstStyle/>
          <a:p>
            <a:pPr marL="0" indent="0">
              <a:spcBef>
                <a:spcPts val="2500"/>
              </a:spcBef>
              <a:buFont typeface="Arial" panose="020B0604020202020204" pitchFamily="34" charset="0"/>
              <a:buNone/>
            </a:pPr>
            <a:r>
              <a:rPr lang="en-US" b="1"/>
              <a:t>Cloud Architecture Principles</a:t>
            </a:r>
          </a:p>
          <a:p>
            <a:pPr marL="0" lvl="1" indent="0">
              <a:buFont typeface="Arial" panose="020B0604020202020204" pitchFamily="34" charset="0"/>
              <a:buNone/>
            </a:pPr>
            <a:r>
              <a:t>Core principles guide efficient and resilient cloud architecture design for modern applications.</a:t>
            </a:r>
            <a:endParaRPr lang="en-US"/>
          </a:p>
          <a:p>
            <a:pPr marL="0" indent="0">
              <a:spcBef>
                <a:spcPts val="2500"/>
              </a:spcBef>
              <a:buFont typeface="Arial" panose="020B0604020202020204" pitchFamily="34" charset="0"/>
              <a:buNone/>
            </a:pPr>
            <a:r>
              <a:rPr lang="en-US" b="1"/>
              <a:t>12-Factor Applications</a:t>
            </a:r>
          </a:p>
          <a:p>
            <a:pPr marL="0" lvl="1" indent="0">
              <a:buFont typeface="Arial" panose="020B0604020202020204" pitchFamily="34" charset="0"/>
              <a:buNone/>
            </a:pPr>
            <a:r>
              <a:t>The 12-Factor methodology standardizes building cloud-native applications for portability and scalability.</a:t>
            </a:r>
            <a:endParaRPr lang="en-US"/>
          </a:p>
          <a:p>
            <a:pPr marL="0" indent="0">
              <a:spcBef>
                <a:spcPts val="2500"/>
              </a:spcBef>
              <a:buFont typeface="Arial" panose="020B0604020202020204" pitchFamily="34" charset="0"/>
              <a:buNone/>
            </a:pPr>
            <a:r>
              <a:rPr lang="en-US" b="1"/>
              <a:t>Stateless Design</a:t>
            </a:r>
          </a:p>
          <a:p>
            <a:pPr marL="0" lvl="1" indent="0">
              <a:buFont typeface="Arial" panose="020B0604020202020204" pitchFamily="34" charset="0"/>
              <a:buNone/>
            </a:pPr>
            <a:r>
              <a:t>Stateless application design enhances scalability and reliability by avoiding persistent server states.</a:t>
            </a:r>
            <a:endParaRPr lang="en-US"/>
          </a:p>
          <a:p>
            <a:pPr marL="0" indent="0">
              <a:spcBef>
                <a:spcPts val="2500"/>
              </a:spcBef>
              <a:buFont typeface="Arial" panose="020B0604020202020204" pitchFamily="34" charset="0"/>
              <a:buNone/>
            </a:pPr>
            <a:r>
              <a:rPr lang="en-US" b="1"/>
              <a:t>Scaling Patterns</a:t>
            </a:r>
          </a:p>
          <a:p>
            <a:pPr marL="0" lvl="1" indent="0">
              <a:buFont typeface="Arial" panose="020B0604020202020204" pitchFamily="34" charset="0"/>
              <a:buNone/>
            </a:pPr>
            <a:r>
              <a:t>Scaling patterns enable applications to handle varying workloads efficiently in cloud environments.</a:t>
            </a:r>
            <a:endParaRPr lang="en-US"/>
          </a:p>
        </p:txBody>
      </p:sp>
    </p:spTree>
    <p:extLst>
      <p:ext uri="{BB962C8B-B14F-4D97-AF65-F5344CB8AC3E}">
        <p14:creationId xmlns:p14="http://schemas.microsoft.com/office/powerpoint/2010/main" val="48049477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96C6F-7886-C26D-B7A6-AE0594725C9B}"/>
              </a:ext>
            </a:extLst>
          </p:cNvPr>
          <p:cNvSpPr>
            <a:spLocks noGrp="1"/>
          </p:cNvSpPr>
          <p:nvPr>
            <p:ph type="title"/>
          </p:nvPr>
        </p:nvSpPr>
        <p:spPr>
          <a:xfrm>
            <a:off x="301752" y="1025717"/>
            <a:ext cx="3144282" cy="2443427"/>
          </a:xfrm>
        </p:spPr>
        <p:txBody>
          <a:bodyPr anchor="t">
            <a:normAutofit/>
          </a:bodyPr>
          <a:lstStyle/>
          <a:p>
            <a:r>
              <a:rPr lang="en-US"/>
              <a:t>NIST Definition of Cloud Computing</a:t>
            </a:r>
          </a:p>
        </p:txBody>
      </p:sp>
      <p:sp>
        <p:nvSpPr>
          <p:cNvPr id="3" name="Date Placeholder 2">
            <a:extLst>
              <a:ext uri="{FF2B5EF4-FFF2-40B4-BE49-F238E27FC236}">
                <a16:creationId xmlns:a16="http://schemas.microsoft.com/office/drawing/2014/main" id="{83369AAA-F37E-6C6A-68A4-C6240AD58D6D}"/>
              </a:ext>
            </a:extLst>
          </p:cNvPr>
          <p:cNvSpPr>
            <a:spLocks noGrp="1"/>
          </p:cNvSpPr>
          <p:nvPr>
            <p:ph type="dt" sz="half" idx="14"/>
          </p:nvPr>
        </p:nvSpPr>
        <p:spPr>
          <a:xfrm>
            <a:off x="301752" y="210114"/>
            <a:ext cx="1759288" cy="365760"/>
          </a:xfrm>
        </p:spPr>
        <p:txBody>
          <a:bodyPr anchor="ctr">
            <a:normAutofit/>
          </a:bodyPr>
          <a:lstStyle/>
          <a:p>
            <a:pPr>
              <a:spcAft>
                <a:spcPts val="600"/>
              </a:spcAft>
            </a:pPr>
            <a:fld id="{80EE6BAA-0080-49BB-A5F6-D96B22DFE410}"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E52A695C-9702-80FE-C586-BE6C4CB13C7E}"/>
              </a:ext>
            </a:extLst>
          </p:cNvPr>
          <p:cNvSpPr>
            <a:spLocks noGrp="1"/>
          </p:cNvSpPr>
          <p:nvPr>
            <p:ph type="ftr" sz="quarter" idx="15"/>
          </p:nvPr>
        </p:nvSpPr>
        <p:spPr>
          <a:xfrm>
            <a:off x="4470069" y="210114"/>
            <a:ext cx="2664515"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02CE1782-020A-81CA-6070-1A46943F40AB}"/>
              </a:ext>
            </a:extLst>
          </p:cNvPr>
          <p:cNvSpPr>
            <a:spLocks noGrp="1"/>
          </p:cNvSpPr>
          <p:nvPr>
            <p:ph type="sldNum" sz="quarter" idx="16"/>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5</a:t>
            </a:fld>
            <a:endParaRPr lang="en-US"/>
          </a:p>
        </p:txBody>
      </p:sp>
      <p:sp>
        <p:nvSpPr>
          <p:cNvPr id="6" name="Content Placeholder 5">
            <a:extLst>
              <a:ext uri="{FF2B5EF4-FFF2-40B4-BE49-F238E27FC236}">
                <a16:creationId xmlns:a16="http://schemas.microsoft.com/office/drawing/2014/main" id="{2D4D2547-C0E0-D306-055E-679F7082A838}"/>
              </a:ext>
            </a:extLst>
          </p:cNvPr>
          <p:cNvSpPr>
            <a:spLocks noGrp="1"/>
          </p:cNvSpPr>
          <p:nvPr>
            <p:ph sz="quarter" idx="13"/>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4470070" y="1025717"/>
            <a:ext cx="7420178" cy="5375082"/>
          </a:xfrm>
        </p:spPr>
        <p:txBody>
          <a:bodyPr>
            <a:normAutofit/>
          </a:bodyPr>
          <a:lstStyle/>
          <a:p>
            <a:pPr marL="0" indent="0">
              <a:lnSpc>
                <a:spcPct val="110000"/>
              </a:lnSpc>
              <a:spcBef>
                <a:spcPts val="2500"/>
              </a:spcBef>
              <a:buFont typeface="Arial" panose="020B0604020202020204" pitchFamily="34" charset="0"/>
              <a:buNone/>
            </a:pPr>
            <a:r>
              <a:rPr lang="en-US" b="1"/>
              <a:t>On-demand Self-service</a:t>
            </a:r>
          </a:p>
          <a:p>
            <a:pPr marL="0" lvl="1" indent="0">
              <a:lnSpc>
                <a:spcPct val="110000"/>
              </a:lnSpc>
              <a:buFont typeface="Arial" panose="020B0604020202020204" pitchFamily="34" charset="0"/>
              <a:buNone/>
            </a:pPr>
            <a:r>
              <a:t>Users can provision computing resources automatically without requiring human interaction with service providers.</a:t>
            </a:r>
            <a:endParaRPr lang="en-US"/>
          </a:p>
          <a:p>
            <a:pPr marL="0" indent="0">
              <a:lnSpc>
                <a:spcPct val="110000"/>
              </a:lnSpc>
              <a:spcBef>
                <a:spcPts val="2500"/>
              </a:spcBef>
              <a:buFont typeface="Arial" panose="020B0604020202020204" pitchFamily="34" charset="0"/>
              <a:buNone/>
            </a:pPr>
            <a:r>
              <a:rPr lang="en-US" b="1"/>
              <a:t>Broad Network Access</a:t>
            </a:r>
          </a:p>
          <a:p>
            <a:pPr marL="0" lvl="1" indent="0">
              <a:lnSpc>
                <a:spcPct val="110000"/>
              </a:lnSpc>
              <a:buFont typeface="Arial" panose="020B0604020202020204" pitchFamily="34" charset="0"/>
              <a:buNone/>
            </a:pPr>
            <a:r>
              <a:t>Cloud services are accessible over the network through standard mechanisms from diverse client platforms.</a:t>
            </a:r>
            <a:endParaRPr lang="en-US"/>
          </a:p>
          <a:p>
            <a:pPr marL="0" indent="0">
              <a:lnSpc>
                <a:spcPct val="110000"/>
              </a:lnSpc>
              <a:spcBef>
                <a:spcPts val="2500"/>
              </a:spcBef>
              <a:buFont typeface="Arial" panose="020B0604020202020204" pitchFamily="34" charset="0"/>
              <a:buNone/>
            </a:pPr>
            <a:r>
              <a:rPr lang="en-US" b="1"/>
              <a:t>Resource Pooling</a:t>
            </a:r>
          </a:p>
          <a:p>
            <a:pPr marL="0" lvl="1" indent="0">
              <a:lnSpc>
                <a:spcPct val="110000"/>
              </a:lnSpc>
              <a:buFont typeface="Arial" panose="020B0604020202020204" pitchFamily="34" charset="0"/>
              <a:buNone/>
            </a:pPr>
            <a:r>
              <a:t>Computing resources are pooled to serve multiple consumers dynamically based on demand.</a:t>
            </a:r>
            <a:endParaRPr lang="en-US"/>
          </a:p>
          <a:p>
            <a:pPr marL="0" indent="0">
              <a:lnSpc>
                <a:spcPct val="110000"/>
              </a:lnSpc>
              <a:spcBef>
                <a:spcPts val="2500"/>
              </a:spcBef>
              <a:buFont typeface="Arial" panose="020B0604020202020204" pitchFamily="34" charset="0"/>
              <a:buNone/>
            </a:pPr>
            <a:r>
              <a:rPr lang="en-US" b="1"/>
              <a:t>Rapid Elasticity</a:t>
            </a:r>
          </a:p>
          <a:p>
            <a:pPr marL="0" lvl="1" indent="0">
              <a:lnSpc>
                <a:spcPct val="110000"/>
              </a:lnSpc>
              <a:buFont typeface="Arial" panose="020B0604020202020204" pitchFamily="34" charset="0"/>
              <a:buNone/>
            </a:pPr>
            <a:r>
              <a:t>Capabilities can be elastically scaled rapidly to meet demand, appearing unlimited to users.</a:t>
            </a:r>
            <a:endParaRPr lang="en-US"/>
          </a:p>
          <a:p>
            <a:pPr marL="0" indent="0">
              <a:lnSpc>
                <a:spcPct val="110000"/>
              </a:lnSpc>
              <a:spcBef>
                <a:spcPts val="2500"/>
              </a:spcBef>
              <a:buFont typeface="Arial" panose="020B0604020202020204" pitchFamily="34" charset="0"/>
              <a:buNone/>
            </a:pPr>
            <a:r>
              <a:rPr lang="en-US" b="1"/>
              <a:t>Measured Service</a:t>
            </a:r>
          </a:p>
          <a:p>
            <a:pPr marL="0" lvl="1" indent="0">
              <a:lnSpc>
                <a:spcPct val="110000"/>
              </a:lnSpc>
              <a:buFont typeface="Arial" panose="020B0604020202020204" pitchFamily="34" charset="0"/>
              <a:buNone/>
            </a:pPr>
            <a:r>
              <a:t>Cloud systems automatically control and optimize resource usage through metering and monitoring.</a:t>
            </a:r>
            <a:endParaRPr lang="en-US"/>
          </a:p>
        </p:txBody>
      </p:sp>
    </p:spTree>
    <p:extLst>
      <p:ext uri="{BB962C8B-B14F-4D97-AF65-F5344CB8AC3E}">
        <p14:creationId xmlns:p14="http://schemas.microsoft.com/office/powerpoint/2010/main" val="2864035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250"/>
                                        <p:tgtEl>
                                          <p:spTgt spid="6"/>
                                        </p:tgtEl>
                                      </p:cBhvr>
                                    </p:animEffect>
                                    <p:anim calcmode="lin" valueType="num">
                                      <p:cBhvr>
                                        <p:cTn id="8" dur="250" fill="hold"/>
                                        <p:tgtEl>
                                          <p:spTgt spid="6"/>
                                        </p:tgtEl>
                                        <p:attrNameLst>
                                          <p:attrName>ppt_x</p:attrName>
                                        </p:attrNameLst>
                                      </p:cBhvr>
                                      <p:tavLst>
                                        <p:tav tm="0">
                                          <p:val>
                                            <p:strVal val="#ppt_x"/>
                                          </p:val>
                                        </p:tav>
                                        <p:tav tm="100000">
                                          <p:val>
                                            <p:strVal val="#ppt_x"/>
                                          </p:val>
                                        </p:tav>
                                      </p:tavLst>
                                    </p:anim>
                                    <p:anim calcmode="lin" valueType="num">
                                      <p:cBhvr>
                                        <p:cTn id="9" dur="25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B4419-917A-B91B-AB61-D5075C055DD3}"/>
              </a:ext>
            </a:extLst>
          </p:cNvPr>
          <p:cNvSpPr>
            <a:spLocks noGrp="1"/>
          </p:cNvSpPr>
          <p:nvPr>
            <p:ph type="title"/>
          </p:nvPr>
        </p:nvSpPr>
        <p:spPr>
          <a:xfrm>
            <a:off x="8159103" y="952500"/>
            <a:ext cx="3239262" cy="1582882"/>
          </a:xfrm>
        </p:spPr>
        <p:txBody>
          <a:bodyPr anchor="b">
            <a:normAutofit/>
          </a:bodyPr>
          <a:lstStyle/>
          <a:p>
            <a:r>
              <a:rPr lang="en-US"/>
              <a:t>Traditional IT vs Cloud</a:t>
            </a:r>
          </a:p>
        </p:txBody>
      </p:sp>
      <p:pic>
        <p:nvPicPr>
          <p:cNvPr id="8" name="Content Placeholder 7" descr="Cloud Computing">
            <a:extLst>
              <a:ext uri="{FF2B5EF4-FFF2-40B4-BE49-F238E27FC236}">
                <a16:creationId xmlns:a16="http://schemas.microsoft.com/office/drawing/2014/main" id="{359A9987-2D50-4A1E-9389-ADFEF37DF2ED}"/>
              </a:ext>
            </a:extLst>
          </p:cNvPr>
          <p:cNvPicPr>
            <a:picLocks noGrp="1" noChangeAspect="1"/>
          </p:cNvPicPr>
          <p:nvPr>
            <p:ph type="pic" sz="quarter" idx="15"/>
          </p:nvPr>
        </p:nvPicPr>
        <p:blipFill>
          <a:blip r:embed="rId3"/>
          <a:srcRect l="15361" r="17972"/>
          <a:stretch>
            <a:fillRect/>
          </a:stretch>
        </p:blipFill>
        <p:spPr>
          <a:xfrm>
            <a:off x="20" y="10"/>
            <a:ext cx="7619980" cy="6857991"/>
          </a:xfrm>
        </p:spPr>
      </p:pic>
      <p:sp>
        <p:nvSpPr>
          <p:cNvPr id="3" name="Date Placeholder 2">
            <a:extLst>
              <a:ext uri="{FF2B5EF4-FFF2-40B4-BE49-F238E27FC236}">
                <a16:creationId xmlns:a16="http://schemas.microsoft.com/office/drawing/2014/main" id="{6D57247B-F34D-F6EE-92D6-67A07AD50DDA}"/>
              </a:ext>
            </a:extLst>
          </p:cNvPr>
          <p:cNvSpPr>
            <a:spLocks noGrp="1"/>
          </p:cNvSpPr>
          <p:nvPr>
            <p:ph type="dt" sz="half" idx="16"/>
          </p:nvPr>
        </p:nvSpPr>
        <p:spPr>
          <a:xfrm>
            <a:off x="381000" y="210114"/>
            <a:ext cx="1413537"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6D59AA79-C48B-83F1-4FF8-254C1FE8E525}"/>
              </a:ext>
            </a:extLst>
          </p:cNvPr>
          <p:cNvSpPr>
            <a:spLocks noGrp="1"/>
          </p:cNvSpPr>
          <p:nvPr>
            <p:ph type="ftr" sz="quarter" idx="17"/>
          </p:nvPr>
        </p:nvSpPr>
        <p:spPr>
          <a:xfrm>
            <a:off x="8150916" y="210114"/>
            <a:ext cx="233352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5EC499AB-9FBF-EDE2-71D3-F0339E0AB346}"/>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6</a:t>
            </a:fld>
            <a:endParaRPr lang="en-US"/>
          </a:p>
        </p:txBody>
      </p:sp>
      <p:sp>
        <p:nvSpPr>
          <p:cNvPr id="7" name="Content Placeholder 6">
            <a:extLst>
              <a:ext uri="{FF2B5EF4-FFF2-40B4-BE49-F238E27FC236}">
                <a16:creationId xmlns:a16="http://schemas.microsoft.com/office/drawing/2014/main" id="{02E9C2E0-5735-5F4C-5770-633EB783D6A8}"/>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8159103" y="3103929"/>
            <a:ext cx="3239262" cy="3109836"/>
          </a:xfrm>
        </p:spPr>
        <p:txBody>
          <a:bodyPr>
            <a:normAutofit/>
          </a:bodyPr>
          <a:lstStyle/>
          <a:p>
            <a:pPr marL="0" indent="0">
              <a:lnSpc>
                <a:spcPct val="110000"/>
              </a:lnSpc>
              <a:spcBef>
                <a:spcPts val="2500"/>
              </a:spcBef>
              <a:buFont typeface="Arial" panose="020B0604020202020204" pitchFamily="34" charset="0"/>
              <a:buNone/>
            </a:pPr>
            <a:r>
              <a:rPr lang="en-US" sz="1100" b="1"/>
              <a:t>Traditional IT Characteristics</a:t>
            </a:r>
          </a:p>
          <a:p>
            <a:pPr marL="0" lvl="1" indent="0">
              <a:lnSpc>
                <a:spcPct val="110000"/>
              </a:lnSpc>
              <a:buFont typeface="Arial" panose="020B0604020202020204" pitchFamily="34" charset="0"/>
              <a:buNone/>
            </a:pPr>
            <a:r>
              <a:rPr lang="en-US" sz="1100"/>
              <a:t>Traditional IT demands upfront hardware costs, lengthy procurement, and manual system provisioning processes.</a:t>
            </a:r>
          </a:p>
          <a:p>
            <a:pPr marL="0" indent="0">
              <a:lnSpc>
                <a:spcPct val="110000"/>
              </a:lnSpc>
              <a:spcBef>
                <a:spcPts val="2500"/>
              </a:spcBef>
              <a:buFont typeface="Arial" panose="020B0604020202020204" pitchFamily="34" charset="0"/>
              <a:buNone/>
            </a:pPr>
            <a:r>
              <a:rPr lang="en-US" sz="1100" b="1"/>
              <a:t>Cloud Model Benefits</a:t>
            </a:r>
          </a:p>
          <a:p>
            <a:pPr marL="0" lvl="1" indent="0">
              <a:lnSpc>
                <a:spcPct val="110000"/>
              </a:lnSpc>
              <a:buFont typeface="Arial" panose="020B0604020202020204" pitchFamily="34" charset="0"/>
              <a:buNone/>
            </a:pPr>
            <a:r>
              <a:rPr lang="en-US" sz="1100"/>
              <a:t>Cloud models feature API-driven automation, rapid deployment, and usage-based billing for flexibility.</a:t>
            </a:r>
          </a:p>
          <a:p>
            <a:pPr marL="0" indent="0">
              <a:lnSpc>
                <a:spcPct val="110000"/>
              </a:lnSpc>
              <a:spcBef>
                <a:spcPts val="2500"/>
              </a:spcBef>
              <a:buFont typeface="Arial" panose="020B0604020202020204" pitchFamily="34" charset="0"/>
              <a:buNone/>
            </a:pPr>
            <a:r>
              <a:rPr lang="en-US" sz="1100" b="1"/>
              <a:t>Reasons for Cloud Migration</a:t>
            </a:r>
          </a:p>
          <a:p>
            <a:pPr marL="0" lvl="1" indent="0">
              <a:lnSpc>
                <a:spcPct val="110000"/>
              </a:lnSpc>
              <a:buFont typeface="Arial" panose="020B0604020202020204" pitchFamily="34" charset="0"/>
              <a:buNone/>
            </a:pPr>
            <a:r>
              <a:rPr lang="en-US" sz="1100"/>
              <a:t>Organizations move to cloud platforms to gain agility, speed, and optimize costs effectively.</a:t>
            </a:r>
          </a:p>
        </p:txBody>
      </p:sp>
    </p:spTree>
    <p:extLst>
      <p:ext uri="{BB962C8B-B14F-4D97-AF65-F5344CB8AC3E}">
        <p14:creationId xmlns:p14="http://schemas.microsoft.com/office/powerpoint/2010/main" val="21335083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53CD5-1554-3505-9FB1-7E5129CADF9A}"/>
              </a:ext>
            </a:extLst>
          </p:cNvPr>
          <p:cNvSpPr>
            <a:spLocks noGrp="1"/>
          </p:cNvSpPr>
          <p:nvPr>
            <p:ph type="title"/>
          </p:nvPr>
        </p:nvSpPr>
        <p:spPr>
          <a:xfrm>
            <a:off x="301752" y="960120"/>
            <a:ext cx="7726680" cy="914400"/>
          </a:xfrm>
        </p:spPr>
        <p:txBody>
          <a:bodyPr anchor="b">
            <a:normAutofit/>
          </a:bodyPr>
          <a:lstStyle/>
          <a:p>
            <a:r>
              <a:rPr lang="en-US"/>
              <a:t>Evolution of Computing</a:t>
            </a:r>
          </a:p>
        </p:txBody>
      </p:sp>
      <p:sp>
        <p:nvSpPr>
          <p:cNvPr id="3" name="Date Placeholder 2">
            <a:extLst>
              <a:ext uri="{FF2B5EF4-FFF2-40B4-BE49-F238E27FC236}">
                <a16:creationId xmlns:a16="http://schemas.microsoft.com/office/drawing/2014/main" id="{467D30FB-7EEA-6B0E-228D-B9B6A95CD52F}"/>
              </a:ext>
            </a:extLst>
          </p:cNvPr>
          <p:cNvSpPr>
            <a:spLocks noGrp="1"/>
          </p:cNvSpPr>
          <p:nvPr>
            <p:ph type="dt" sz="half" idx="16"/>
          </p:nvPr>
        </p:nvSpPr>
        <p:spPr>
          <a:xfrm>
            <a:off x="301752" y="203862"/>
            <a:ext cx="2286000"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12D04690-B694-BAC0-C060-0649BCE0D086}"/>
              </a:ext>
            </a:extLst>
          </p:cNvPr>
          <p:cNvSpPr>
            <a:spLocks noGrp="1"/>
          </p:cNvSpPr>
          <p:nvPr>
            <p:ph type="ftr" sz="quarter" idx="17"/>
          </p:nvPr>
        </p:nvSpPr>
        <p:spPr>
          <a:xfrm>
            <a:off x="4942516" y="203862"/>
            <a:ext cx="2377440"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C540EB61-FC19-B1E0-C198-B48B6FF246A0}"/>
              </a:ext>
            </a:extLst>
          </p:cNvPr>
          <p:cNvSpPr>
            <a:spLocks noGrp="1"/>
          </p:cNvSpPr>
          <p:nvPr>
            <p:ph type="sldNum" sz="quarter" idx="18"/>
          </p:nvPr>
        </p:nvSpPr>
        <p:spPr>
          <a:xfrm>
            <a:off x="7540537" y="203862"/>
            <a:ext cx="602991" cy="365760"/>
          </a:xfrm>
        </p:spPr>
        <p:txBody>
          <a:bodyPr anchor="ctr">
            <a:normAutofit/>
          </a:bodyPr>
          <a:lstStyle/>
          <a:p>
            <a:pPr>
              <a:spcAft>
                <a:spcPts val="600"/>
              </a:spcAft>
            </a:pPr>
            <a:fld id="{5E0677F5-4A8A-4BF1-96BE-3BAE8FBAFE2E}" type="slidenum">
              <a:rPr lang="en-US" smtClean="0"/>
              <a:pPr>
                <a:spcAft>
                  <a:spcPts val="600"/>
                </a:spcAft>
              </a:pPr>
              <a:t>7</a:t>
            </a:fld>
            <a:endParaRPr lang="en-US"/>
          </a:p>
        </p:txBody>
      </p:sp>
      <p:sp>
        <p:nvSpPr>
          <p:cNvPr id="7" name="Content Placeholder 6">
            <a:extLst>
              <a:ext uri="{FF2B5EF4-FFF2-40B4-BE49-F238E27FC236}">
                <a16:creationId xmlns:a16="http://schemas.microsoft.com/office/drawing/2014/main" id="{09062E5D-56E5-9B38-1096-56A1F116EE11}"/>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301751" y="2194560"/>
            <a:ext cx="7726680" cy="4206240"/>
          </a:xfrm>
        </p:spPr>
        <p:txBody>
          <a:bodyPr>
            <a:normAutofit/>
          </a:bodyPr>
          <a:lstStyle/>
          <a:p>
            <a:pPr marL="0" indent="0">
              <a:lnSpc>
                <a:spcPct val="110000"/>
              </a:lnSpc>
              <a:spcBef>
                <a:spcPts val="2500"/>
              </a:spcBef>
              <a:buFont typeface="Arial" panose="020B0604020202020204" pitchFamily="34" charset="0"/>
              <a:buNone/>
            </a:pPr>
            <a:r>
              <a:rPr lang="en-US" b="1"/>
              <a:t>Centralized Mainframes</a:t>
            </a:r>
          </a:p>
          <a:p>
            <a:pPr marL="0" lvl="1" indent="0">
              <a:lnSpc>
                <a:spcPct val="110000"/>
              </a:lnSpc>
              <a:buFont typeface="Arial" panose="020B0604020202020204" pitchFamily="34" charset="0"/>
              <a:buNone/>
            </a:pPr>
            <a:r>
              <a:t>Early computing used centralized mainframes that managed all processing, limiting flexibility and scalability.</a:t>
            </a:r>
            <a:endParaRPr lang="en-US"/>
          </a:p>
          <a:p>
            <a:pPr marL="0" indent="0">
              <a:lnSpc>
                <a:spcPct val="110000"/>
              </a:lnSpc>
              <a:spcBef>
                <a:spcPts val="2500"/>
              </a:spcBef>
              <a:buFont typeface="Arial" panose="020B0604020202020204" pitchFamily="34" charset="0"/>
              <a:buNone/>
            </a:pPr>
            <a:r>
              <a:rPr lang="en-US" b="1"/>
              <a:t>Client-Server Systems</a:t>
            </a:r>
          </a:p>
          <a:p>
            <a:pPr marL="0" lvl="1" indent="0">
              <a:lnSpc>
                <a:spcPct val="110000"/>
              </a:lnSpc>
              <a:buFont typeface="Arial" panose="020B0604020202020204" pitchFamily="34" charset="0"/>
              <a:buNone/>
            </a:pPr>
            <a:r>
              <a:t>Client-server architecture introduced distributed processing between clients and servers, improving resource use and access.</a:t>
            </a:r>
            <a:endParaRPr lang="en-US"/>
          </a:p>
          <a:p>
            <a:pPr marL="0" indent="0">
              <a:lnSpc>
                <a:spcPct val="110000"/>
              </a:lnSpc>
              <a:spcBef>
                <a:spcPts val="2500"/>
              </a:spcBef>
              <a:buFont typeface="Arial" panose="020B0604020202020204" pitchFamily="34" charset="0"/>
              <a:buNone/>
            </a:pPr>
            <a:r>
              <a:rPr lang="en-US" b="1"/>
              <a:t>Virtualization and Cloud Computing</a:t>
            </a:r>
          </a:p>
          <a:p>
            <a:pPr marL="0" lvl="1" indent="0">
              <a:lnSpc>
                <a:spcPct val="110000"/>
              </a:lnSpc>
              <a:buFont typeface="Arial" panose="020B0604020202020204" pitchFamily="34" charset="0"/>
              <a:buNone/>
            </a:pPr>
            <a:r>
              <a:t>Virtualization abstracted hardware, enabling cloud computing with scalable, on-demand resources and automation.</a:t>
            </a:r>
            <a:endParaRPr lang="en-US"/>
          </a:p>
          <a:p>
            <a:pPr marL="0" indent="0">
              <a:lnSpc>
                <a:spcPct val="110000"/>
              </a:lnSpc>
              <a:spcBef>
                <a:spcPts val="2500"/>
              </a:spcBef>
              <a:buFont typeface="Arial" panose="020B0604020202020204" pitchFamily="34" charset="0"/>
              <a:buNone/>
            </a:pPr>
            <a:r>
              <a:rPr lang="en-US" b="1"/>
              <a:t>Cloud-Native Architectures</a:t>
            </a:r>
          </a:p>
          <a:p>
            <a:pPr marL="0" lvl="1" indent="0">
              <a:lnSpc>
                <a:spcPct val="110000"/>
              </a:lnSpc>
              <a:buFont typeface="Arial" panose="020B0604020202020204" pitchFamily="34" charset="0"/>
              <a:buNone/>
            </a:pPr>
            <a:r>
              <a:t>Cloud-native architectures emphasize distributed design, elasticity, and resilience for modern scalable applications.</a:t>
            </a:r>
            <a:endParaRPr lang="en-US"/>
          </a:p>
        </p:txBody>
      </p:sp>
      <p:pic>
        <p:nvPicPr>
          <p:cNvPr id="8" name="Content Placeholder 7" descr="Vintage TVs on shelves">
            <a:extLst>
              <a:ext uri="{FF2B5EF4-FFF2-40B4-BE49-F238E27FC236}">
                <a16:creationId xmlns:a16="http://schemas.microsoft.com/office/drawing/2014/main" id="{1840D6E5-DC82-4C7D-8659-E6EBD8E2350B}"/>
              </a:ext>
            </a:extLst>
          </p:cNvPr>
          <p:cNvPicPr>
            <a:picLocks noGrp="1" noChangeAspect="1"/>
          </p:cNvPicPr>
          <p:nvPr>
            <p:ph type="pic" sz="quarter" idx="15"/>
          </p:nvPr>
        </p:nvPicPr>
        <p:blipFill>
          <a:blip r:embed="rId3"/>
          <a:srcRect l="27830" r="37823" b="-1"/>
          <a:stretch>
            <a:fillRect/>
          </a:stretch>
        </p:blipFill>
        <p:spPr>
          <a:xfrm>
            <a:off x="8663152" y="10"/>
            <a:ext cx="3528848" cy="6857990"/>
          </a:xfrm>
        </p:spPr>
      </p:pic>
    </p:spTree>
    <p:extLst>
      <p:ext uri="{BB962C8B-B14F-4D97-AF65-F5344CB8AC3E}">
        <p14:creationId xmlns:p14="http://schemas.microsoft.com/office/powerpoint/2010/main" val="110321110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4863B2-CAA7-594F-0216-EFD9449A0AEA}"/>
              </a:ext>
            </a:extLst>
          </p:cNvPr>
          <p:cNvSpPr>
            <a:spLocks noGrp="1"/>
          </p:cNvSpPr>
          <p:nvPr>
            <p:ph type="title"/>
          </p:nvPr>
        </p:nvSpPr>
        <p:spPr>
          <a:xfrm>
            <a:off x="6146341" y="1005840"/>
            <a:ext cx="5098676" cy="885847"/>
          </a:xfrm>
        </p:spPr>
        <p:txBody>
          <a:bodyPr anchor="b">
            <a:normAutofit/>
          </a:bodyPr>
          <a:lstStyle/>
          <a:p>
            <a:r>
              <a:rPr lang="en-US"/>
              <a:t>Service Model Overview</a:t>
            </a:r>
          </a:p>
        </p:txBody>
      </p:sp>
      <p:pic>
        <p:nvPicPr>
          <p:cNvPr id="8" name="Content Placeholder 7" descr="Composite image of hand pointing to cloud computing graphic">
            <a:extLst>
              <a:ext uri="{FF2B5EF4-FFF2-40B4-BE49-F238E27FC236}">
                <a16:creationId xmlns:a16="http://schemas.microsoft.com/office/drawing/2014/main" id="{932A461B-7335-43A0-B6A9-8AB23D84DCC9}"/>
              </a:ext>
            </a:extLst>
          </p:cNvPr>
          <p:cNvPicPr>
            <a:picLocks noGrp="1" noChangeAspect="1"/>
          </p:cNvPicPr>
          <p:nvPr>
            <p:ph type="pic" sz="quarter" idx="15"/>
          </p:nvPr>
        </p:nvPicPr>
        <p:blipFill>
          <a:blip r:embed="rId3"/>
          <a:srcRect l="26397" r="5288" b="2"/>
          <a:stretch>
            <a:fillRect/>
          </a:stretch>
        </p:blipFill>
        <p:spPr>
          <a:xfrm>
            <a:off x="1" y="10"/>
            <a:ext cx="5627801" cy="6857991"/>
          </a:xfrm>
        </p:spPr>
      </p:pic>
      <p:sp>
        <p:nvSpPr>
          <p:cNvPr id="3" name="Date Placeholder 2">
            <a:extLst>
              <a:ext uri="{FF2B5EF4-FFF2-40B4-BE49-F238E27FC236}">
                <a16:creationId xmlns:a16="http://schemas.microsoft.com/office/drawing/2014/main" id="{FE7B4602-7F0C-5014-8A5E-A51F868312EF}"/>
              </a:ext>
            </a:extLst>
          </p:cNvPr>
          <p:cNvSpPr>
            <a:spLocks noGrp="1"/>
          </p:cNvSpPr>
          <p:nvPr>
            <p:ph type="dt" sz="half" idx="16"/>
          </p:nvPr>
        </p:nvSpPr>
        <p:spPr>
          <a:xfrm>
            <a:off x="301752" y="210114"/>
            <a:ext cx="1759288" cy="365760"/>
          </a:xfrm>
        </p:spPr>
        <p:txBody>
          <a:bodyPr anchor="ctr">
            <a:normAutofit/>
          </a:bodyPr>
          <a:lstStyle/>
          <a:p>
            <a:pPr>
              <a:spcAft>
                <a:spcPts val="600"/>
              </a:spcAft>
            </a:pPr>
            <a:fld id="{7B01CFC0-D171-4F9D-A610-2F47C1080058}" type="datetime1">
              <a:rPr lang="en-US" smtClean="0"/>
              <a:pPr>
                <a:spcAft>
                  <a:spcPts val="600"/>
                </a:spcAft>
              </a:pPr>
              <a:t>4/19/2026</a:t>
            </a:fld>
            <a:endParaRPr lang="en-US"/>
          </a:p>
        </p:txBody>
      </p:sp>
      <p:sp>
        <p:nvSpPr>
          <p:cNvPr id="4" name="Footer Placeholder 3">
            <a:extLst>
              <a:ext uri="{FF2B5EF4-FFF2-40B4-BE49-F238E27FC236}">
                <a16:creationId xmlns:a16="http://schemas.microsoft.com/office/drawing/2014/main" id="{34A539DF-BFAA-6B18-A4EE-8485D6EEDADE}"/>
              </a:ext>
            </a:extLst>
          </p:cNvPr>
          <p:cNvSpPr>
            <a:spLocks noGrp="1"/>
          </p:cNvSpPr>
          <p:nvPr>
            <p:ph type="ftr" sz="quarter" idx="17"/>
          </p:nvPr>
        </p:nvSpPr>
        <p:spPr>
          <a:xfrm>
            <a:off x="6146341" y="210114"/>
            <a:ext cx="2509284" cy="365760"/>
          </a:xfrm>
        </p:spPr>
        <p:txBody>
          <a:bodyPr anchor="ctr">
            <a:normAutofit/>
          </a:bodyPr>
          <a:lstStyle/>
          <a:p>
            <a:pPr>
              <a:spcAft>
                <a:spcPts val="600"/>
              </a:spcAft>
            </a:pPr>
            <a:r>
              <a:rPr lang="en-US"/>
              <a:t>Sample Footer Text</a:t>
            </a:r>
          </a:p>
        </p:txBody>
      </p:sp>
      <p:sp>
        <p:nvSpPr>
          <p:cNvPr id="5" name="Slide Number Placeholder 4">
            <a:extLst>
              <a:ext uri="{FF2B5EF4-FFF2-40B4-BE49-F238E27FC236}">
                <a16:creationId xmlns:a16="http://schemas.microsoft.com/office/drawing/2014/main" id="{84D8E2D1-0509-D8DD-C529-69ABABF69226}"/>
              </a:ext>
            </a:extLst>
          </p:cNvPr>
          <p:cNvSpPr>
            <a:spLocks noGrp="1"/>
          </p:cNvSpPr>
          <p:nvPr>
            <p:ph type="sldNum" sz="quarter" idx="18"/>
          </p:nvPr>
        </p:nvSpPr>
        <p:spPr>
          <a:xfrm>
            <a:off x="11300323" y="210114"/>
            <a:ext cx="605475" cy="365760"/>
          </a:xfrm>
        </p:spPr>
        <p:txBody>
          <a:bodyPr anchor="ctr">
            <a:normAutofit/>
          </a:bodyPr>
          <a:lstStyle/>
          <a:p>
            <a:pPr>
              <a:spcAft>
                <a:spcPts val="600"/>
              </a:spcAft>
            </a:pPr>
            <a:fld id="{5E0677F5-4A8A-4BF1-96BE-3BAE8FBAFE2E}" type="slidenum">
              <a:rPr lang="en-US" smtClean="0"/>
              <a:pPr>
                <a:spcAft>
                  <a:spcPts val="600"/>
                </a:spcAft>
              </a:pPr>
              <a:t>8</a:t>
            </a:fld>
            <a:endParaRPr lang="en-US"/>
          </a:p>
        </p:txBody>
      </p:sp>
      <p:sp>
        <p:nvSpPr>
          <p:cNvPr id="7" name="Content Placeholder 6">
            <a:extLst>
              <a:ext uri="{FF2B5EF4-FFF2-40B4-BE49-F238E27FC236}">
                <a16:creationId xmlns:a16="http://schemas.microsoft.com/office/drawing/2014/main" id="{13A4959F-BEEA-B9D2-F185-A34653F4D6C0}"/>
              </a:ext>
            </a:extLst>
          </p:cNvPr>
          <p:cNvSpPr>
            <a:spLocks noGrp="1"/>
          </p:cNvSpPr>
          <p:nvPr>
            <p:ph sz="quarter" idx="14"/>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a:xfrm>
            <a:off x="6155767" y="2047285"/>
            <a:ext cx="5098675" cy="4048715"/>
          </a:xfrm>
        </p:spPr>
        <p:txBody>
          <a:bodyPr>
            <a:normAutofit/>
          </a:bodyPr>
          <a:lstStyle/>
          <a:p>
            <a:pPr marL="0" indent="0">
              <a:spcBef>
                <a:spcPts val="2500"/>
              </a:spcBef>
              <a:buFont typeface="Arial" panose="020B0604020202020204" pitchFamily="34" charset="0"/>
              <a:buNone/>
            </a:pPr>
            <a:r>
              <a:rPr lang="en-US" b="1"/>
              <a:t>Infrastructure as a Service (IaaS)</a:t>
            </a:r>
          </a:p>
          <a:p>
            <a:pPr marL="0" lvl="1" indent="0">
              <a:buFont typeface="Arial" panose="020B0604020202020204" pitchFamily="34" charset="0"/>
              <a:buNone/>
            </a:pPr>
            <a:r>
              <a:t>IaaS offers basic computing resources, giving customers control over infrastructure with minimal provider management.</a:t>
            </a:r>
            <a:endParaRPr lang="en-US"/>
          </a:p>
          <a:p>
            <a:pPr marL="0" indent="0">
              <a:spcBef>
                <a:spcPts val="2500"/>
              </a:spcBef>
              <a:buFont typeface="Arial" panose="020B0604020202020204" pitchFamily="34" charset="0"/>
              <a:buNone/>
            </a:pPr>
            <a:r>
              <a:rPr lang="en-US" b="1"/>
              <a:t>Platform as a Service (PaaS)</a:t>
            </a:r>
          </a:p>
          <a:p>
            <a:pPr marL="0" lvl="1" indent="0">
              <a:buFont typeface="Arial" panose="020B0604020202020204" pitchFamily="34" charset="0"/>
              <a:buNone/>
            </a:pPr>
            <a:r>
              <a:t>PaaS provides a platform for application development, reducing management tasks and increasing provider involvement.</a:t>
            </a:r>
            <a:endParaRPr lang="en-US"/>
          </a:p>
          <a:p>
            <a:pPr marL="0" indent="0">
              <a:spcBef>
                <a:spcPts val="2500"/>
              </a:spcBef>
              <a:buFont typeface="Arial" panose="020B0604020202020204" pitchFamily="34" charset="0"/>
              <a:buNone/>
            </a:pPr>
            <a:r>
              <a:rPr lang="en-US" b="1"/>
              <a:t>Software as a Service (SaaS)</a:t>
            </a:r>
          </a:p>
          <a:p>
            <a:pPr marL="0" lvl="1" indent="0">
              <a:buFont typeface="Arial" panose="020B0604020202020204" pitchFamily="34" charset="0"/>
              <a:buNone/>
            </a:pPr>
            <a:r>
              <a:t>SaaS delivers fully managed software applications, minimizing customer responsibility and maximizing provider control.</a:t>
            </a:r>
            <a:endParaRPr lang="en-US"/>
          </a:p>
        </p:txBody>
      </p:sp>
    </p:spTree>
    <p:extLst>
      <p:ext uri="{BB962C8B-B14F-4D97-AF65-F5344CB8AC3E}">
        <p14:creationId xmlns:p14="http://schemas.microsoft.com/office/powerpoint/2010/main" val="42216129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7"/>
                                        </p:tgtEl>
                                        <p:attrNameLst>
                                          <p:attrName>style.visibility</p:attrName>
                                        </p:attrNameLst>
                                      </p:cBhvr>
                                      <p:to>
                                        <p:strVal val="visible"/>
                                      </p:to>
                                    </p:set>
                                    <p:animEffect transition="in" filter="fade">
                                      <p:cBhvr>
                                        <p:cTn id="7" dur="250"/>
                                        <p:tgtEl>
                                          <p:spTgt spid="7"/>
                                        </p:tgtEl>
                                      </p:cBhvr>
                                    </p:animEffect>
                                    <p:anim calcmode="lin" valueType="num">
                                      <p:cBhvr>
                                        <p:cTn id="8" dur="250" fill="hold"/>
                                        <p:tgtEl>
                                          <p:spTgt spid="7"/>
                                        </p:tgtEl>
                                        <p:attrNameLst>
                                          <p:attrName>ppt_x</p:attrName>
                                        </p:attrNameLst>
                                      </p:cBhvr>
                                      <p:tavLst>
                                        <p:tav tm="0">
                                          <p:val>
                                            <p:strVal val="#ppt_x"/>
                                          </p:val>
                                        </p:tav>
                                        <p:tav tm="100000">
                                          <p:val>
                                            <p:strVal val="#ppt_x"/>
                                          </p:val>
                                        </p:tav>
                                      </p:tavLst>
                                    </p:anim>
                                    <p:anim calcmode="lin" valueType="num">
                                      <p:cBhvr>
                                        <p:cTn id="9" dur="25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4A964-8CE2-53BE-1A78-FF5742DCB979}"/>
              </a:ext>
            </a:extLst>
          </p:cNvPr>
          <p:cNvSpPr>
            <a:spLocks noGrp="1"/>
          </p:cNvSpPr>
          <p:nvPr>
            <p:ph type="title"/>
          </p:nvPr>
        </p:nvSpPr>
        <p:spPr/>
        <p:txBody>
          <a:bodyPr/>
          <a:lstStyle/>
          <a:p>
            <a:r>
              <a:rPr lang="en-US"/>
              <a:t>Infrastructure as a Service</a:t>
            </a:r>
          </a:p>
        </p:txBody>
      </p:sp>
      <p:sp>
        <p:nvSpPr>
          <p:cNvPr id="3" name="Date Placeholder 2">
            <a:extLst>
              <a:ext uri="{FF2B5EF4-FFF2-40B4-BE49-F238E27FC236}">
                <a16:creationId xmlns:a16="http://schemas.microsoft.com/office/drawing/2014/main" id="{ADEF9419-1511-26DD-13EB-9297B57BEB3F}"/>
              </a:ext>
            </a:extLst>
          </p:cNvPr>
          <p:cNvSpPr>
            <a:spLocks noGrp="1"/>
          </p:cNvSpPr>
          <p:nvPr>
            <p:ph type="dt" sz="half" idx="15"/>
          </p:nvPr>
        </p:nvSpPr>
        <p:spPr/>
        <p:txBody>
          <a:bodyPr/>
          <a:lstStyle/>
          <a:p>
            <a:fld id="{7B01CFC0-D171-4F9D-A610-2F47C1080058}" type="datetime1">
              <a:rPr lang="en-US" smtClean="0"/>
              <a:t>4/19/2026</a:t>
            </a:fld>
            <a:endParaRPr lang="en-US"/>
          </a:p>
        </p:txBody>
      </p:sp>
      <p:sp>
        <p:nvSpPr>
          <p:cNvPr id="4" name="Footer Placeholder 3">
            <a:extLst>
              <a:ext uri="{FF2B5EF4-FFF2-40B4-BE49-F238E27FC236}">
                <a16:creationId xmlns:a16="http://schemas.microsoft.com/office/drawing/2014/main" id="{D1CB71AF-478F-AECE-9C99-061DFA5409D0}"/>
              </a:ext>
            </a:extLst>
          </p:cNvPr>
          <p:cNvSpPr>
            <a:spLocks noGrp="1"/>
          </p:cNvSpPr>
          <p:nvPr>
            <p:ph type="ftr" sz="quarter" idx="16"/>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2B879F05-3206-FA54-FCC2-3031269C681E}"/>
              </a:ext>
            </a:extLst>
          </p:cNvPr>
          <p:cNvSpPr>
            <a:spLocks noGrp="1"/>
          </p:cNvSpPr>
          <p:nvPr>
            <p:ph type="sldNum" sz="quarter" idx="17"/>
          </p:nvPr>
        </p:nvSpPr>
        <p:spPr/>
        <p:txBody>
          <a:bodyPr/>
          <a:lstStyle/>
          <a:p>
            <a:fld id="{5E0677F5-4A8A-4BF1-96BE-3BAE8FBAFE2E}" type="slidenum">
              <a:rPr lang="en-US" smtClean="0"/>
              <a:t>9</a:t>
            </a:fld>
            <a:endParaRPr lang="en-US"/>
          </a:p>
        </p:txBody>
      </p:sp>
      <p:pic>
        <p:nvPicPr>
          <p:cNvPr id="8" name="Content Placeholder 7" descr="Smart city and wireless communication network">
            <a:extLst>
              <a:ext uri="{FF2B5EF4-FFF2-40B4-BE49-F238E27FC236}">
                <a16:creationId xmlns:a16="http://schemas.microsoft.com/office/drawing/2014/main" id="{255155BC-7A12-45E0-BEFC-2392695B4D98}"/>
              </a:ext>
            </a:extLst>
          </p:cNvPr>
          <p:cNvPicPr>
            <a:picLocks noGrp="1" noChangeAspect="1"/>
          </p:cNvPicPr>
          <p:nvPr>
            <p:ph sz="quarter" idx="18"/>
          </p:nvPr>
        </p:nvPicPr>
        <p:blipFill>
          <a:blip r:embed="rId3"/>
          <a:stretch>
            <a:fillRect/>
          </a:stretch>
        </p:blipFill>
        <p:spPr>
          <a:xfrm>
            <a:off x="301625" y="2376970"/>
            <a:ext cx="5165725" cy="3445498"/>
          </a:xfrm>
          <a:prstGeom prst="rect">
            <a:avLst/>
          </a:prstGeom>
        </p:spPr>
      </p:pic>
      <p:sp>
        <p:nvSpPr>
          <p:cNvPr id="7" name="Content Placeholder 6">
            <a:extLst>
              <a:ext uri="{FF2B5EF4-FFF2-40B4-BE49-F238E27FC236}">
                <a16:creationId xmlns:a16="http://schemas.microsoft.com/office/drawing/2014/main" id="{DF7F64AC-ACE3-C994-5BAB-FE5531D32DBF}"/>
              </a:ext>
            </a:extLst>
          </p:cNvPr>
          <p:cNvSpPr>
            <a:spLocks noGrp="1"/>
          </p:cNvSpPr>
          <p:nvPr>
            <p:ph sz="quarter" idx="19"/>
            <p:extLst>
              <p:ext uri="{E7BDC344-281C-4309-B0C6-D0EE65EED2A8}">
                <p202:designPr xmlns:p202="http://schemas.microsoft.com/office/powerpoint/2020/02/main">
                  <p202:designTagLst>
                    <p202:designTag name="ARCH:1:CLS" val="InformationBlock"/>
                    <p202:designTag name="ARCH:1:VSVAR" val="TitledTextBox"/>
                  </p202:designTagLst>
                </p202:designPr>
              </p:ext>
            </p:extLst>
          </p:nvPr>
        </p:nvSpPr>
        <p:spPr/>
        <p:txBody>
          <a:bodyPr/>
          <a:lstStyle/>
          <a:p>
            <a:pPr>
              <a:buFont typeface="Arial" panose="020B0604020202020204" pitchFamily="34" charset="0"/>
              <a:buChar char="•"/>
            </a:pPr>
            <a:r>
              <a:t>Virtual Machines and Resources</a:t>
            </a:r>
          </a:p>
          <a:p>
            <a:pPr marL="742950" lvl="1" indent="-285750">
              <a:buFont typeface="Arial" panose="020B0604020202020204" pitchFamily="34" charset="0"/>
              <a:buChar char="•"/>
            </a:pPr>
            <a:r>
              <a:t>IaaS offers virtual machines, networking, and storage resources that mimic traditional infrastructure with added flexibility.</a:t>
            </a:r>
          </a:p>
          <a:p>
            <a:pPr>
              <a:buFont typeface="Arial" panose="020B0604020202020204" pitchFamily="34" charset="0"/>
              <a:buChar char="•"/>
            </a:pPr>
            <a:r>
              <a:t>Customer Control</a:t>
            </a:r>
          </a:p>
          <a:p>
            <a:pPr marL="742950" lvl="1" indent="-285750">
              <a:buFont typeface="Arial" panose="020B0604020202020204" pitchFamily="34" charset="0"/>
              <a:buChar char="•"/>
            </a:pPr>
            <a:r>
              <a:t>Customers have full control over the operating system, managing patching, security, and application maintenance.</a:t>
            </a:r>
          </a:p>
          <a:p>
            <a:pPr>
              <a:buFont typeface="Arial" panose="020B0604020202020204" pitchFamily="34" charset="0"/>
              <a:buChar char="•"/>
            </a:pPr>
            <a:r>
              <a:t>Use Cases</a:t>
            </a:r>
          </a:p>
          <a:p>
            <a:pPr marL="742950" lvl="1" indent="-285750">
              <a:buFont typeface="Arial" panose="020B0604020202020204" pitchFamily="34" charset="0"/>
              <a:buChar char="•"/>
            </a:pPr>
            <a:r>
              <a:t>IaaS is ideal for lift-and-shift migrations and highly customized workloads requiring flexible infrastructure.</a:t>
            </a:r>
            <a:endParaRPr lang="en-US"/>
          </a:p>
        </p:txBody>
      </p:sp>
    </p:spTree>
    <p:extLst>
      <p:ext uri="{BB962C8B-B14F-4D97-AF65-F5344CB8AC3E}">
        <p14:creationId xmlns:p14="http://schemas.microsoft.com/office/powerpoint/2010/main" val="2670531657"/>
      </p:ext>
    </p:extLst>
  </p:cSld>
  <p:clrMapOvr>
    <a:masterClrMapping/>
  </p:clrMapOvr>
</p:sld>
</file>

<file path=ppt/theme/theme1.xml><?xml version="1.0" encoding="utf-8"?>
<a:theme xmlns:a="http://schemas.openxmlformats.org/drawingml/2006/main" name="Dark gradient">
  <a:themeElements>
    <a:clrScheme name="dark gradient">
      <a:dk1>
        <a:sysClr val="windowText" lastClr="000000"/>
      </a:dk1>
      <a:lt1>
        <a:sysClr val="window" lastClr="FFFFFF"/>
      </a:lt1>
      <a:dk2>
        <a:srgbClr val="0B0C12"/>
      </a:dk2>
      <a:lt2>
        <a:srgbClr val="ECF0FB"/>
      </a:lt2>
      <a:accent1>
        <a:srgbClr val="4970FF"/>
      </a:accent1>
      <a:accent2>
        <a:srgbClr val="712ED5"/>
      </a:accent2>
      <a:accent3>
        <a:srgbClr val="00C4B6"/>
      </a:accent3>
      <a:accent4>
        <a:srgbClr val="3633D1"/>
      </a:accent4>
      <a:accent5>
        <a:srgbClr val="4AB1FE"/>
      </a:accent5>
      <a:accent6>
        <a:srgbClr val="9E2FD5"/>
      </a:accent6>
      <a:hlink>
        <a:srgbClr val="4970FF"/>
      </a:hlink>
      <a:folHlink>
        <a:srgbClr val="8E24FF"/>
      </a:folHlink>
    </a:clrScheme>
    <a:fontScheme name="Custom 53">
      <a:majorFont>
        <a:latin typeface="Arial Nova Ligh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rk Gradient_wac_EF_v6" id="{47884C33-930F-4983-8A90-805F27C1336E}" vid="{C24D1BEE-D710-440D-8162-B32A89E9C6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Szélesvásznú</PresentationFormat>
  <Slides>41</Slides>
  <Notes>41</Notes>
  <HiddenSlides>0</HiddenSlides>
  <ScaleCrop>false</ScaleCrop>
  <HeadingPairs>
    <vt:vector size="4" baseType="variant">
      <vt:variant>
        <vt:lpstr>Téma</vt:lpstr>
      </vt:variant>
      <vt:variant>
        <vt:i4>1</vt:i4>
      </vt:variant>
      <vt:variant>
        <vt:lpstr>Diacímek</vt:lpstr>
      </vt:variant>
      <vt:variant>
        <vt:i4>41</vt:i4>
      </vt:variant>
    </vt:vector>
  </HeadingPairs>
  <TitlesOfParts>
    <vt:vector size="42" baseType="lpstr">
      <vt:lpstr>Dark gradient</vt:lpstr>
      <vt:lpstr>Introduction to Cloud Computing and Azure</vt:lpstr>
      <vt:lpstr>Lecture 1 – Cloud Computing Foundations</vt:lpstr>
      <vt:lpstr>Course Context &amp; Today’s Objectives</vt:lpstr>
      <vt:lpstr>What Is Cloud Computing?</vt:lpstr>
      <vt:lpstr>NIST Definition of Cloud Computing</vt:lpstr>
      <vt:lpstr>Traditional IT vs Cloud</vt:lpstr>
      <vt:lpstr>Evolution of Computing</vt:lpstr>
      <vt:lpstr>Service Model Overview</vt:lpstr>
      <vt:lpstr>Infrastructure as a Service</vt:lpstr>
      <vt:lpstr>IaaS Architecture Layering</vt:lpstr>
      <vt:lpstr>Platform as a Service</vt:lpstr>
      <vt:lpstr>PaaS Benefits</vt:lpstr>
      <vt:lpstr>Software as a Service</vt:lpstr>
      <vt:lpstr>Responsibility Comparison Matrix</vt:lpstr>
      <vt:lpstr>Deployment Model Overview</vt:lpstr>
      <vt:lpstr>Public Cloud</vt:lpstr>
      <vt:lpstr>Private Cloud</vt:lpstr>
      <vt:lpstr>Hybrid Cloud</vt:lpstr>
      <vt:lpstr>Multi-Cloud</vt:lpstr>
      <vt:lpstr>Security Changes in the Cloud</vt:lpstr>
      <vt:lpstr>Shared Responsibility Model</vt:lpstr>
      <vt:lpstr>Responsibility in IaaS</vt:lpstr>
      <vt:lpstr>Responsibility in PaaS</vt:lpstr>
      <vt:lpstr>Identity as the New Perimeter</vt:lpstr>
      <vt:lpstr>What Is Azure?</vt:lpstr>
      <vt:lpstr>Azure Global Infrastructure</vt:lpstr>
      <vt:lpstr>Core Azure Service Categories</vt:lpstr>
      <vt:lpstr>Azure Compute Services</vt:lpstr>
      <vt:lpstr>Azure Storage Services</vt:lpstr>
      <vt:lpstr>Azure Database Services</vt:lpstr>
      <vt:lpstr>Azure Networking Basics</vt:lpstr>
      <vt:lpstr>Azure Identity</vt:lpstr>
      <vt:lpstr>Azure DevOps and CI/CD</vt:lpstr>
      <vt:lpstr>Typical Cloud Application Architecture</vt:lpstr>
      <vt:lpstr>Cost Model in the Cloud</vt:lpstr>
      <vt:lpstr>Cloud Advantages</vt:lpstr>
      <vt:lpstr>Cloud Challenges</vt:lpstr>
      <vt:lpstr>What Changes for Developers?</vt:lpstr>
      <vt:lpstr>Cloud-Native Mindset</vt:lpstr>
      <vt:lpstr>Key Takeaways</vt:lpstr>
      <vt:lpstr>Next Lecture Preview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martin.szabo@uni-miskolc.hu</dc:creator>
  <cp:lastModifiedBy>martin.szabo@uni-miskolc.hu</cp:lastModifiedBy>
  <cp:revision>6</cp:revision>
  <dcterms:modified xsi:type="dcterms:W3CDTF">2026-04-19T09:49:37Z</dcterms:modified>
</cp:coreProperties>
</file>