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Cloud Deployment Models in Azure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Overview of Azure cloud services and deployment models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Introduces core Azure offerings and how applications are deployed across different environments.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Focus on PaaS and managed services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Emphasizes platform-managed services where infrastructure concerns are abstracted away.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Container Apps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Microservices support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Designed for distributed, independently deployable services.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Built-in scaling (KEDA)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Automatically scales containers based on workload triggers.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Container Apps vs App Service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App Service for traditional apps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Best for monolithic or simple web applications.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Container Apps for microservices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Better suited for containerized, event-driven architectures.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Introduction to Azure Storage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Highly scalable cloud storage solution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Stores massive amounts of structured and unstructured data.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Durable and redundant storage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Data is replicated across regions for reliability.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Azure Blob Storage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Object storage for unstructured data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Stores files like images, videos, and backups.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Optimized for large-scale data access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Supports streaming and random access.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Blob Storage 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Media storage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Used for video streaming and image hosting.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Backup and archival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Long-term storage with cost-efficient tiers.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Azure Table Storage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NoSQL key-value storage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Stores structured data without schema constraints.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High scalability and low cost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Suitable for large datasets with simple queries.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Table Storage 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User profiles and metadata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Stores flexible, schema-less data.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IoT and telemetry data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Handles large volumes of structured event data.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Introduction to Azure SQL Database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Fully managed relational database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Based on SQL Server with built-in management.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High availability and performance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Automatically handles backups and failover.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Azure SQL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Automatic tuning and optimization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Improves performance using AI-driven insights.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Scalable compute and storage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Adjust resources without downtime.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Azure SQL 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Enterprise applications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Suitable for transactional systems.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Data-driven applications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Supports analytics and reporting workloads.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What Is Cloud Computing?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On-demand access to computing resources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Users can instantly provision infrastructure via portal or API without purchasing hardware.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Internet-based service delivery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Services are accessed remotely using secure network protocols over public or private connections.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Elastic and scalable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Resources dynamically scale based on demand, minimizing overprovisioning.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Pay-as-you-go pricing model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Billing is based on actual usage rather than upfront capital investment.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Azure offers multiple deployment models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Choose based on control, scalability, and cost needs.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PaaS services simplify development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Developers focus on code rather than infrastructure.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Storage and database services are highly scalable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Support modern, data-intensive applications.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Cloud Deployment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Public cloud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Resources are owned and operated by a cloud provider and shared across multiple tenants.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Private cloud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Infrastructure is dedicated to a single organization, offering more control and security.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Hybrid cloud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Combines on-premises systems with cloud services for flexibility and data control.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Azure Service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Infrastructure as a Service (IaaS)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Provides virtual machines and networking; users manage OS and applications.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Platform as a Service (PaaS)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Offers runtime environments where developers focus only on application logic.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Software as a Service (SaaS)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Fully managed applications delivered over the internet.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Introduction to Azure App Service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Fully managed web hosting platform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Azure handles infrastructure, OS patching, and scaling automatically.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Supports multiple languages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Compatible with .NET, Java, Node.js, Python, PHP.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Azure App Service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Built-in auto-scaling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Automatically adjusts resources based on traffic load.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Continuous deployment integration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Supports CI/CD pipelines with GitHub and Azure DevOps.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App Service Deployment 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Code-based deployment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Directly deploy application source code.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Container-based deployment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Deploy Docker containers for consistent environments.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App Service 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Web applications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Ideal for hosting websites and REST APIs.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Backend services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Supports mobile and enterprise backend logic.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Introduction to Azure Container Apps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Serverless container platform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Runs containers without managing Kubernetes clusters.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Event-driven architecture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Scales based on HTTP requests, events, or message queues.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Diavetítés a képernyőre (4:3 oldalarány)</PresentationFormat>
  <Paragraphs>0</Paragraphs>
  <Slides>20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20</vt:i4>
      </vt:variant>
    </vt:vector>
  </HeadingPairs>
  <TitlesOfParts>
    <vt:vector size="21" baseType="lpstr">
      <vt:lpstr>Office Theme</vt:lpstr>
      <vt:lpstr>Cloud Deployment Models in Azure</vt:lpstr>
      <vt:lpstr>What Is Cloud Computing?</vt:lpstr>
      <vt:lpstr>Cloud Deployment Models</vt:lpstr>
      <vt:lpstr>Azure Service Models</vt:lpstr>
      <vt:lpstr>Introduction to Azure App Service</vt:lpstr>
      <vt:lpstr>Azure App Service Features</vt:lpstr>
      <vt:lpstr>App Service Deployment Options</vt:lpstr>
      <vt:lpstr>App Service Use Cases</vt:lpstr>
      <vt:lpstr>Introduction to Azure Container Apps</vt:lpstr>
      <vt:lpstr>Container Apps Features</vt:lpstr>
      <vt:lpstr>Container Apps vs App Service</vt:lpstr>
      <vt:lpstr>Introduction to Azure Storage</vt:lpstr>
      <vt:lpstr>Azure Blob Storage</vt:lpstr>
      <vt:lpstr>Blob Storage Use Cases</vt:lpstr>
      <vt:lpstr>Azure Table Storage</vt:lpstr>
      <vt:lpstr>Table Storage Use Cases</vt:lpstr>
      <vt:lpstr>Introduction to Azure SQL Database</vt:lpstr>
      <vt:lpstr>Azure SQL Features</vt:lpstr>
      <vt:lpstr>Azure SQL Use Cases</vt:lpstr>
      <vt:lpstr>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2</cp:revision>
  <dcterms:created xsi:type="dcterms:W3CDTF">2013-01-27T09:14:16Z</dcterms:created>
  <dcterms:modified xsi:type="dcterms:W3CDTF">2026-04-20T04:40:03Z</dcterms:modified>
  <cp:category/>
</cp:coreProperties>
</file>