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vOps &amp; CI/CD Fundamentals" id="{BB4E8579-988E-47CF-95F6-2C6EB539562C}">
          <p14:sldIdLst>
            <p14:sldId id="2561"/>
          </p14:sldIdLst>
        </p14:section>
        <p14:section name="DevOps and Continuous Delivery Foundations" id="{DC8A7338-34E5-43EB-877B-B9F107B3D62F}">
          <p14:sldIdLst>
            <p14:sldId id="2562"/>
            <p14:sldId id="2563"/>
            <p14:sldId id="2564"/>
          </p14:sldIdLst>
        </p14:section>
        <p14:section name="CI/CD Concepts and Pipelines" id="{631394DD-4E2A-496A-AEA3-9044779529E3}">
          <p14:sldIdLst>
            <p14:sldId id="2565"/>
            <p14:sldId id="2566"/>
            <p14:sldId id="2567"/>
          </p14:sldIdLst>
        </p14:section>
        <p14:section name="Version Control and Collaboration with Git" id="{9A02B0F3-41BE-4746-928F-A0602710E207}">
          <p14:sldIdLst>
            <p14:sldId id="2568"/>
            <p14:sldId id="2569"/>
            <p14:sldId id="2570"/>
          </p14:sldIdLst>
        </p14:section>
        <p14:section name="Automation with GitHub Actions" id="{209DBF91-E77C-4E81-B4DB-343B764CA8D6}">
          <p14:sldIdLst>
            <p14:sldId id="2571"/>
            <p14:sldId id="2572"/>
            <p14:sldId id="2573"/>
          </p14:sldIdLst>
        </p14:section>
        <p14:section name="Infrastructure as Code and Best Practices" id="{5B07849F-935B-460E-9821-3563DBC54304}">
          <p14:sldIdLst>
            <p14:sldId id="2574"/>
            <p14:sldId id="2575"/>
            <p14:sldId id="25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9EB13-6E5D-4976-B953-62FF7BED2F42}"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47B2EF77-B991-4E40-975E-B95FBB6B8A14}">
      <dgm:prSet/>
      <dgm:spPr/>
      <dgm:t>
        <a:bodyPr/>
        <a:lstStyle/>
        <a:p>
          <a:pPr>
            <a:lnSpc>
              <a:spcPct val="100000"/>
            </a:lnSpc>
            <a:defRPr b="1"/>
          </a:pPr>
          <a:r>
            <a:rPr lang="en-US"/>
            <a:t>Distributed Version Control</a:t>
          </a:r>
        </a:p>
      </dgm:t>
    </dgm:pt>
    <dgm:pt modelId="{3F4E6D80-CCA3-400D-8F03-EDDF3EAAA949}" type="parTrans" cxnId="{3D115270-114B-45D2-885A-F0342DA5E0FC}">
      <dgm:prSet/>
      <dgm:spPr/>
      <dgm:t>
        <a:bodyPr/>
        <a:lstStyle/>
        <a:p>
          <a:endParaRPr lang="en-US"/>
        </a:p>
      </dgm:t>
    </dgm:pt>
    <dgm:pt modelId="{7C97E6FE-EFAE-4C6F-BAAF-77D91C4350C5}" type="sibTrans" cxnId="{3D115270-114B-45D2-885A-F0342DA5E0FC}">
      <dgm:prSet/>
      <dgm:spPr/>
      <dgm:t>
        <a:bodyPr/>
        <a:lstStyle/>
        <a:p>
          <a:pPr>
            <a:lnSpc>
              <a:spcPct val="100000"/>
            </a:lnSpc>
            <a:defRPr b="1"/>
          </a:pPr>
          <a:endParaRPr lang="en-US"/>
        </a:p>
      </dgm:t>
    </dgm:pt>
    <dgm:pt modelId="{FD22417F-B588-4F98-9C19-49AF5926DC1B}">
      <dgm:prSet/>
      <dgm:spPr/>
      <dgm:t>
        <a:bodyPr/>
        <a:lstStyle/>
        <a:p>
          <a:pPr>
            <a:lnSpc>
              <a:spcPct val="100000"/>
            </a:lnSpc>
          </a:pPr>
          <a:r>
            <a:rPr lang="en-US"/>
            <a:t>Git's distributed architecture allows each developer to have a full repository copy, enabling offline work and reducing server dependency.</a:t>
          </a:r>
        </a:p>
      </dgm:t>
    </dgm:pt>
    <dgm:pt modelId="{3FC428D7-C0BF-4AF5-B1BC-79FC5A735ABF}" type="parTrans" cxnId="{3316D1E9-EAED-4462-AFF6-E00B48FEA856}">
      <dgm:prSet/>
      <dgm:spPr/>
      <dgm:t>
        <a:bodyPr/>
        <a:lstStyle/>
        <a:p>
          <a:endParaRPr lang="en-US"/>
        </a:p>
      </dgm:t>
    </dgm:pt>
    <dgm:pt modelId="{712524CE-0323-4C94-A496-9D2565C4DA80}" type="sibTrans" cxnId="{3316D1E9-EAED-4462-AFF6-E00B48FEA856}">
      <dgm:prSet/>
      <dgm:spPr/>
      <dgm:t>
        <a:bodyPr/>
        <a:lstStyle/>
        <a:p>
          <a:endParaRPr lang="en-US"/>
        </a:p>
      </dgm:t>
    </dgm:pt>
    <dgm:pt modelId="{A1A84157-8F7A-409C-954C-9E8C81AFA700}">
      <dgm:prSet/>
      <dgm:spPr/>
      <dgm:t>
        <a:bodyPr/>
        <a:lstStyle/>
        <a:p>
          <a:pPr>
            <a:lnSpc>
              <a:spcPct val="100000"/>
            </a:lnSpc>
            <a:defRPr b="1"/>
          </a:pPr>
          <a:r>
            <a:rPr lang="en-US"/>
            <a:t>Commit History Tracking</a:t>
          </a:r>
        </a:p>
      </dgm:t>
    </dgm:pt>
    <dgm:pt modelId="{C07BAB66-C742-442F-9921-61453FA2E7D0}" type="parTrans" cxnId="{8A8023BE-7E5A-4715-BD3C-7F032A7A5D7E}">
      <dgm:prSet/>
      <dgm:spPr/>
      <dgm:t>
        <a:bodyPr/>
        <a:lstStyle/>
        <a:p>
          <a:endParaRPr lang="en-US"/>
        </a:p>
      </dgm:t>
    </dgm:pt>
    <dgm:pt modelId="{3E04880F-2810-4AB2-A71E-8C8FF3C64CAE}" type="sibTrans" cxnId="{8A8023BE-7E5A-4715-BD3C-7F032A7A5D7E}">
      <dgm:prSet/>
      <dgm:spPr/>
      <dgm:t>
        <a:bodyPr/>
        <a:lstStyle/>
        <a:p>
          <a:pPr>
            <a:lnSpc>
              <a:spcPct val="100000"/>
            </a:lnSpc>
            <a:defRPr b="1"/>
          </a:pPr>
          <a:endParaRPr lang="en-US"/>
        </a:p>
      </dgm:t>
    </dgm:pt>
    <dgm:pt modelId="{C3D47DEE-E3C8-4089-8ACD-2D6EECF59BCC}">
      <dgm:prSet/>
      <dgm:spPr/>
      <dgm:t>
        <a:bodyPr/>
        <a:lstStyle/>
        <a:p>
          <a:pPr>
            <a:lnSpc>
              <a:spcPct val="100000"/>
            </a:lnSpc>
          </a:pPr>
          <a:r>
            <a:rPr lang="en-US"/>
            <a:t>Git captures code snapshots through commits, preserving a detailed history of changes for review and rollback.</a:t>
          </a:r>
        </a:p>
      </dgm:t>
    </dgm:pt>
    <dgm:pt modelId="{19C69062-CFA7-408D-B876-071F2838A107}" type="parTrans" cxnId="{4AA90603-7187-420F-9958-16BB8A63F1EC}">
      <dgm:prSet/>
      <dgm:spPr/>
      <dgm:t>
        <a:bodyPr/>
        <a:lstStyle/>
        <a:p>
          <a:endParaRPr lang="en-US"/>
        </a:p>
      </dgm:t>
    </dgm:pt>
    <dgm:pt modelId="{B0717365-3A57-4597-AF13-BC994F66DE48}" type="sibTrans" cxnId="{4AA90603-7187-420F-9958-16BB8A63F1EC}">
      <dgm:prSet/>
      <dgm:spPr/>
      <dgm:t>
        <a:bodyPr/>
        <a:lstStyle/>
        <a:p>
          <a:endParaRPr lang="en-US"/>
        </a:p>
      </dgm:t>
    </dgm:pt>
    <dgm:pt modelId="{7137D99C-1F4A-4456-B248-BC28C1DBB713}">
      <dgm:prSet/>
      <dgm:spPr/>
      <dgm:t>
        <a:bodyPr/>
        <a:lstStyle/>
        <a:p>
          <a:pPr>
            <a:lnSpc>
              <a:spcPct val="100000"/>
            </a:lnSpc>
            <a:defRPr b="1"/>
          </a:pPr>
          <a:r>
            <a:rPr lang="en-US"/>
            <a:t>Collaboration and DevOps Integration</a:t>
          </a:r>
        </a:p>
      </dgm:t>
    </dgm:pt>
    <dgm:pt modelId="{88263BAA-572D-498C-8237-E8AF1195D6A3}" type="parTrans" cxnId="{08EDD79C-8AD8-4268-84F4-84BF71238AE4}">
      <dgm:prSet/>
      <dgm:spPr/>
      <dgm:t>
        <a:bodyPr/>
        <a:lstStyle/>
        <a:p>
          <a:endParaRPr lang="en-US"/>
        </a:p>
      </dgm:t>
    </dgm:pt>
    <dgm:pt modelId="{FB4F44A2-21FB-4E45-8028-D811C075CFFD}" type="sibTrans" cxnId="{08EDD79C-8AD8-4268-84F4-84BF71238AE4}">
      <dgm:prSet/>
      <dgm:spPr/>
      <dgm:t>
        <a:bodyPr/>
        <a:lstStyle/>
        <a:p>
          <a:endParaRPr lang="en-US"/>
        </a:p>
      </dgm:t>
    </dgm:pt>
    <dgm:pt modelId="{F3C38961-96B5-4C97-9B62-283B6FEB2E27}">
      <dgm:prSet/>
      <dgm:spPr/>
      <dgm:t>
        <a:bodyPr/>
        <a:lstStyle/>
        <a:p>
          <a:pPr>
            <a:lnSpc>
              <a:spcPct val="100000"/>
            </a:lnSpc>
          </a:pPr>
          <a:r>
            <a:rPr lang="en-US"/>
            <a:t>Git supports teamwork and automation by integrating with CI/CD pipelines, enhancing traceability and workflow efficiency.</a:t>
          </a:r>
        </a:p>
      </dgm:t>
    </dgm:pt>
    <dgm:pt modelId="{793CBB79-FAC1-49B0-8A02-ADC415B0E312}" type="parTrans" cxnId="{D31F2B3C-4075-4C4F-B98E-4255F618783C}">
      <dgm:prSet/>
      <dgm:spPr/>
      <dgm:t>
        <a:bodyPr/>
        <a:lstStyle/>
        <a:p>
          <a:endParaRPr lang="en-US"/>
        </a:p>
      </dgm:t>
    </dgm:pt>
    <dgm:pt modelId="{57E0D662-1B61-4089-A7DC-46D891CFB034}" type="sibTrans" cxnId="{D31F2B3C-4075-4C4F-B98E-4255F618783C}">
      <dgm:prSet/>
      <dgm:spPr/>
      <dgm:t>
        <a:bodyPr/>
        <a:lstStyle/>
        <a:p>
          <a:endParaRPr lang="en-US"/>
        </a:p>
      </dgm:t>
    </dgm:pt>
    <dgm:pt modelId="{5738BFB7-F417-4D96-9AF3-0BE897604660}" type="pres">
      <dgm:prSet presAssocID="{0C69EB13-6E5D-4976-B953-62FF7BED2F42}" presName="Root" presStyleCnt="0">
        <dgm:presLayoutVars>
          <dgm:dir/>
          <dgm:resizeHandles val="exact"/>
        </dgm:presLayoutVars>
      </dgm:prSet>
      <dgm:spPr/>
    </dgm:pt>
    <dgm:pt modelId="{7AB251A4-A21E-4CED-A42F-9CED316263FC}" type="pres">
      <dgm:prSet presAssocID="{47B2EF77-B991-4E40-975E-B95FBB6B8A14}" presName="Composite" presStyleCnt="0"/>
      <dgm:spPr/>
    </dgm:pt>
    <dgm:pt modelId="{491370AB-A82A-4342-89C4-635AF81500CA}" type="pres">
      <dgm:prSet presAssocID="{47B2EF77-B991-4E40-975E-B95FBB6B8A1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5636" r="24366" b="4"/>
          <a:stretch/>
        </a:blipFill>
      </dgm:spPr>
      <dgm:extLst>
        <a:ext uri="{E40237B7-FDA0-4F09-8148-C483321AD2D9}">
          <dgm14:cNvPr xmlns:dgm14="http://schemas.microsoft.com/office/drawing/2010/diagram" id="0" name="" descr="3d flow chart."/>
        </a:ext>
      </dgm:extLst>
    </dgm:pt>
    <dgm:pt modelId="{33093D58-350A-4849-8E53-184BC0314A68}" type="pres">
      <dgm:prSet presAssocID="{47B2EF77-B991-4E40-975E-B95FBB6B8A14}" presName="Subtitle" presStyleLbl="revTx" presStyleIdx="0" presStyleCnt="6">
        <dgm:presLayoutVars>
          <dgm:chMax val="0"/>
          <dgm:bulletEnabled/>
        </dgm:presLayoutVars>
      </dgm:prSet>
      <dgm:spPr/>
    </dgm:pt>
    <dgm:pt modelId="{FD459331-19BE-4F9C-9FC8-D510126DD0E7}" type="pres">
      <dgm:prSet presAssocID="{47B2EF77-B991-4E40-975E-B95FBB6B8A14}" presName="Description" presStyleLbl="revTx" presStyleIdx="1" presStyleCnt="6">
        <dgm:presLayoutVars>
          <dgm:bulletEnabled/>
        </dgm:presLayoutVars>
      </dgm:prSet>
      <dgm:spPr/>
    </dgm:pt>
    <dgm:pt modelId="{0B317ABA-98E0-442B-B230-80909800E7DF}" type="pres">
      <dgm:prSet presAssocID="{7C97E6FE-EFAE-4C6F-BAAF-77D91C4350C5}" presName="sibTrans" presStyleLbl="sibTrans2D1" presStyleIdx="0" presStyleCnt="0"/>
      <dgm:spPr/>
    </dgm:pt>
    <dgm:pt modelId="{ED8ECB54-F52D-424C-A3AD-718C86E33056}" type="pres">
      <dgm:prSet presAssocID="{A1A84157-8F7A-409C-954C-9E8C81AFA700}" presName="Composite" presStyleCnt="0"/>
      <dgm:spPr/>
    </dgm:pt>
    <dgm:pt modelId="{6B206602-81AC-4773-A6D6-045387752A30}" type="pres">
      <dgm:prSet presAssocID="{A1A84157-8F7A-409C-954C-9E8C81AFA70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334" r="31412" b="-7"/>
          <a:stretch/>
        </a:blipFill>
      </dgm:spPr>
      <dgm:extLst>
        <a:ext uri="{E40237B7-FDA0-4F09-8148-C483321AD2D9}">
          <dgm14:cNvPr xmlns:dgm14="http://schemas.microsoft.com/office/drawing/2010/diagram" id="0" name="" descr="Social media and people 4K"/>
        </a:ext>
      </dgm:extLst>
    </dgm:pt>
    <dgm:pt modelId="{534E7D23-5DFB-48FF-B2BB-7FB5D6100250}" type="pres">
      <dgm:prSet presAssocID="{A1A84157-8F7A-409C-954C-9E8C81AFA700}" presName="Subtitle" presStyleLbl="revTx" presStyleIdx="2" presStyleCnt="6">
        <dgm:presLayoutVars>
          <dgm:chMax val="0"/>
          <dgm:bulletEnabled/>
        </dgm:presLayoutVars>
      </dgm:prSet>
      <dgm:spPr/>
    </dgm:pt>
    <dgm:pt modelId="{0E9692EE-6CF9-479F-9CF6-01EA5A13BE3F}" type="pres">
      <dgm:prSet presAssocID="{A1A84157-8F7A-409C-954C-9E8C81AFA700}" presName="Description" presStyleLbl="revTx" presStyleIdx="3" presStyleCnt="6">
        <dgm:presLayoutVars>
          <dgm:bulletEnabled/>
        </dgm:presLayoutVars>
      </dgm:prSet>
      <dgm:spPr/>
    </dgm:pt>
    <dgm:pt modelId="{72C19061-BD7E-447F-AE5A-020DA9660BA1}" type="pres">
      <dgm:prSet presAssocID="{3E04880F-2810-4AB2-A71E-8C8FF3C64CAE}" presName="sibTrans" presStyleLbl="sibTrans2D1" presStyleIdx="0" presStyleCnt="0"/>
      <dgm:spPr/>
    </dgm:pt>
    <dgm:pt modelId="{6F3565F8-50B5-4254-9613-F8694C46B63A}" type="pres">
      <dgm:prSet presAssocID="{7137D99C-1F4A-4456-B248-BC28C1DBB713}" presName="Composite" presStyleCnt="0"/>
      <dgm:spPr/>
    </dgm:pt>
    <dgm:pt modelId="{713628C1-8567-4197-84D0-161CA7527846}" type="pres">
      <dgm:prSet presAssocID="{7137D99C-1F4A-4456-B248-BC28C1DBB71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666" r="20081" b="-5"/>
          <a:stretch/>
        </a:blipFill>
      </dgm:spPr>
      <dgm:extLst>
        <a:ext uri="{E40237B7-FDA0-4F09-8148-C483321AD2D9}">
          <dgm14:cNvPr xmlns:dgm14="http://schemas.microsoft.com/office/drawing/2010/diagram" id="0" name="" descr="technology and innovation concept"/>
        </a:ext>
      </dgm:extLst>
    </dgm:pt>
    <dgm:pt modelId="{E0AFE301-F5B0-48B3-B41D-6CFE338E2C85}" type="pres">
      <dgm:prSet presAssocID="{7137D99C-1F4A-4456-B248-BC28C1DBB713}" presName="Subtitle" presStyleLbl="revTx" presStyleIdx="4" presStyleCnt="6">
        <dgm:presLayoutVars>
          <dgm:chMax val="0"/>
          <dgm:bulletEnabled/>
        </dgm:presLayoutVars>
      </dgm:prSet>
      <dgm:spPr/>
    </dgm:pt>
    <dgm:pt modelId="{C8E9B300-23AF-406F-9545-193608810726}" type="pres">
      <dgm:prSet presAssocID="{7137D99C-1F4A-4456-B248-BC28C1DBB713}" presName="Description" presStyleLbl="revTx" presStyleIdx="5" presStyleCnt="6">
        <dgm:presLayoutVars>
          <dgm:bulletEnabled/>
        </dgm:presLayoutVars>
      </dgm:prSet>
      <dgm:spPr/>
    </dgm:pt>
  </dgm:ptLst>
  <dgm:cxnLst>
    <dgm:cxn modelId="{4AA90603-7187-420F-9958-16BB8A63F1EC}" srcId="{A1A84157-8F7A-409C-954C-9E8C81AFA700}" destId="{C3D47DEE-E3C8-4089-8ACD-2D6EECF59BCC}" srcOrd="0" destOrd="0" parTransId="{19C69062-CFA7-408D-B876-071F2838A107}" sibTransId="{B0717365-3A57-4597-AF13-BC994F66DE48}"/>
    <dgm:cxn modelId="{E6EC2A37-FCDF-4868-9DE0-66874AFD7204}" type="presOf" srcId="{A1A84157-8F7A-409C-954C-9E8C81AFA700}" destId="{534E7D23-5DFB-48FF-B2BB-7FB5D6100250}" srcOrd="0" destOrd="0" presId="urn:microsoft.com/office/officeart/2024/3/layout/verticalVisualTextBlock1"/>
    <dgm:cxn modelId="{D31F2B3C-4075-4C4F-B98E-4255F618783C}" srcId="{7137D99C-1F4A-4456-B248-BC28C1DBB713}" destId="{F3C38961-96B5-4C97-9B62-283B6FEB2E27}" srcOrd="0" destOrd="0" parTransId="{793CBB79-FAC1-49B0-8A02-ADC415B0E312}" sibTransId="{57E0D662-1B61-4089-A7DC-46D891CFB034}"/>
    <dgm:cxn modelId="{7874D240-824B-4439-8D80-2D1991ACF0A5}" type="presOf" srcId="{3E04880F-2810-4AB2-A71E-8C8FF3C64CAE}" destId="{72C19061-BD7E-447F-AE5A-020DA9660BA1}" srcOrd="0" destOrd="0" presId="urn:microsoft.com/office/officeart/2024/3/layout/verticalVisualTextBlock1"/>
    <dgm:cxn modelId="{DEB7A861-B187-491E-B3A4-0AB0AF74AEAC}" type="presOf" srcId="{47B2EF77-B991-4E40-975E-B95FBB6B8A14}" destId="{33093D58-350A-4849-8E53-184BC0314A68}" srcOrd="0" destOrd="0" presId="urn:microsoft.com/office/officeart/2024/3/layout/verticalVisualTextBlock1"/>
    <dgm:cxn modelId="{FA1EB667-AFCB-4891-A38D-9095DEA09EE2}" type="presOf" srcId="{FD22417F-B588-4F98-9C19-49AF5926DC1B}" destId="{FD459331-19BE-4F9C-9FC8-D510126DD0E7}" srcOrd="0" destOrd="0" presId="urn:microsoft.com/office/officeart/2024/3/layout/verticalVisualTextBlock1"/>
    <dgm:cxn modelId="{3D115270-114B-45D2-885A-F0342DA5E0FC}" srcId="{0C69EB13-6E5D-4976-B953-62FF7BED2F42}" destId="{47B2EF77-B991-4E40-975E-B95FBB6B8A14}" srcOrd="0" destOrd="0" parTransId="{3F4E6D80-CCA3-400D-8F03-EDDF3EAAA949}" sibTransId="{7C97E6FE-EFAE-4C6F-BAAF-77D91C4350C5}"/>
    <dgm:cxn modelId="{218F6053-A4BD-4ABB-8CCD-22CB269C2F8C}" type="presOf" srcId="{F3C38961-96B5-4C97-9B62-283B6FEB2E27}" destId="{C8E9B300-23AF-406F-9545-193608810726}" srcOrd="0" destOrd="0" presId="urn:microsoft.com/office/officeart/2024/3/layout/verticalVisualTextBlock1"/>
    <dgm:cxn modelId="{AA856554-C4FC-4DFC-9673-3EDBA389094B}" type="presOf" srcId="{7137D99C-1F4A-4456-B248-BC28C1DBB713}" destId="{E0AFE301-F5B0-48B3-B41D-6CFE338E2C85}" srcOrd="0" destOrd="0" presId="urn:microsoft.com/office/officeart/2024/3/layout/verticalVisualTextBlock1"/>
    <dgm:cxn modelId="{08EDD79C-8AD8-4268-84F4-84BF71238AE4}" srcId="{0C69EB13-6E5D-4976-B953-62FF7BED2F42}" destId="{7137D99C-1F4A-4456-B248-BC28C1DBB713}" srcOrd="2" destOrd="0" parTransId="{88263BAA-572D-498C-8237-E8AF1195D6A3}" sibTransId="{FB4F44A2-21FB-4E45-8028-D811C075CFFD}"/>
    <dgm:cxn modelId="{8A8023BE-7E5A-4715-BD3C-7F032A7A5D7E}" srcId="{0C69EB13-6E5D-4976-B953-62FF7BED2F42}" destId="{A1A84157-8F7A-409C-954C-9E8C81AFA700}" srcOrd="1" destOrd="0" parTransId="{C07BAB66-C742-442F-9921-61453FA2E7D0}" sibTransId="{3E04880F-2810-4AB2-A71E-8C8FF3C64CAE}"/>
    <dgm:cxn modelId="{41EE51BF-77DE-41C1-9580-4CFD045337B4}" type="presOf" srcId="{C3D47DEE-E3C8-4089-8ACD-2D6EECF59BCC}" destId="{0E9692EE-6CF9-479F-9CF6-01EA5A13BE3F}" srcOrd="0" destOrd="0" presId="urn:microsoft.com/office/officeart/2024/3/layout/verticalVisualTextBlock1"/>
    <dgm:cxn modelId="{C19DA8E9-17CE-4B6D-8CC6-A8BE3006F1AC}" type="presOf" srcId="{7C97E6FE-EFAE-4C6F-BAAF-77D91C4350C5}" destId="{0B317ABA-98E0-442B-B230-80909800E7DF}" srcOrd="0" destOrd="0" presId="urn:microsoft.com/office/officeart/2024/3/layout/verticalVisualTextBlock1"/>
    <dgm:cxn modelId="{3316D1E9-EAED-4462-AFF6-E00B48FEA856}" srcId="{47B2EF77-B991-4E40-975E-B95FBB6B8A14}" destId="{FD22417F-B588-4F98-9C19-49AF5926DC1B}" srcOrd="0" destOrd="0" parTransId="{3FC428D7-C0BF-4AF5-B1BC-79FC5A735ABF}" sibTransId="{712524CE-0323-4C94-A496-9D2565C4DA80}"/>
    <dgm:cxn modelId="{F23695EE-8DFD-47B2-9C21-298255BC76D0}" type="presOf" srcId="{0C69EB13-6E5D-4976-B953-62FF7BED2F42}" destId="{5738BFB7-F417-4D96-9AF3-0BE897604660}" srcOrd="0" destOrd="0" presId="urn:microsoft.com/office/officeart/2024/3/layout/verticalVisualTextBlock1"/>
    <dgm:cxn modelId="{097DC9FC-17B9-443D-9B4D-1BD3D6EB936E}" type="presParOf" srcId="{5738BFB7-F417-4D96-9AF3-0BE897604660}" destId="{7AB251A4-A21E-4CED-A42F-9CED316263FC}" srcOrd="0" destOrd="0" presId="urn:microsoft.com/office/officeart/2024/3/layout/verticalVisualTextBlock1"/>
    <dgm:cxn modelId="{C6D71ACD-7939-46DB-89EA-BCBDBFBD2E46}" type="presParOf" srcId="{7AB251A4-A21E-4CED-A42F-9CED316263FC}" destId="{491370AB-A82A-4342-89C4-635AF81500CA}" srcOrd="0" destOrd="0" presId="urn:microsoft.com/office/officeart/2024/3/layout/verticalVisualTextBlock1"/>
    <dgm:cxn modelId="{DAF8A7DE-4307-432C-B6A1-8DE861ECA4C2}" type="presParOf" srcId="{7AB251A4-A21E-4CED-A42F-9CED316263FC}" destId="{33093D58-350A-4849-8E53-184BC0314A68}" srcOrd="1" destOrd="0" presId="urn:microsoft.com/office/officeart/2024/3/layout/verticalVisualTextBlock1"/>
    <dgm:cxn modelId="{6677E8E9-B7EC-4465-8078-260409188BD7}" type="presParOf" srcId="{7AB251A4-A21E-4CED-A42F-9CED316263FC}" destId="{FD459331-19BE-4F9C-9FC8-D510126DD0E7}" srcOrd="2" destOrd="0" presId="urn:microsoft.com/office/officeart/2024/3/layout/verticalVisualTextBlock1"/>
    <dgm:cxn modelId="{845247DC-C3A9-4409-A3F8-5A46BC48DDB3}" type="presParOf" srcId="{5738BFB7-F417-4D96-9AF3-0BE897604660}" destId="{0B317ABA-98E0-442B-B230-80909800E7DF}" srcOrd="1" destOrd="0" presId="urn:microsoft.com/office/officeart/2024/3/layout/verticalVisualTextBlock1"/>
    <dgm:cxn modelId="{2A4DFA5D-A1B8-4D99-966D-302D2B4399B7}" type="presParOf" srcId="{5738BFB7-F417-4D96-9AF3-0BE897604660}" destId="{ED8ECB54-F52D-424C-A3AD-718C86E33056}" srcOrd="2" destOrd="0" presId="urn:microsoft.com/office/officeart/2024/3/layout/verticalVisualTextBlock1"/>
    <dgm:cxn modelId="{B716C5CC-60C2-4F8D-81E4-AEEC5616E760}" type="presParOf" srcId="{ED8ECB54-F52D-424C-A3AD-718C86E33056}" destId="{6B206602-81AC-4773-A6D6-045387752A30}" srcOrd="0" destOrd="0" presId="urn:microsoft.com/office/officeart/2024/3/layout/verticalVisualTextBlock1"/>
    <dgm:cxn modelId="{EFEEAA19-5AAE-4316-BA2D-F64DF0EDEE64}" type="presParOf" srcId="{ED8ECB54-F52D-424C-A3AD-718C86E33056}" destId="{534E7D23-5DFB-48FF-B2BB-7FB5D6100250}" srcOrd="1" destOrd="0" presId="urn:microsoft.com/office/officeart/2024/3/layout/verticalVisualTextBlock1"/>
    <dgm:cxn modelId="{DED162B8-6D2B-4E7D-BCB7-398D4644355E}" type="presParOf" srcId="{ED8ECB54-F52D-424C-A3AD-718C86E33056}" destId="{0E9692EE-6CF9-479F-9CF6-01EA5A13BE3F}" srcOrd="2" destOrd="0" presId="urn:microsoft.com/office/officeart/2024/3/layout/verticalVisualTextBlock1"/>
    <dgm:cxn modelId="{824670E4-BADC-4325-AE83-3B03813695A5}" type="presParOf" srcId="{5738BFB7-F417-4D96-9AF3-0BE897604660}" destId="{72C19061-BD7E-447F-AE5A-020DA9660BA1}" srcOrd="3" destOrd="0" presId="urn:microsoft.com/office/officeart/2024/3/layout/verticalVisualTextBlock1"/>
    <dgm:cxn modelId="{F071C88F-4E69-43C8-8459-BFA57745AF3F}" type="presParOf" srcId="{5738BFB7-F417-4D96-9AF3-0BE897604660}" destId="{6F3565F8-50B5-4254-9613-F8694C46B63A}" srcOrd="4" destOrd="0" presId="urn:microsoft.com/office/officeart/2024/3/layout/verticalVisualTextBlock1"/>
    <dgm:cxn modelId="{61EB1F75-2E32-47DC-99B5-0126B308FAFB}" type="presParOf" srcId="{6F3565F8-50B5-4254-9613-F8694C46B63A}" destId="{713628C1-8567-4197-84D0-161CA7527846}" srcOrd="0" destOrd="0" presId="urn:microsoft.com/office/officeart/2024/3/layout/verticalVisualTextBlock1"/>
    <dgm:cxn modelId="{4CE6EEE8-17EF-4A27-939E-9AAF456CD454}" type="presParOf" srcId="{6F3565F8-50B5-4254-9613-F8694C46B63A}" destId="{E0AFE301-F5B0-48B3-B41D-6CFE338E2C85}" srcOrd="1" destOrd="0" presId="urn:microsoft.com/office/officeart/2024/3/layout/verticalVisualTextBlock1"/>
    <dgm:cxn modelId="{921AE387-DB89-4B63-A233-88225EF60EA6}" type="presParOf" srcId="{6F3565F8-50B5-4254-9613-F8694C46B63A}" destId="{C8E9B300-23AF-406F-9545-19360881072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370AB-A82A-4342-89C4-635AF81500CA}">
      <dsp:nvSpPr>
        <dsp:cNvPr id="0" name=""/>
        <dsp:cNvSpPr/>
      </dsp:nvSpPr>
      <dsp:spPr>
        <a:xfrm>
          <a:off x="0" y="0"/>
          <a:ext cx="1496134" cy="14961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5636" r="24366" b="4"/>
          <a:stretch/>
        </a:blipFill>
        <a:ln>
          <a:noFill/>
        </a:ln>
        <a:effectLst/>
      </dsp:spPr>
      <dsp:style>
        <a:lnRef idx="0">
          <a:scrgbClr r="0" g="0" b="0"/>
        </a:lnRef>
        <a:fillRef idx="3">
          <a:scrgbClr r="0" g="0" b="0"/>
        </a:fillRef>
        <a:effectRef idx="2">
          <a:scrgbClr r="0" g="0" b="0"/>
        </a:effectRef>
        <a:fontRef idx="minor">
          <a:schemeClr val="lt1"/>
        </a:fontRef>
      </dsp:style>
    </dsp:sp>
    <dsp:sp modelId="{33093D58-350A-4849-8E53-184BC0314A68}">
      <dsp:nvSpPr>
        <dsp:cNvPr id="0" name=""/>
        <dsp:cNvSpPr/>
      </dsp:nvSpPr>
      <dsp:spPr>
        <a:xfrm>
          <a:off x="1676134" y="0"/>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Distributed Version Control</a:t>
          </a:r>
        </a:p>
      </dsp:txBody>
      <dsp:txXfrm>
        <a:off x="1676134" y="0"/>
        <a:ext cx="9449067" cy="376489"/>
      </dsp:txXfrm>
    </dsp:sp>
    <dsp:sp modelId="{FD459331-19BE-4F9C-9FC8-D510126DD0E7}">
      <dsp:nvSpPr>
        <dsp:cNvPr id="0" name=""/>
        <dsp:cNvSpPr/>
      </dsp:nvSpPr>
      <dsp:spPr>
        <a:xfrm>
          <a:off x="1676134" y="376489"/>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Git's distributed architecture allows each developer to have a full repository copy, enabling offline work and reducing server dependency.</a:t>
          </a:r>
        </a:p>
      </dsp:txBody>
      <dsp:txXfrm>
        <a:off x="1676134" y="376489"/>
        <a:ext cx="9449067" cy="1119645"/>
      </dsp:txXfrm>
    </dsp:sp>
    <dsp:sp modelId="{6B206602-81AC-4773-A6D6-045387752A30}">
      <dsp:nvSpPr>
        <dsp:cNvPr id="0" name=""/>
        <dsp:cNvSpPr/>
      </dsp:nvSpPr>
      <dsp:spPr>
        <a:xfrm>
          <a:off x="0" y="1615825"/>
          <a:ext cx="1496134" cy="14961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334" r="31412" b="-7"/>
          <a:stretch/>
        </a:blipFill>
        <a:ln>
          <a:noFill/>
        </a:ln>
        <a:effectLst/>
      </dsp:spPr>
      <dsp:style>
        <a:lnRef idx="0">
          <a:scrgbClr r="0" g="0" b="0"/>
        </a:lnRef>
        <a:fillRef idx="3">
          <a:scrgbClr r="0" g="0" b="0"/>
        </a:fillRef>
        <a:effectRef idx="2">
          <a:scrgbClr r="0" g="0" b="0"/>
        </a:effectRef>
        <a:fontRef idx="minor">
          <a:schemeClr val="lt1"/>
        </a:fontRef>
      </dsp:style>
    </dsp:sp>
    <dsp:sp modelId="{534E7D23-5DFB-48FF-B2BB-7FB5D6100250}">
      <dsp:nvSpPr>
        <dsp:cNvPr id="0" name=""/>
        <dsp:cNvSpPr/>
      </dsp:nvSpPr>
      <dsp:spPr>
        <a:xfrm>
          <a:off x="1676134" y="1615825"/>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Commit History Tracking</a:t>
          </a:r>
        </a:p>
      </dsp:txBody>
      <dsp:txXfrm>
        <a:off x="1676134" y="1615825"/>
        <a:ext cx="9449067" cy="376489"/>
      </dsp:txXfrm>
    </dsp:sp>
    <dsp:sp modelId="{0E9692EE-6CF9-479F-9CF6-01EA5A13BE3F}">
      <dsp:nvSpPr>
        <dsp:cNvPr id="0" name=""/>
        <dsp:cNvSpPr/>
      </dsp:nvSpPr>
      <dsp:spPr>
        <a:xfrm>
          <a:off x="1676134" y="1992314"/>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Git captures code snapshots through commits, preserving a detailed history of changes for review and rollback.</a:t>
          </a:r>
        </a:p>
      </dsp:txBody>
      <dsp:txXfrm>
        <a:off x="1676134" y="1992314"/>
        <a:ext cx="9449067" cy="1119645"/>
      </dsp:txXfrm>
    </dsp:sp>
    <dsp:sp modelId="{713628C1-8567-4197-84D0-161CA7527846}">
      <dsp:nvSpPr>
        <dsp:cNvPr id="0" name=""/>
        <dsp:cNvSpPr/>
      </dsp:nvSpPr>
      <dsp:spPr>
        <a:xfrm>
          <a:off x="0" y="3231650"/>
          <a:ext cx="1496134" cy="149613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666" r="20081" b="-5"/>
          <a:stretch/>
        </a:blipFill>
        <a:ln>
          <a:noFill/>
        </a:ln>
        <a:effectLst/>
      </dsp:spPr>
      <dsp:style>
        <a:lnRef idx="0">
          <a:scrgbClr r="0" g="0" b="0"/>
        </a:lnRef>
        <a:fillRef idx="3">
          <a:scrgbClr r="0" g="0" b="0"/>
        </a:fillRef>
        <a:effectRef idx="2">
          <a:scrgbClr r="0" g="0" b="0"/>
        </a:effectRef>
        <a:fontRef idx="minor">
          <a:schemeClr val="lt1"/>
        </a:fontRef>
      </dsp:style>
    </dsp:sp>
    <dsp:sp modelId="{E0AFE301-F5B0-48B3-B41D-6CFE338E2C85}">
      <dsp:nvSpPr>
        <dsp:cNvPr id="0" name=""/>
        <dsp:cNvSpPr/>
      </dsp:nvSpPr>
      <dsp:spPr>
        <a:xfrm>
          <a:off x="1676134" y="3231650"/>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Collaboration and DevOps Integration</a:t>
          </a:r>
        </a:p>
      </dsp:txBody>
      <dsp:txXfrm>
        <a:off x="1676134" y="3231650"/>
        <a:ext cx="9449067" cy="376489"/>
      </dsp:txXfrm>
    </dsp:sp>
    <dsp:sp modelId="{C8E9B300-23AF-406F-9545-193608810726}">
      <dsp:nvSpPr>
        <dsp:cNvPr id="0" name=""/>
        <dsp:cNvSpPr/>
      </dsp:nvSpPr>
      <dsp:spPr>
        <a:xfrm>
          <a:off x="1676134" y="3608139"/>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Git supports teamwork and automation by integrating with CI/CD pipelines, enhancing traceability and workflow efficiency.</a:t>
          </a:r>
        </a:p>
      </dsp:txBody>
      <dsp:txXfrm>
        <a:off x="1676134" y="3608139"/>
        <a:ext cx="9449067" cy="11196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E7E21-74A1-4030-ACC5-01A41F34093F}" type="datetimeFigureOut">
              <a:t>2026. 04. 19.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3CE2A-C78B-4F60-9AE6-9B1EFD8E40FD}" type="slidenum">
              <a:t>‹#›</a:t>
            </a:fld>
            <a:endParaRPr lang="en-US"/>
          </a:p>
        </p:txBody>
      </p:sp>
    </p:spTree>
    <p:extLst>
      <p:ext uri="{BB962C8B-B14F-4D97-AF65-F5344CB8AC3E}">
        <p14:creationId xmlns:p14="http://schemas.microsoft.com/office/powerpoint/2010/main" val="20687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D12F1873-17AC-45B6-91B9-261EDA13DECB}" type="slidenum">
              <a:t>1</a:t>
            </a:fld>
            <a:endParaRPr lang="en-US"/>
          </a:p>
        </p:txBody>
      </p:sp>
    </p:spTree>
    <p:extLst>
      <p:ext uri="{BB962C8B-B14F-4D97-AF65-F5344CB8AC3E}">
        <p14:creationId xmlns:p14="http://schemas.microsoft.com/office/powerpoint/2010/main" val="2512092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Branching is a core concept in Git that allows developers to work on features, fixes, or experiments independently of the main codebase. Feature branches isolate work and reduce the risk of destabilizing the main branch. Pull requests are used to propose changes and trigger code reviews before merging. This review process improves code quality and facilitates knowledge sharing across teams. Different Git workflow models exist to support various development styles. Git Flow uses structured branches for features, releases, and hotfixes, while trunk-based development encourages frequent commits to a single main branch. Choosing the appropriate workflow depends on team size, release frequency, and organizational requirements.</a:t>
            </a:r>
          </a:p>
        </p:txBody>
      </p:sp>
      <p:sp>
        <p:nvSpPr>
          <p:cNvPr id="4" name="Slide Number Placeholder 3"/>
          <p:cNvSpPr>
            <a:spLocks noGrp="1"/>
          </p:cNvSpPr>
          <p:nvPr>
            <p:ph type="sldNum" sz="quarter" idx="5"/>
          </p:nvPr>
        </p:nvSpPr>
        <p:spPr/>
        <p:txBody>
          <a:bodyPr/>
          <a:lstStyle/>
          <a:p>
            <a:fld id="{D12F1873-17AC-45B6-91B9-261EDA13DECB}" type="slidenum">
              <a:t>10</a:t>
            </a:fld>
            <a:endParaRPr lang="en-US"/>
          </a:p>
        </p:txBody>
      </p:sp>
    </p:spTree>
    <p:extLst>
      <p:ext uri="{BB962C8B-B14F-4D97-AF65-F5344CB8AC3E}">
        <p14:creationId xmlns:p14="http://schemas.microsoft.com/office/powerpoint/2010/main" val="385554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GitHub Actions, GitHub Actions Components and Runners</a:t>
            </a:r>
          </a:p>
        </p:txBody>
      </p:sp>
      <p:sp>
        <p:nvSpPr>
          <p:cNvPr id="4" name="Slide Number Placeholder 3"/>
          <p:cNvSpPr>
            <a:spLocks noGrp="1"/>
          </p:cNvSpPr>
          <p:nvPr>
            <p:ph type="sldNum" sz="quarter" idx="5"/>
          </p:nvPr>
        </p:nvSpPr>
        <p:spPr/>
        <p:txBody>
          <a:bodyPr/>
          <a:lstStyle/>
          <a:p>
            <a:fld id="{D12F1873-17AC-45B6-91B9-261EDA13DECB}" type="slidenum">
              <a:t>11</a:t>
            </a:fld>
            <a:endParaRPr lang="en-US"/>
          </a:p>
        </p:txBody>
      </p:sp>
    </p:spTree>
    <p:extLst>
      <p:ext uri="{BB962C8B-B14F-4D97-AF65-F5344CB8AC3E}">
        <p14:creationId xmlns:p14="http://schemas.microsoft.com/office/powerpoint/2010/main" val="124148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GitHub Actions is a CI/CD automation platform integrated directly into GitHub repositories. It enables developers to automate workflows such as building, testing, and deploying applications based on repository events. Workflows are event-driven and can be triggered by actions such as pushing code, opening pull requests, or scheduled timers. GitHub Actions supports a wide range of programming languages and platforms, making it suitable for many types of projects. Its tight integration with GitHub simplifies configuration and access control, allowing teams to implement automation without additional infrastructure.</a:t>
            </a:r>
          </a:p>
        </p:txBody>
      </p:sp>
      <p:sp>
        <p:nvSpPr>
          <p:cNvPr id="4" name="Slide Number Placeholder 3"/>
          <p:cNvSpPr>
            <a:spLocks noGrp="1"/>
          </p:cNvSpPr>
          <p:nvPr>
            <p:ph type="sldNum" sz="quarter" idx="5"/>
          </p:nvPr>
        </p:nvSpPr>
        <p:spPr/>
        <p:txBody>
          <a:bodyPr/>
          <a:lstStyle/>
          <a:p>
            <a:fld id="{D12F1873-17AC-45B6-91B9-261EDA13DECB}" type="slidenum">
              <a:t>12</a:t>
            </a:fld>
            <a:endParaRPr lang="en-US"/>
          </a:p>
        </p:txBody>
      </p:sp>
    </p:spTree>
    <p:extLst>
      <p:ext uri="{BB962C8B-B14F-4D97-AF65-F5344CB8AC3E}">
        <p14:creationId xmlns:p14="http://schemas.microsoft.com/office/powerpoint/2010/main" val="29719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GitHub Actions workflows are defined using YAML files that describe jobs and steps. Jobs represent groups of tasks, while steps define individual actions executed sequentially or in parallel. Runners are the execution environments where jobs run. GitHub provides hosted runners managed by the platform, as well as support for self-hosted runners. Hosted runners simplify maintenance, while self-hosted runners offer greater control and customization. Together, these components allow teams to design flexible and powerful automation pipelines.</a:t>
            </a:r>
          </a:p>
        </p:txBody>
      </p:sp>
      <p:sp>
        <p:nvSpPr>
          <p:cNvPr id="4" name="Slide Number Placeholder 3"/>
          <p:cNvSpPr>
            <a:spLocks noGrp="1"/>
          </p:cNvSpPr>
          <p:nvPr>
            <p:ph type="sldNum" sz="quarter" idx="5"/>
          </p:nvPr>
        </p:nvSpPr>
        <p:spPr/>
        <p:txBody>
          <a:bodyPr/>
          <a:lstStyle/>
          <a:p>
            <a:fld id="{D12F1873-17AC-45B6-91B9-261EDA13DECB}" type="slidenum">
              <a:t>13</a:t>
            </a:fld>
            <a:endParaRPr lang="en-US"/>
          </a:p>
        </p:txBody>
      </p:sp>
    </p:spTree>
    <p:extLst>
      <p:ext uri="{BB962C8B-B14F-4D97-AF65-F5344CB8AC3E}">
        <p14:creationId xmlns:p14="http://schemas.microsoft.com/office/powerpoint/2010/main" val="254220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Infrastructure as Code (IaC), DevOps Best Practices and Summary</a:t>
            </a:r>
          </a:p>
        </p:txBody>
      </p:sp>
      <p:sp>
        <p:nvSpPr>
          <p:cNvPr id="4" name="Slide Number Placeholder 3"/>
          <p:cNvSpPr>
            <a:spLocks noGrp="1"/>
          </p:cNvSpPr>
          <p:nvPr>
            <p:ph type="sldNum" sz="quarter" idx="5"/>
          </p:nvPr>
        </p:nvSpPr>
        <p:spPr/>
        <p:txBody>
          <a:bodyPr/>
          <a:lstStyle/>
          <a:p>
            <a:fld id="{D12F1873-17AC-45B6-91B9-261EDA13DECB}" type="slidenum">
              <a:t>14</a:t>
            </a:fld>
            <a:endParaRPr lang="en-US"/>
          </a:p>
        </p:txBody>
      </p:sp>
    </p:spTree>
    <p:extLst>
      <p:ext uri="{BB962C8B-B14F-4D97-AF65-F5344CB8AC3E}">
        <p14:creationId xmlns:p14="http://schemas.microsoft.com/office/powerpoint/2010/main" val="319689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Infrastructure as Code is the practice of managing and provisioning infrastructure through machine-readable code rather than manual processes. IaC enables teams to define infrastructure in a consistent and repeatable manner, reducing configuration drift and deployment errors. Declarative approaches describe the desired end state of infrastructure, while imperative approaches define the steps to reach that state. By storing infrastructure definitions in version control systems, teams gain traceability, change history, and collaboration benefits similar to application code. IaC plays a critical role in CI/CD pipelines by enabling automated provisioning and environment consistency across development, testing, and production.</a:t>
            </a:r>
          </a:p>
        </p:txBody>
      </p:sp>
      <p:sp>
        <p:nvSpPr>
          <p:cNvPr id="4" name="Slide Number Placeholder 3"/>
          <p:cNvSpPr>
            <a:spLocks noGrp="1"/>
          </p:cNvSpPr>
          <p:nvPr>
            <p:ph type="sldNum" sz="quarter" idx="5"/>
          </p:nvPr>
        </p:nvSpPr>
        <p:spPr/>
        <p:txBody>
          <a:bodyPr/>
          <a:lstStyle/>
          <a:p>
            <a:fld id="{D12F1873-17AC-45B6-91B9-261EDA13DECB}" type="slidenum">
              <a:t>15</a:t>
            </a:fld>
            <a:endParaRPr lang="en-US"/>
          </a:p>
        </p:txBody>
      </p:sp>
    </p:spTree>
    <p:extLst>
      <p:ext uri="{BB962C8B-B14F-4D97-AF65-F5344CB8AC3E}">
        <p14:creationId xmlns:p14="http://schemas.microsoft.com/office/powerpoint/2010/main" val="80521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Effective DevOps adoption relies on a set of best practices that emphasize automation, collaboration, and continuous feedback. Automating repetitive tasks reduces human error and increases efficiency. Continuous monitoring, logging, and feedback loops enable teams to detect issues early and improve processes over time. DevOps, combined with CI/CD and IaC, enables faster, more reliable software delivery. These practices support scalability, maintainability, and resilience in modern application environments, making them essential pillars of contemporary software engineering.</a:t>
            </a:r>
          </a:p>
        </p:txBody>
      </p:sp>
      <p:sp>
        <p:nvSpPr>
          <p:cNvPr id="4" name="Slide Number Placeholder 3"/>
          <p:cNvSpPr>
            <a:spLocks noGrp="1"/>
          </p:cNvSpPr>
          <p:nvPr>
            <p:ph type="sldNum" sz="quarter" idx="5"/>
          </p:nvPr>
        </p:nvSpPr>
        <p:spPr/>
        <p:txBody>
          <a:bodyPr/>
          <a:lstStyle/>
          <a:p>
            <a:fld id="{D12F1873-17AC-45B6-91B9-261EDA13DECB}" type="slidenum">
              <a:t>16</a:t>
            </a:fld>
            <a:endParaRPr lang="en-US"/>
          </a:p>
        </p:txBody>
      </p:sp>
    </p:spTree>
    <p:extLst>
      <p:ext uri="{BB962C8B-B14F-4D97-AF65-F5344CB8AC3E}">
        <p14:creationId xmlns:p14="http://schemas.microsoft.com/office/powerpoint/2010/main" val="85134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DevOps, Benefits of DevOps</a:t>
            </a:r>
          </a:p>
        </p:txBody>
      </p:sp>
      <p:sp>
        <p:nvSpPr>
          <p:cNvPr id="4" name="Slide Number Placeholder 3"/>
          <p:cNvSpPr>
            <a:spLocks noGrp="1"/>
          </p:cNvSpPr>
          <p:nvPr>
            <p:ph type="sldNum" sz="quarter" idx="5"/>
          </p:nvPr>
        </p:nvSpPr>
        <p:spPr/>
        <p:txBody>
          <a:bodyPr/>
          <a:lstStyle/>
          <a:p>
            <a:fld id="{D12F1873-17AC-45B6-91B9-261EDA13DECB}" type="slidenum">
              <a:t>2</a:t>
            </a:fld>
            <a:endParaRPr lang="en-US"/>
          </a:p>
        </p:txBody>
      </p:sp>
    </p:spTree>
    <p:extLst>
      <p:ext uri="{BB962C8B-B14F-4D97-AF65-F5344CB8AC3E}">
        <p14:creationId xmlns:p14="http://schemas.microsoft.com/office/powerpoint/2010/main" val="37575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DevOps is a modern approach to software engineering that aims to bridge the gap between software development teams and IT operations teams. Traditionally, development and operations functioned in separate silos, often resulting in slower releases, miscommunication, and deployment issues. DevOps addresses these challenges by encouraging shared responsibility, tighter collaboration, and automation across the entire application lifecycle. One of the core objectives of DevOps is to shorten the development lifecycle while delivering software continuously and reliably. This is achieved through practices such as automation, infrastructure as code, continuous integration, and continuous deployment. Another critical goal of DevOps is improving efficiency and transparency. Teams use shared tools and pipelines, enabling faster feedback loops and better alignment between business objectives and technical implementation. By integrating monitoring, logging, and feedback mechanisms, DevOps also supports continuous improvement, ensuring that issues are identified and resolved quickly. Overall, DevOps is not just a set of tools, but a culture and mindset that focuses on collaboration, speed, quality, and reliability in software delivery.</a:t>
            </a:r>
          </a:p>
        </p:txBody>
      </p:sp>
      <p:sp>
        <p:nvSpPr>
          <p:cNvPr id="4" name="Slide Number Placeholder 3"/>
          <p:cNvSpPr>
            <a:spLocks noGrp="1"/>
          </p:cNvSpPr>
          <p:nvPr>
            <p:ph type="sldNum" sz="quarter" idx="5"/>
          </p:nvPr>
        </p:nvSpPr>
        <p:spPr/>
        <p:txBody>
          <a:bodyPr/>
          <a:lstStyle/>
          <a:p>
            <a:fld id="{D12F1873-17AC-45B6-91B9-261EDA13DECB}" type="slidenum">
              <a:t>3</a:t>
            </a:fld>
            <a:endParaRPr lang="en-US"/>
          </a:p>
        </p:txBody>
      </p:sp>
    </p:spTree>
    <p:extLst>
      <p:ext uri="{BB962C8B-B14F-4D97-AF65-F5344CB8AC3E}">
        <p14:creationId xmlns:p14="http://schemas.microsoft.com/office/powerpoint/2010/main" val="159414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adoption of DevOps practices delivers a wide range of benefits to organizations developing and operating software systems. One of the most significant advantages is faster delivery cycles. Through automation and continuous integration and deployment processes, teams can move code from development to production much faster than traditional models. This agility allows organizations to respond quickly to market demands and customer feedback. Another major benefit is improved reliability and stability of software releases. Continuous testing, automated validation, and proactive monitoring ensure that issues are detected early, reducing the risk of failures in production environments. DevOps also enhances collaboration and communication between teams. By breaking down silos and encouraging shared ownership, development and operations teams work together toward common goals. Additionally, DevOps promotes higher deployment confidence and reduced operational risk. Automated pipelines ensure consistency and repeatability, minimizing human errors. Over time, these practices lead to better software quality, improved customer satisfaction, and increased operational efficiency.</a:t>
            </a:r>
          </a:p>
        </p:txBody>
      </p:sp>
      <p:sp>
        <p:nvSpPr>
          <p:cNvPr id="4" name="Slide Number Placeholder 3"/>
          <p:cNvSpPr>
            <a:spLocks noGrp="1"/>
          </p:cNvSpPr>
          <p:nvPr>
            <p:ph type="sldNum" sz="quarter" idx="5"/>
          </p:nvPr>
        </p:nvSpPr>
        <p:spPr/>
        <p:txBody>
          <a:bodyPr/>
          <a:lstStyle/>
          <a:p>
            <a:fld id="{D12F1873-17AC-45B6-91B9-261EDA13DECB}" type="slidenum">
              <a:t>4</a:t>
            </a:fld>
            <a:endParaRPr lang="en-US"/>
          </a:p>
        </p:txBody>
      </p:sp>
    </p:spTree>
    <p:extLst>
      <p:ext uri="{BB962C8B-B14F-4D97-AF65-F5344CB8AC3E}">
        <p14:creationId xmlns:p14="http://schemas.microsoft.com/office/powerpoint/2010/main" val="97101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CI/CD?, CI/CD Pipeline Overview</a:t>
            </a:r>
          </a:p>
        </p:txBody>
      </p:sp>
      <p:sp>
        <p:nvSpPr>
          <p:cNvPr id="4" name="Slide Number Placeholder 3"/>
          <p:cNvSpPr>
            <a:spLocks noGrp="1"/>
          </p:cNvSpPr>
          <p:nvPr>
            <p:ph type="sldNum" sz="quarter" idx="5"/>
          </p:nvPr>
        </p:nvSpPr>
        <p:spPr/>
        <p:txBody>
          <a:bodyPr/>
          <a:lstStyle/>
          <a:p>
            <a:fld id="{D12F1873-17AC-45B6-91B9-261EDA13DECB}" type="slidenum">
              <a:t>5</a:t>
            </a:fld>
            <a:endParaRPr lang="en-US"/>
          </a:p>
        </p:txBody>
      </p:sp>
    </p:spTree>
    <p:extLst>
      <p:ext uri="{BB962C8B-B14F-4D97-AF65-F5344CB8AC3E}">
        <p14:creationId xmlns:p14="http://schemas.microsoft.com/office/powerpoint/2010/main" val="78112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Continuous Integration and Continuous Delivery or Deployment, commonly referred to as CI/CD, are fundamental practices within modern DevOps environments. Continuous Integration focuses on frequently merging code changes into a shared repository. Each integration triggers automated build and test processes, allowing teams to quickly identify integration issues and code defects. This practice reduces the complexity of merging large changes and improves overall code quality. Continuous Delivery extends this process by ensuring that software is always in a deployable state. Automated pipelines prepare code for release, making deployments predictable and low-risk. In Continuous Deployment, code changes are automatically deployed to production once they pass all validation stages. Together, CI and CD create a streamlined software delivery pipeline that increases development speed, reduces manual effort, and ensures consistent quality. These practices enable rapid iteration, encourage small and incremental changes, and provide faster feedback to development teams.</a:t>
            </a:r>
          </a:p>
        </p:txBody>
      </p:sp>
      <p:sp>
        <p:nvSpPr>
          <p:cNvPr id="4" name="Slide Number Placeholder 3"/>
          <p:cNvSpPr>
            <a:spLocks noGrp="1"/>
          </p:cNvSpPr>
          <p:nvPr>
            <p:ph type="sldNum" sz="quarter" idx="5"/>
          </p:nvPr>
        </p:nvSpPr>
        <p:spPr/>
        <p:txBody>
          <a:bodyPr/>
          <a:lstStyle/>
          <a:p>
            <a:fld id="{D12F1873-17AC-45B6-91B9-261EDA13DECB}" type="slidenum">
              <a:t>6</a:t>
            </a:fld>
            <a:endParaRPr lang="en-US"/>
          </a:p>
        </p:txBody>
      </p:sp>
    </p:spTree>
    <p:extLst>
      <p:ext uri="{BB962C8B-B14F-4D97-AF65-F5344CB8AC3E}">
        <p14:creationId xmlns:p14="http://schemas.microsoft.com/office/powerpoint/2010/main" val="304085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CI/CD pipeline is an automated workflow that defines the stages a code change goes through before reaching production. Typical pipeline stages include building the application, running automated tests, packaging artifacts, and deploying to different environments. Pipelines ensure consistency and repeatability by executing the same steps in the same order every time a change is introduced. This reduces human error and increases deployment reliability. Pipelines also support scalability, as they can handle frequent changes from multiple developers simultaneously. By integrating tools for testing, security scanning, and monitoring, pipelines provide comprehensive validation of software quality. In addition, CI/CD pipelines enable visibility and traceability, allowing teams to understand where changes originated and how they progressed through the delivery process. Overall, pipelines form the backbone of modern software delivery in DevOps environments.</a:t>
            </a:r>
          </a:p>
        </p:txBody>
      </p:sp>
      <p:sp>
        <p:nvSpPr>
          <p:cNvPr id="4" name="Slide Number Placeholder 3"/>
          <p:cNvSpPr>
            <a:spLocks noGrp="1"/>
          </p:cNvSpPr>
          <p:nvPr>
            <p:ph type="sldNum" sz="quarter" idx="5"/>
          </p:nvPr>
        </p:nvSpPr>
        <p:spPr/>
        <p:txBody>
          <a:bodyPr/>
          <a:lstStyle/>
          <a:p>
            <a:fld id="{D12F1873-17AC-45B6-91B9-261EDA13DECB}" type="slidenum">
              <a:t>7</a:t>
            </a:fld>
            <a:endParaRPr lang="en-US"/>
          </a:p>
        </p:txBody>
      </p:sp>
    </p:spTree>
    <p:extLst>
      <p:ext uri="{BB962C8B-B14F-4D97-AF65-F5344CB8AC3E}">
        <p14:creationId xmlns:p14="http://schemas.microsoft.com/office/powerpoint/2010/main" val="373039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Git, Branching, Merging, and Workflow Models</a:t>
            </a:r>
          </a:p>
        </p:txBody>
      </p:sp>
      <p:sp>
        <p:nvSpPr>
          <p:cNvPr id="4" name="Slide Number Placeholder 3"/>
          <p:cNvSpPr>
            <a:spLocks noGrp="1"/>
          </p:cNvSpPr>
          <p:nvPr>
            <p:ph type="sldNum" sz="quarter" idx="5"/>
          </p:nvPr>
        </p:nvSpPr>
        <p:spPr/>
        <p:txBody>
          <a:bodyPr/>
          <a:lstStyle/>
          <a:p>
            <a:fld id="{D12F1873-17AC-45B6-91B9-261EDA13DECB}" type="slidenum">
              <a:t>8</a:t>
            </a:fld>
            <a:endParaRPr lang="en-US"/>
          </a:p>
        </p:txBody>
      </p:sp>
    </p:spTree>
    <p:extLst>
      <p:ext uri="{BB962C8B-B14F-4D97-AF65-F5344CB8AC3E}">
        <p14:creationId xmlns:p14="http://schemas.microsoft.com/office/powerpoint/2010/main" val="110437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Git is a distributed version control system designed to manage source code changes efficiently. It allows multiple developers to collaborate on the same codebase while maintaining a complete history of modifications. One of Git’s key advantages is its distributed architecture, where each developer has a full copy of the repository. This enables offline work and reduces dependency on a central server. Git tracks changes through commits, which capture snapshots of the code at specific points in time. This history allows teams to review changes, revert to previous versions, and identify when and why modifications were made. Git forms the foundation of modern DevOps workflows, supporting collaboration, traceability, and automation through integration with CI/CD pipelines.</a:t>
            </a:r>
          </a:p>
        </p:txBody>
      </p:sp>
      <p:sp>
        <p:nvSpPr>
          <p:cNvPr id="4" name="Slide Number Placeholder 3"/>
          <p:cNvSpPr>
            <a:spLocks noGrp="1"/>
          </p:cNvSpPr>
          <p:nvPr>
            <p:ph type="sldNum" sz="quarter" idx="5"/>
          </p:nvPr>
        </p:nvSpPr>
        <p:spPr/>
        <p:txBody>
          <a:bodyPr/>
          <a:lstStyle/>
          <a:p>
            <a:fld id="{D12F1873-17AC-45B6-91B9-261EDA13DECB}" type="slidenum">
              <a:t>9</a:t>
            </a:fld>
            <a:endParaRPr lang="en-US"/>
          </a:p>
        </p:txBody>
      </p:sp>
    </p:spTree>
    <p:extLst>
      <p:ext uri="{BB962C8B-B14F-4D97-AF65-F5344CB8AC3E}">
        <p14:creationId xmlns:p14="http://schemas.microsoft.com/office/powerpoint/2010/main" val="34219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77005" y="1016955"/>
            <a:ext cx="9140954" cy="3346590"/>
          </a:xfrm>
          <a:prstGeom prst="rect">
            <a:avLst/>
          </a:prstGeom>
        </p:spPr>
        <p:txBody>
          <a:bodyPr vert="horz" lIns="91440" tIns="45720" rIns="91440" bIns="45720" rtlCol="0" anchor="t">
            <a:normAutofit/>
          </a:bodyPr>
          <a:lstStyle>
            <a:lvl1pPr>
              <a:defRPr lang="en-US" sz="7200" cap="all" baseline="0" dirty="0">
                <a:solidFill>
                  <a:schemeClr val="bg1"/>
                </a:solidFill>
                <a:latin typeface="+mj-lt"/>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462963" y="4869030"/>
            <a:ext cx="7152030" cy="987254"/>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0"/>
            <a:ext cx="8582023" cy="365760"/>
          </a:xfrm>
          <a:prstGeom prst="rect">
            <a:avLst/>
          </a:prstGeom>
        </p:spPr>
        <p:txBody>
          <a:bodyPr/>
          <a:lstStyle>
            <a:lvl1pPr>
              <a:defRPr>
                <a:solidFill>
                  <a:schemeClr val="bg1"/>
                </a:solidFill>
              </a:defRPr>
            </a:lvl1p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41" y="6477000"/>
            <a:ext cx="1885955" cy="381000"/>
          </a:xfrm>
          <a:prstGeom prst="rect">
            <a:avLst/>
          </a:prstGeom>
        </p:spPr>
        <p:txBody>
          <a:bodyPr/>
          <a:lstStyle>
            <a:lvl1pPr>
              <a:defRPr>
                <a:solidFill>
                  <a:schemeClr val="bg1"/>
                </a:solidFill>
              </a:defRPr>
            </a:lvl1pPr>
          </a:lstStyle>
          <a:p>
            <a:fld id="{795E4919-E033-41C8-AEE2-17504250F7D3}"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92240"/>
            <a:ext cx="657221" cy="365761"/>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7" name="Rectangle 6">
            <a:extLst>
              <a:ext uri="{FF2B5EF4-FFF2-40B4-BE49-F238E27FC236}">
                <a16:creationId xmlns:a16="http://schemas.microsoft.com/office/drawing/2014/main" id="{6631FF2A-9DA0-DC5C-0C53-91FDE15093DD}"/>
              </a:ext>
            </a:extLst>
          </p:cNvPr>
          <p:cNvSpPr/>
          <p:nvPr userDrawn="1"/>
        </p:nvSpPr>
        <p:spPr>
          <a:xfrm>
            <a:off x="9110040" y="6155911"/>
            <a:ext cx="3081959"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208E-B529-0934-86E0-24278D43C68A}"/>
              </a:ext>
            </a:extLst>
          </p:cNvPr>
          <p:cNvSpPr/>
          <p:nvPr userDrawn="1"/>
        </p:nvSpPr>
        <p:spPr>
          <a:xfrm>
            <a:off x="3467745" y="6155911"/>
            <a:ext cx="564228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844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ture 6">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28339C4-3F0B-4FDE-331F-F8029E9A43FE}"/>
              </a:ext>
            </a:extLst>
          </p:cNvPr>
          <p:cNvSpPr/>
          <p:nvPr/>
        </p:nvSpPr>
        <p:spPr>
          <a:xfrm>
            <a:off x="0" y="0"/>
            <a:ext cx="778606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BC36425-FDF2-F5CF-6A47-6FF03D432E73}"/>
              </a:ext>
            </a:extLst>
          </p:cNvPr>
          <p:cNvSpPr>
            <a:spLocks noGrp="1"/>
          </p:cNvSpPr>
          <p:nvPr>
            <p:ph type="title"/>
          </p:nvPr>
        </p:nvSpPr>
        <p:spPr>
          <a:xfrm>
            <a:off x="1571624" y="1016955"/>
            <a:ext cx="5657849" cy="2980050"/>
          </a:xfrm>
        </p:spPr>
        <p:txBody>
          <a:bodyPr>
            <a:noAutofit/>
          </a:bodyPr>
          <a:lstStyle>
            <a:lvl1pPr>
              <a:defRPr sz="7200" cap="all" baseline="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2100EADD-FAC0-B5A1-CE0F-C7DBBBB19153}"/>
              </a:ext>
            </a:extLst>
          </p:cNvPr>
          <p:cNvSpPr>
            <a:spLocks noGrp="1"/>
          </p:cNvSpPr>
          <p:nvPr>
            <p:ph type="subTitle" idx="1"/>
          </p:nvPr>
        </p:nvSpPr>
        <p:spPr>
          <a:xfrm>
            <a:off x="3457574" y="5013960"/>
            <a:ext cx="3761341" cy="842323"/>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4815506" cy="381001"/>
          </a:xfrm>
          <a:prstGeom prst="rect">
            <a:avLst/>
          </a:prstGeom>
        </p:spPr>
        <p:txBody>
          <a:bodyPr/>
          <a:lstStyle>
            <a:lvl1pPr>
              <a:defRPr>
                <a:solidFill>
                  <a:schemeClr val="bg1"/>
                </a:solidFill>
              </a:defRPr>
            </a:lvl1p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343525" y="6476999"/>
            <a:ext cx="1212771" cy="381001"/>
          </a:xfrm>
          <a:prstGeom prst="rect">
            <a:avLst/>
          </a:prstGeom>
        </p:spPr>
        <p:txBody>
          <a:bodyPr/>
          <a:lstStyle>
            <a:lvl1pPr>
              <a:defRPr>
                <a:solidFill>
                  <a:schemeClr val="bg1"/>
                </a:solidFill>
              </a:defRPr>
            </a:lvl1pPr>
          </a:lstStyle>
          <a:p>
            <a:fld id="{71FB5146-A057-4912-9A0A-2FE6D6C56141}"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561689" y="6477000"/>
            <a:ext cx="657226" cy="381001"/>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44" name="Picture Placeholder 43">
            <a:extLst>
              <a:ext uri="{FF2B5EF4-FFF2-40B4-BE49-F238E27FC236}">
                <a16:creationId xmlns:a16="http://schemas.microsoft.com/office/drawing/2014/main" id="{B02236DF-7EF5-6F1F-81E2-5FBB5F770DDA}"/>
              </a:ext>
            </a:extLst>
          </p:cNvPr>
          <p:cNvSpPr>
            <a:spLocks noGrp="1"/>
          </p:cNvSpPr>
          <p:nvPr>
            <p:ph type="pic" sz="quarter" idx="13" hasCustomPrompt="1"/>
          </p:nvPr>
        </p:nvSpPr>
        <p:spPr>
          <a:xfrm>
            <a:off x="7786070" y="0"/>
            <a:ext cx="4405930" cy="6858000"/>
          </a:xfrm>
          <a:custGeom>
            <a:avLst/>
            <a:gdLst>
              <a:gd name="connsiteX0" fmla="*/ 0 w 4405930"/>
              <a:gd name="connsiteY0" fmla="*/ 0 h 6858000"/>
              <a:gd name="connsiteX1" fmla="*/ 4405930 w 4405930"/>
              <a:gd name="connsiteY1" fmla="*/ 0 h 6858000"/>
              <a:gd name="connsiteX2" fmla="*/ 4405930 w 4405930"/>
              <a:gd name="connsiteY2" fmla="*/ 6858000 h 6858000"/>
              <a:gd name="connsiteX3" fmla="*/ 0 w 4405930"/>
              <a:gd name="connsiteY3" fmla="*/ 6858000 h 6858000"/>
              <a:gd name="connsiteX4" fmla="*/ 0 w 4405930"/>
              <a:gd name="connsiteY4" fmla="*/ 6223002 h 6858000"/>
              <a:gd name="connsiteX5" fmla="*/ 4405929 w 4405930"/>
              <a:gd name="connsiteY5" fmla="*/ 6223002 h 6858000"/>
              <a:gd name="connsiteX6" fmla="*/ 4405929 w 4405930"/>
              <a:gd name="connsiteY6" fmla="*/ 6158994 h 6858000"/>
              <a:gd name="connsiteX7" fmla="*/ 0 w 4405930"/>
              <a:gd name="connsiteY7" fmla="*/ 6158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5930" h="6858000">
                <a:moveTo>
                  <a:pt x="0" y="0"/>
                </a:moveTo>
                <a:lnTo>
                  <a:pt x="4405930" y="0"/>
                </a:lnTo>
                <a:lnTo>
                  <a:pt x="4405930" y="6858000"/>
                </a:lnTo>
                <a:lnTo>
                  <a:pt x="0" y="6858000"/>
                </a:lnTo>
                <a:lnTo>
                  <a:pt x="0" y="6223002"/>
                </a:lnTo>
                <a:lnTo>
                  <a:pt x="4405929" y="6223002"/>
                </a:lnTo>
                <a:lnTo>
                  <a:pt x="4405929" y="6158994"/>
                </a:lnTo>
                <a:lnTo>
                  <a:pt x="0" y="6158994"/>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8" name="Freeform 7">
            <a:extLst>
              <a:ext uri="{FF2B5EF4-FFF2-40B4-BE49-F238E27FC236}">
                <a16:creationId xmlns:a16="http://schemas.microsoft.com/office/drawing/2014/main" id="{1ED591FA-7D43-29EE-BFC3-BBC766B4EE45}"/>
              </a:ext>
            </a:extLst>
          </p:cNvPr>
          <p:cNvSpPr/>
          <p:nvPr userDrawn="1"/>
        </p:nvSpPr>
        <p:spPr>
          <a:xfrm>
            <a:off x="3457574" y="6158994"/>
            <a:ext cx="4328495"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295126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7">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C4AA71-4D00-C504-86D1-E003D9A4DEDF}"/>
              </a:ext>
            </a:extLst>
          </p:cNvPr>
          <p:cNvSpPr>
            <a:spLocks noGrp="1"/>
          </p:cNvSpPr>
          <p:nvPr>
            <p:ph type="title"/>
          </p:nvPr>
        </p:nvSpPr>
        <p:spPr>
          <a:xfrm>
            <a:off x="1447800" y="3623950"/>
            <a:ext cx="7275859" cy="2395850"/>
          </a:xfrm>
        </p:spPr>
        <p:txBody>
          <a:bodyPr anchor="b">
            <a:noAutofit/>
          </a:bodyPr>
          <a:lstStyle>
            <a:lvl1pPr>
              <a:defRPr sz="720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110042" y="4728526"/>
            <a:ext cx="2548557" cy="1127758"/>
          </a:xfrm>
          <a:prstGeom prst="rect">
            <a:avLst/>
          </a:prstGeom>
        </p:spPr>
        <p:txBody>
          <a:bodyPr anchor="b">
            <a:normAutofit/>
          </a:bodyPr>
          <a:lstStyle>
            <a:lvl1pPr marL="0" indent="0" algn="r">
              <a:buNone/>
              <a:defRPr sz="20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5" name="Picture Placeholder 34">
            <a:extLst>
              <a:ext uri="{FF2B5EF4-FFF2-40B4-BE49-F238E27FC236}">
                <a16:creationId xmlns:a16="http://schemas.microsoft.com/office/drawing/2014/main" id="{B9064727-BADB-A389-B86C-8631998C0849}"/>
              </a:ext>
            </a:extLst>
          </p:cNvPr>
          <p:cNvSpPr>
            <a:spLocks noGrp="1"/>
          </p:cNvSpPr>
          <p:nvPr>
            <p:ph type="pic" sz="quarter" idx="13" hasCustomPrompt="1"/>
          </p:nvPr>
        </p:nvSpPr>
        <p:spPr>
          <a:xfrm>
            <a:off x="1571624" y="-1"/>
            <a:ext cx="10620375" cy="324295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8576636" cy="381001"/>
          </a:xfrm>
          <a:prstGeom prst="rect">
            <a:avLst/>
          </a:prstGeom>
        </p:spPr>
        <p:txBody>
          <a:bodyPr/>
          <a:lstStyle>
            <a:lvl1pPr>
              <a:defRPr>
                <a:solidFill>
                  <a:schemeClr val="bg1"/>
                </a:solidFill>
              </a:defRPr>
            </a:lvl1p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37" y="6476999"/>
            <a:ext cx="1885950" cy="381001"/>
          </a:xfrm>
          <a:prstGeom prst="rect">
            <a:avLst/>
          </a:prstGeom>
        </p:spPr>
        <p:txBody>
          <a:bodyPr/>
          <a:lstStyle>
            <a:lvl1pPr>
              <a:defRPr>
                <a:solidFill>
                  <a:schemeClr val="bg1"/>
                </a:solidFill>
              </a:defRPr>
            </a:lvl1pPr>
          </a:lstStyle>
          <a:p>
            <a:fld id="{63F95F04-801A-4580-BC26-D705AEBD4783}"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9" y="6477000"/>
            <a:ext cx="657226" cy="381001"/>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10" name="Freeform 9">
            <a:extLst>
              <a:ext uri="{FF2B5EF4-FFF2-40B4-BE49-F238E27FC236}">
                <a16:creationId xmlns:a16="http://schemas.microsoft.com/office/drawing/2014/main" id="{8DFF3827-CD62-4A14-DFBC-0250A91ECBC5}"/>
              </a:ext>
            </a:extLst>
          </p:cNvPr>
          <p:cNvSpPr/>
          <p:nvPr/>
        </p:nvSpPr>
        <p:spPr>
          <a:xfrm>
            <a:off x="9110042" y="6167560"/>
            <a:ext cx="3085896"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B46863E6-656C-574C-DA91-23C8D30CE998}"/>
              </a:ext>
            </a:extLst>
          </p:cNvPr>
          <p:cNvSpPr/>
          <p:nvPr/>
        </p:nvSpPr>
        <p:spPr>
          <a:xfrm>
            <a:off x="1571623" y="6167558"/>
            <a:ext cx="754379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680103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3400" y="1143000"/>
            <a:ext cx="8576636" cy="5271008"/>
          </a:xfrm>
          <a:prstGeom prst="rect">
            <a:avLst/>
          </a:prstGeom>
        </p:spPr>
        <p:txBody>
          <a:bodyPr vert="horz" lIns="91440" tIns="45720" rIns="91440" bIns="45720" rtlCol="0" anchor="b">
            <a:normAutofit/>
          </a:bodyPr>
          <a:lstStyle>
            <a:lvl1pPr>
              <a:defRPr lang="en-US" sz="7200" cap="all" baseline="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0"/>
            <a:ext cx="8576636" cy="365760"/>
          </a:xfrm>
          <a:prstGeom prst="rect">
            <a:avLst/>
          </a:prstGeom>
        </p:spPr>
        <p:txBody>
          <a:bodyPr/>
          <a:lstStyle>
            <a:lvl1pPr>
              <a:defRPr>
                <a:solidFill>
                  <a:schemeClr val="bg2"/>
                </a:solidFill>
              </a:defRPr>
            </a:lvl1p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41" y="6492240"/>
            <a:ext cx="1891337" cy="365760"/>
          </a:xfrm>
          <a:prstGeom prst="rect">
            <a:avLst/>
          </a:prstGeom>
        </p:spPr>
        <p:txBody>
          <a:bodyPr/>
          <a:lstStyle>
            <a:lvl1pPr>
              <a:defRPr>
                <a:solidFill>
                  <a:schemeClr val="bg2"/>
                </a:solidFill>
              </a:defRPr>
            </a:lvl1pPr>
          </a:lstStyle>
          <a:p>
            <a:fld id="{34E88643-CA1F-4663-8C06-BD5ECF50899D}"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92240"/>
            <a:ext cx="657222" cy="365760"/>
          </a:xfrm>
          <a:prstGeom prst="rect">
            <a:avLst/>
          </a:prstGeom>
        </p:spPr>
        <p:txBody>
          <a:bodyPr/>
          <a:lstStyle>
            <a:lvl1pPr>
              <a:defRPr>
                <a:solidFill>
                  <a:schemeClr val="bg2"/>
                </a:solidFill>
              </a:defRPr>
            </a:lvl1pPr>
          </a:lstStyle>
          <a:p>
            <a:fld id="{AEAA3239-9EA4-4A65-A281-97F994456D9F}" type="slidenum">
              <a:rPr lang="en-US" smtClean="0"/>
              <a:pPr/>
              <a:t>‹#›</a:t>
            </a:fld>
            <a:endParaRPr lang="en-US"/>
          </a:p>
        </p:txBody>
      </p:sp>
      <p:sp>
        <p:nvSpPr>
          <p:cNvPr id="32" name="Rectangle 31">
            <a:extLst>
              <a:ext uri="{FF2B5EF4-FFF2-40B4-BE49-F238E27FC236}">
                <a16:creationId xmlns:a16="http://schemas.microsoft.com/office/drawing/2014/main" id="{15F1B314-6B95-45EC-8168-CEA297F1BD40}"/>
              </a:ext>
            </a:extLst>
          </p:cNvPr>
          <p:cNvSpPr/>
          <p:nvPr/>
        </p:nvSpPr>
        <p:spPr>
          <a:xfrm>
            <a:off x="634029" y="570037"/>
            <a:ext cx="8476007" cy="615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4E8A7FA-CBEB-E74B-AC79-5D830DAFC993}"/>
              </a:ext>
            </a:extLst>
          </p:cNvPr>
          <p:cNvSpPr/>
          <p:nvPr/>
        </p:nvSpPr>
        <p:spPr>
          <a:xfrm>
            <a:off x="9110036" y="570037"/>
            <a:ext cx="3081964" cy="615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305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E97C67-C2EB-5515-0FDC-A535220C9DF0}"/>
              </a:ext>
            </a:extLst>
          </p:cNvPr>
          <p:cNvSpPr/>
          <p:nvPr/>
        </p:nvSpPr>
        <p:spPr>
          <a:xfrm>
            <a:off x="9110035" y="0"/>
            <a:ext cx="308196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533399" y="1016955"/>
            <a:ext cx="8195646" cy="1127758"/>
          </a:xfrm>
          <a:prstGeom prst="rect">
            <a:avLst/>
          </a:prstGeom>
        </p:spPr>
        <p:txBody>
          <a:bodyPr anchor="t">
            <a:normAutofit/>
          </a:bodyPr>
          <a:lstStyle>
            <a:lvl1pPr>
              <a:defRPr sz="7200" cap="all" baseline="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3399" y="2510472"/>
            <a:ext cx="8190496" cy="3966527"/>
          </a:xfrm>
          <a:prstGeom prst="rect">
            <a:avLst/>
          </a:prstGeom>
        </p:spPr>
        <p:txBody>
          <a:bodyPr>
            <a:normAutofit/>
          </a:bodyPr>
          <a:lstStyle>
            <a:lvl1pPr marL="457200" indent="-457200">
              <a:lnSpc>
                <a:spcPct val="150000"/>
              </a:lnSpc>
              <a:spcBef>
                <a:spcPts val="0"/>
              </a:spcBef>
              <a:buFont typeface="+mj-lt"/>
              <a:buAutoNum type="arabicPeriod"/>
              <a:defRPr sz="2000"/>
            </a:lvl1pPr>
            <a:lvl2pPr marL="685800" indent="-457200">
              <a:lnSpc>
                <a:spcPct val="150000"/>
              </a:lnSpc>
              <a:spcBef>
                <a:spcPts val="0"/>
              </a:spcBef>
              <a:buFont typeface="+mj-lt"/>
              <a:buAutoNum type="arabicPeriod"/>
              <a:defRPr sz="2000"/>
            </a:lvl2pPr>
            <a:lvl3pPr marL="800100" indent="-342900">
              <a:lnSpc>
                <a:spcPct val="150000"/>
              </a:lnSpc>
              <a:spcBef>
                <a:spcPts val="0"/>
              </a:spcBef>
              <a:buFont typeface="+mj-lt"/>
              <a:buAutoNum type="arabicPeriod"/>
              <a:defRPr sz="2000"/>
            </a:lvl3pPr>
            <a:lvl4pPr marL="1028700" indent="-342900">
              <a:lnSpc>
                <a:spcPct val="150000"/>
              </a:lnSpc>
              <a:spcBef>
                <a:spcPts val="0"/>
              </a:spcBef>
              <a:buFont typeface="+mj-lt"/>
              <a:buAutoNum type="arabicPeriod"/>
              <a:defRPr sz="2000"/>
            </a:lvl4pPr>
            <a:lvl5pPr marL="1257300" indent="-342900">
              <a:lnSpc>
                <a:spcPct val="150000"/>
              </a:lnSpc>
              <a:spcBef>
                <a:spcPts val="0"/>
              </a:spcBef>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3399" y="6492241"/>
            <a:ext cx="5758481" cy="365760"/>
          </a:xfrm>
          <a:prstGeom prst="rect">
            <a:avLst/>
          </a:prstGeom>
        </p:spPr>
        <p:txBody>
          <a:bodyPr/>
          <a:lstStyle>
            <a:lvl1pPr>
              <a:defRPr>
                <a:solidFill>
                  <a:schemeClr val="tx2"/>
                </a:solidFill>
              </a:defRPr>
            </a:lvl1pPr>
          </a:lstStyle>
          <a:p>
            <a:r>
              <a:rPr lang="en-US"/>
              <a:t>Presentation title</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291885" y="6492240"/>
            <a:ext cx="1763999" cy="365760"/>
          </a:xfrm>
          <a:prstGeom prst="rect">
            <a:avLst/>
          </a:prstGeom>
        </p:spPr>
        <p:txBody>
          <a:bodyPr/>
          <a:lstStyle>
            <a:lvl1pPr>
              <a:defRPr>
                <a:solidFill>
                  <a:schemeClr val="tx2"/>
                </a:solidFill>
              </a:defRPr>
            </a:lvl1pPr>
          </a:lstStyle>
          <a:p>
            <a:fld id="{CB73E6FC-8E19-48D4-B829-246931AD4AF3}" type="datetime1">
              <a:rPr lang="en-US" smtClean="0"/>
              <a:t>4/19/2026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061271"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4" name="Rectangle 33">
            <a:extLst>
              <a:ext uri="{FF2B5EF4-FFF2-40B4-BE49-F238E27FC236}">
                <a16:creationId xmlns:a16="http://schemas.microsoft.com/office/drawing/2014/main" id="{E58CA726-6257-4F3F-9296-A3CF5DCA19DB}"/>
              </a:ext>
            </a:extLst>
          </p:cNvPr>
          <p:cNvSpPr/>
          <p:nvPr/>
        </p:nvSpPr>
        <p:spPr>
          <a:xfrm>
            <a:off x="634029" y="2144714"/>
            <a:ext cx="8476007"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6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1571616" y="1016955"/>
            <a:ext cx="10086983" cy="1127758"/>
          </a:xfrm>
          <a:prstGeom prst="rect">
            <a:avLst/>
          </a:prstGeom>
        </p:spPr>
        <p:txBody>
          <a:bodyPr anchor="t">
            <a:normAutofit/>
          </a:bodyPr>
          <a:lstStyle>
            <a:lvl1pPr>
              <a:defRPr sz="7200" cap="all" baseline="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457574" y="2510472"/>
            <a:ext cx="8201025" cy="3345813"/>
          </a:xfrm>
          <a:prstGeom prst="rect">
            <a:avLst/>
          </a:prstGeom>
        </p:spPr>
        <p:txBody>
          <a:bodyPr anchor="b">
            <a:normAutofit/>
          </a:bodyPr>
          <a:lstStyle>
            <a:lvl1pPr marL="457200" indent="-4572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1pPr>
            <a:lvl2pPr marL="685800" indent="-4572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2pPr>
            <a:lvl3pPr marL="8001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3pPr>
            <a:lvl4pPr marL="10287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4pPr>
            <a:lvl5pPr marL="12573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3399" y="6477000"/>
            <a:ext cx="8582024" cy="381001"/>
          </a:xfrm>
          <a:prstGeom prst="rect">
            <a:avLst/>
          </a:prstGeom>
        </p:spPr>
        <p:txBody>
          <a:bodyPr/>
          <a:lstStyle>
            <a:lvl1pPr>
              <a:defRPr>
                <a:solidFill>
                  <a:schemeClr val="tx2"/>
                </a:solidFill>
              </a:defRPr>
            </a:lvl1pPr>
          </a:lstStyle>
          <a:p>
            <a:r>
              <a:rPr lang="en-US"/>
              <a:t>Presentation title</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120810" y="6477000"/>
            <a:ext cx="1880569" cy="381001"/>
          </a:xfrm>
          <a:prstGeom prst="rect">
            <a:avLst/>
          </a:prstGeom>
        </p:spPr>
        <p:txBody>
          <a:bodyPr/>
          <a:lstStyle>
            <a:lvl1pPr>
              <a:defRPr>
                <a:solidFill>
                  <a:schemeClr val="tx2"/>
                </a:solidFill>
              </a:defRPr>
            </a:lvl1pPr>
          </a:lstStyle>
          <a:p>
            <a:fld id="{D00CEFBA-160C-4799-BD15-C032D631B769}" type="datetime1">
              <a:rPr lang="en-US" smtClean="0"/>
              <a:t>4/19/2026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001379" y="6477000"/>
            <a:ext cx="668011"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3ED80240-B3FF-301A-7873-10FB09246CCA}"/>
              </a:ext>
            </a:extLst>
          </p:cNvPr>
          <p:cNvSpPr/>
          <p:nvPr userDrawn="1"/>
        </p:nvSpPr>
        <p:spPr>
          <a:xfrm>
            <a:off x="9110040" y="6155911"/>
            <a:ext cx="308195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4D47D0-4154-EDAC-8824-1648A190B7A6}"/>
              </a:ext>
            </a:extLst>
          </p:cNvPr>
          <p:cNvSpPr/>
          <p:nvPr userDrawn="1"/>
        </p:nvSpPr>
        <p:spPr>
          <a:xfrm>
            <a:off x="3467745" y="6155911"/>
            <a:ext cx="564228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84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713386-53DE-AEBA-6318-6C7146DE2270}"/>
              </a:ext>
            </a:extLst>
          </p:cNvPr>
          <p:cNvSpPr>
            <a:spLocks noGrp="1"/>
          </p:cNvSpPr>
          <p:nvPr>
            <p:ph type="title" hasCustomPrompt="1"/>
          </p:nvPr>
        </p:nvSpPr>
        <p:spPr>
          <a:xfrm>
            <a:off x="5343517" y="1386842"/>
            <a:ext cx="6315083" cy="1127758"/>
          </a:xfrm>
        </p:spPr>
        <p:txBody>
          <a:bodyPr>
            <a:normAutofit/>
          </a:bodyPr>
          <a:lstStyle>
            <a:lvl1pPr>
              <a:defRPr sz="7200" cap="all" baseline="0"/>
            </a:lvl1pPr>
          </a:lstStyle>
          <a:p>
            <a:r>
              <a:rPr lang="en-US"/>
              <a:t>AGENDA</a:t>
            </a:r>
          </a:p>
        </p:txBody>
      </p:sp>
      <p:sp>
        <p:nvSpPr>
          <p:cNvPr id="39" name="Picture Placeholder 38">
            <a:extLst>
              <a:ext uri="{FF2B5EF4-FFF2-40B4-BE49-F238E27FC236}">
                <a16:creationId xmlns:a16="http://schemas.microsoft.com/office/drawing/2014/main" id="{0440984A-B82C-18F1-2933-6DF295884CE0}"/>
              </a:ext>
            </a:extLst>
          </p:cNvPr>
          <p:cNvSpPr>
            <a:spLocks noGrp="1"/>
          </p:cNvSpPr>
          <p:nvPr>
            <p:ph type="pic" sz="quarter" idx="14" hasCustomPrompt="1"/>
          </p:nvPr>
        </p:nvSpPr>
        <p:spPr>
          <a:xfrm>
            <a:off x="0" y="0"/>
            <a:ext cx="4400554" cy="6858000"/>
          </a:xfrm>
          <a:blipFill>
            <a:blip r:embed="rId2">
              <a:alphaModFix amt="60000"/>
            </a:blip>
            <a:stretch>
              <a:fillRect/>
            </a:stretch>
          </a:blipFill>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43518" y="2886089"/>
            <a:ext cx="6315082" cy="3336911"/>
          </a:xfrm>
          <a:prstGeom prst="rect">
            <a:avLst/>
          </a:prstGeom>
        </p:spPr>
        <p:txBody>
          <a:bodyPr>
            <a:normAutofit/>
          </a:bodyPr>
          <a:lstStyle>
            <a:lvl1pPr marL="457200" indent="-457200">
              <a:lnSpc>
                <a:spcPct val="150000"/>
              </a:lnSpc>
              <a:spcBef>
                <a:spcPts val="0"/>
              </a:spcBef>
              <a:buFont typeface="+mj-lt"/>
              <a:buAutoNum type="arabicPeriod"/>
              <a:defRPr sz="2000"/>
            </a:lvl1pPr>
            <a:lvl2pPr marL="571500" indent="-342900">
              <a:lnSpc>
                <a:spcPct val="150000"/>
              </a:lnSpc>
              <a:spcBef>
                <a:spcPts val="0"/>
              </a:spcBef>
              <a:buFont typeface="+mj-lt"/>
              <a:buAutoNum type="arabicPeriod"/>
              <a:defRPr sz="2000"/>
            </a:lvl2pPr>
            <a:lvl3pPr marL="800100" indent="-342900">
              <a:lnSpc>
                <a:spcPct val="150000"/>
              </a:lnSpc>
              <a:spcBef>
                <a:spcPts val="0"/>
              </a:spcBef>
              <a:buFont typeface="+mj-lt"/>
              <a:buAutoNum type="arabicPeriod"/>
              <a:defRPr sz="2000"/>
            </a:lvl3pPr>
            <a:lvl4pPr marL="1028700" indent="-342900">
              <a:lnSpc>
                <a:spcPct val="150000"/>
              </a:lnSpc>
              <a:spcBef>
                <a:spcPts val="0"/>
              </a:spcBef>
              <a:buFont typeface="+mj-lt"/>
              <a:buAutoNum type="arabicPeriod"/>
              <a:defRPr sz="2000"/>
            </a:lvl4pPr>
            <a:lvl5pPr>
              <a:lnSpc>
                <a:spcPct val="150000"/>
              </a:lnSpc>
              <a:spcBef>
                <a:spcPts val="0"/>
              </a:spcBef>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43518" y="6477000"/>
            <a:ext cx="3771905" cy="381001"/>
          </a:xfrm>
          <a:prstGeom prst="rect">
            <a:avLst/>
          </a:prstGeom>
        </p:spPr>
        <p:txBody>
          <a:bodyPr/>
          <a:lstStyle/>
          <a:p>
            <a:r>
              <a:rPr lang="en-US"/>
              <a:t>Presentation title</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120821" y="6477000"/>
            <a:ext cx="1875160" cy="381001"/>
          </a:xfrm>
          <a:prstGeom prst="rect">
            <a:avLst/>
          </a:prstGeom>
        </p:spPr>
        <p:txBody>
          <a:bodyPr/>
          <a:lstStyle/>
          <a:p>
            <a:fld id="{20AF2805-09FE-4E19-BD3D-273F9C4FB4DD}" type="datetime1">
              <a:rPr lang="en-US" smtClean="0"/>
              <a:t>4/19/2026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995986" y="6477000"/>
            <a:ext cx="662614" cy="381001"/>
          </a:xfrm>
          <a:prstGeom prst="rect">
            <a:avLst/>
          </a:prstGeom>
        </p:spPr>
        <p:txBody>
          <a:bodyPr/>
          <a:lstStyle/>
          <a:p>
            <a:fld id="{AEAA3239-9EA4-4A65-A281-97F994456D9F}" type="slidenum">
              <a:rPr lang="en-US" smtClean="0"/>
              <a:t>‹#›</a:t>
            </a:fld>
            <a:endParaRPr lang="en-US"/>
          </a:p>
        </p:txBody>
      </p:sp>
      <p:sp>
        <p:nvSpPr>
          <p:cNvPr id="34" name="Rectangle 33">
            <a:extLst>
              <a:ext uri="{FF2B5EF4-FFF2-40B4-BE49-F238E27FC236}">
                <a16:creationId xmlns:a16="http://schemas.microsoft.com/office/drawing/2014/main" id="{98E5CA23-2176-4B29-AB27-EDD9AC417271}"/>
              </a:ext>
            </a:extLst>
          </p:cNvPr>
          <p:cNvSpPr/>
          <p:nvPr/>
        </p:nvSpPr>
        <p:spPr>
          <a:xfrm>
            <a:off x="4400554" y="2496190"/>
            <a:ext cx="7791446"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82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6B3EE4-062C-F433-E634-3A18DC144881}"/>
              </a:ext>
            </a:extLst>
          </p:cNvPr>
          <p:cNvSpPr>
            <a:spLocks noGrp="1"/>
          </p:cNvSpPr>
          <p:nvPr>
            <p:ph type="title"/>
          </p:nvPr>
        </p:nvSpPr>
        <p:spPr>
          <a:xfrm>
            <a:off x="533399" y="1016955"/>
            <a:ext cx="8190252" cy="1064665"/>
          </a:xfrm>
        </p:spPr>
        <p:txBody>
          <a:bodyPr/>
          <a:lstStyle>
            <a:lvl1pPr>
              <a:defRPr cap="all" baseline="0"/>
            </a:lvl1pPr>
          </a:lstStyle>
          <a:p>
            <a:r>
              <a:rPr lang="en-US"/>
              <a:t>Click to edit Master title style</a:t>
            </a:r>
          </a:p>
        </p:txBody>
      </p:sp>
      <p:sp>
        <p:nvSpPr>
          <p:cNvPr id="33" name="Rectangle 32">
            <a:extLst>
              <a:ext uri="{FF2B5EF4-FFF2-40B4-BE49-F238E27FC236}">
                <a16:creationId xmlns:a16="http://schemas.microsoft.com/office/drawing/2014/main" id="{47E7D5E3-074F-6FA6-6315-6EB342D2C2D0}"/>
              </a:ext>
            </a:extLst>
          </p:cNvPr>
          <p:cNvSpPr/>
          <p:nvPr userDrawn="1"/>
        </p:nvSpPr>
        <p:spPr>
          <a:xfrm>
            <a:off x="9110035" y="0"/>
            <a:ext cx="308196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A2BF4CD-78B4-D70F-8781-6C00B2CEA066}"/>
              </a:ext>
            </a:extLst>
          </p:cNvPr>
          <p:cNvSpPr/>
          <p:nvPr/>
        </p:nvSpPr>
        <p:spPr>
          <a:xfrm>
            <a:off x="634029" y="2144714"/>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8447EC38-FC2B-37AD-5285-1B51B7FA258B}"/>
              </a:ext>
            </a:extLst>
          </p:cNvPr>
          <p:cNvSpPr>
            <a:spLocks noGrp="1"/>
          </p:cNvSpPr>
          <p:nvPr>
            <p:ph sz="quarter" idx="14"/>
          </p:nvPr>
        </p:nvSpPr>
        <p:spPr>
          <a:xfrm>
            <a:off x="533400" y="2495232"/>
            <a:ext cx="4659313" cy="1644650"/>
          </a:xfrm>
        </p:spPr>
        <p:txBody>
          <a:bodyPr>
            <a:normAutofit/>
          </a:bodyPr>
          <a:lstStyle>
            <a:lvl1pPr marL="0" indent="0">
              <a:spcBef>
                <a:spcPts val="0"/>
              </a:spcBef>
              <a:buNone/>
              <a:defRPr sz="1400"/>
            </a:lvl1pPr>
            <a:lvl2pPr marL="228600" indent="0">
              <a:spcBef>
                <a:spcPts val="0"/>
              </a:spcBef>
              <a:buNone/>
              <a:defRPr sz="1400"/>
            </a:lvl2pPr>
            <a:lvl3pPr marL="457200" indent="0">
              <a:spcBef>
                <a:spcPts val="0"/>
              </a:spcBef>
              <a:buNone/>
              <a:defRPr sz="1400"/>
            </a:lvl3pPr>
            <a:lvl4pPr marL="685800" indent="0">
              <a:spcBef>
                <a:spcPts val="0"/>
              </a:spcBef>
              <a:buNone/>
              <a:defRPr sz="1400"/>
            </a:lvl4pPr>
            <a:lvl5pPr marL="9144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6304302" cy="381001"/>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843095" y="6477000"/>
            <a:ext cx="1223330" cy="381001"/>
          </a:xfrm>
          <a:prstGeom prst="rect">
            <a:avLst/>
          </a:prstGeom>
        </p:spPr>
        <p:txBody>
          <a:bodyPr/>
          <a:lstStyle>
            <a:lvl1pPr>
              <a:defRPr>
                <a:solidFill>
                  <a:schemeClr val="tx2"/>
                </a:solidFill>
              </a:defRPr>
            </a:lvl1pPr>
          </a:lstStyle>
          <a:p>
            <a:fld id="{91916611-30DD-4F0D-BDC3-078E01EB801A}"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066425"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Freeform 8">
            <a:extLst>
              <a:ext uri="{FF2B5EF4-FFF2-40B4-BE49-F238E27FC236}">
                <a16:creationId xmlns:a16="http://schemas.microsoft.com/office/drawing/2014/main" id="{37ECC57E-F626-26BF-F554-362A80454818}"/>
              </a:ext>
            </a:extLst>
          </p:cNvPr>
          <p:cNvSpPr/>
          <p:nvPr userDrawn="1"/>
        </p:nvSpPr>
        <p:spPr>
          <a:xfrm>
            <a:off x="9110042" y="2144714"/>
            <a:ext cx="3085896"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2384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3493859" cy="3456894"/>
          </a:xfrm>
          <a:prstGeom prst="rect">
            <a:avLst/>
          </a:prstGeom>
        </p:spPr>
        <p:txBody>
          <a:bodyPr anchor="t">
            <a:normAutofit/>
          </a:bodyPr>
          <a:lstStyle>
            <a:lvl1pPr>
              <a:defRPr sz="3600" cap="all" baseline="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962527" y="1016955"/>
            <a:ext cx="6696073"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5849E5F1-9C7C-41DD-B083-40CE4B6B6609}"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995976" y="6477000"/>
            <a:ext cx="662624" cy="381001"/>
          </a:xfrm>
          <a:prstGeom prst="rect">
            <a:avLst/>
          </a:prstGeo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318A2D93-E48C-9CE8-FF5E-7230586A29D9}"/>
              </a:ext>
            </a:extLst>
          </p:cNvPr>
          <p:cNvSpPr/>
          <p:nvPr userDrawn="1"/>
        </p:nvSpPr>
        <p:spPr>
          <a:xfrm>
            <a:off x="4019552" y="570037"/>
            <a:ext cx="8172448" cy="59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A3421-FB3F-747A-9D40-EB149BBDD6FA}"/>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9" y="1016955"/>
            <a:ext cx="3491539" cy="4083580"/>
          </a:xfrm>
          <a:prstGeom prst="rect">
            <a:avLst/>
          </a:prstGeom>
        </p:spPr>
        <p:txBody>
          <a:bodyPr anchor="t">
            <a:normAutofit/>
          </a:bodyPr>
          <a:lstStyle>
            <a:lvl1pPr>
              <a:defRPr sz="3600" cap="all" baseline="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62526" y="1016955"/>
            <a:ext cx="6696073"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1E532691-8605-4D75-9B37-0F29951CF35A}"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a:p>
        </p:txBody>
      </p:sp>
      <p:sp>
        <p:nvSpPr>
          <p:cNvPr id="34" name="Rectangle 33">
            <a:extLst>
              <a:ext uri="{FF2B5EF4-FFF2-40B4-BE49-F238E27FC236}">
                <a16:creationId xmlns:a16="http://schemas.microsoft.com/office/drawing/2014/main" id="{9AE531BB-71E1-57EF-0879-5979B0C95458}"/>
              </a:ext>
            </a:extLst>
          </p:cNvPr>
          <p:cNvSpPr/>
          <p:nvPr userDrawn="1"/>
        </p:nvSpPr>
        <p:spPr>
          <a:xfrm>
            <a:off x="4024938" y="570037"/>
            <a:ext cx="8167062" cy="5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1FD272-0797-A5C1-BAB9-E68F518B8158}"/>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728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9" y="1016955"/>
            <a:ext cx="3496147" cy="4940661"/>
          </a:xfrm>
          <a:prstGeom prst="rect">
            <a:avLst/>
          </a:prstGeom>
        </p:spPr>
        <p:txBody>
          <a:bodyPr anchor="t">
            <a:normAutofit/>
          </a:bodyPr>
          <a:lstStyle>
            <a:lvl1pPr>
              <a:defRPr sz="3600" cap="all" baseline="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962526" y="1016955"/>
            <a:ext cx="6696074"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CE22925B-E537-4894-A5C9-5FB557DF6FFB}"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E5C1B67F-B248-B2D5-AE0D-B9A93FFB6061}"/>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8DF7F2-59F5-C597-5370-B00D427EA660}"/>
              </a:ext>
            </a:extLst>
          </p:cNvPr>
          <p:cNvSpPr/>
          <p:nvPr userDrawn="1"/>
        </p:nvSpPr>
        <p:spPr>
          <a:xfrm>
            <a:off x="4019547" y="570037"/>
            <a:ext cx="8172453" cy="5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34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11125201" cy="746759"/>
          </a:xfrm>
          <a:prstGeom prst="rect">
            <a:avLst/>
          </a:prstGeom>
        </p:spPr>
        <p:txBody>
          <a:bodyPr anchor="t">
            <a:normAutofit/>
          </a:bodyPr>
          <a:lstStyle>
            <a:lvl1pPr>
              <a:defRPr sz="36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3398" y="1748474"/>
            <a:ext cx="11125202" cy="47285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526932-58BC-3B05-A619-8FE2BA7973DD}"/>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E4751EC6-9764-CDDF-E8BC-793AD483E0A9}"/>
              </a:ext>
            </a:extLst>
          </p:cNvPr>
          <p:cNvSpPr>
            <a:spLocks noGrp="1"/>
          </p:cNvSpPr>
          <p:nvPr>
            <p:ph type="ftr" sz="quarter" idx="11"/>
          </p:nvPr>
        </p:nvSpPr>
        <p:spPr/>
        <p:txBody>
          <a:bodyPr/>
          <a:lstStyle/>
          <a:p>
            <a:r>
              <a:rPr lang="en-US"/>
              <a:t>Presentation title</a:t>
            </a:r>
          </a:p>
        </p:txBody>
      </p:sp>
      <p:sp>
        <p:nvSpPr>
          <p:cNvPr id="8" name="Date Placeholder 7">
            <a:extLst>
              <a:ext uri="{FF2B5EF4-FFF2-40B4-BE49-F238E27FC236}">
                <a16:creationId xmlns:a16="http://schemas.microsoft.com/office/drawing/2014/main" id="{DA395EC9-5212-9F09-E9FA-0AB62AFB6D99}"/>
              </a:ext>
            </a:extLst>
          </p:cNvPr>
          <p:cNvSpPr>
            <a:spLocks noGrp="1"/>
          </p:cNvSpPr>
          <p:nvPr>
            <p:ph type="dt" sz="half" idx="10"/>
          </p:nvPr>
        </p:nvSpPr>
        <p:spPr/>
        <p:txBody>
          <a:bodyPr/>
          <a:lstStyle/>
          <a:p>
            <a:fld id="{35F68458-1A7A-4A29-A16B-4424C6D3B5E6}" type="datetime1">
              <a:rPr lang="en-US" smtClean="0"/>
              <a:pPr/>
              <a:t>4/19/2026</a:t>
            </a:fld>
            <a:endParaRPr lang="en-US"/>
          </a:p>
        </p:txBody>
      </p:sp>
      <p:sp>
        <p:nvSpPr>
          <p:cNvPr id="10" name="Slide Number Placeholder 9">
            <a:extLst>
              <a:ext uri="{FF2B5EF4-FFF2-40B4-BE49-F238E27FC236}">
                <a16:creationId xmlns:a16="http://schemas.microsoft.com/office/drawing/2014/main" id="{286E48EB-E81D-8C6A-DBE6-738017E5A734}"/>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117685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3486153" cy="2721451"/>
          </a:xfrm>
          <a:prstGeom prst="rect">
            <a:avLst/>
          </a:prstGeom>
        </p:spPr>
        <p:txBody>
          <a:bodyPr anchor="t">
            <a:normAutofit/>
          </a:bodyPr>
          <a:lstStyle>
            <a:lvl1pPr>
              <a:defRPr sz="3600" cap="all" baseline="0">
                <a:latin typeface="+mj-lt"/>
              </a:defRPr>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962526" y="1016955"/>
            <a:ext cx="6696074" cy="54905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AF504E6F-5E20-457A-A4D7-010D88E2AB6A}"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a:p>
        </p:txBody>
      </p:sp>
      <p:sp>
        <p:nvSpPr>
          <p:cNvPr id="7" name="Rectangle 6">
            <a:extLst>
              <a:ext uri="{FF2B5EF4-FFF2-40B4-BE49-F238E27FC236}">
                <a16:creationId xmlns:a16="http://schemas.microsoft.com/office/drawing/2014/main" id="{CB922775-D819-CE59-81DF-9A22F9309472}"/>
              </a:ext>
            </a:extLst>
          </p:cNvPr>
          <p:cNvSpPr/>
          <p:nvPr/>
        </p:nvSpPr>
        <p:spPr>
          <a:xfrm>
            <a:off x="4017310" y="565607"/>
            <a:ext cx="817469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1D59CA-78A2-7B8F-A9C7-E86B47BEAE5E}"/>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931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62523" y="1016956"/>
            <a:ext cx="6696076" cy="731520"/>
          </a:xfrm>
          <a:prstGeom prst="rect">
            <a:avLst/>
          </a:prstGeom>
        </p:spPr>
        <p:txBody>
          <a:bodyPr anchor="t"/>
          <a:lstStyle>
            <a:lvl1pPr>
              <a:defRPr cap="all" baseline="0"/>
            </a:lvl1pPr>
          </a:lstStyle>
          <a:p>
            <a:r>
              <a:rPr lang="en-US"/>
              <a:t>Click to edit Master title style</a:t>
            </a:r>
          </a:p>
        </p:txBody>
      </p:sp>
      <p:sp>
        <p:nvSpPr>
          <p:cNvPr id="38" name="Picture Placeholder 37">
            <a:extLst>
              <a:ext uri="{FF2B5EF4-FFF2-40B4-BE49-F238E27FC236}">
                <a16:creationId xmlns:a16="http://schemas.microsoft.com/office/drawing/2014/main" id="{99EF452C-FB1E-E93B-DCC5-1D98DE017953}"/>
              </a:ext>
            </a:extLst>
          </p:cNvPr>
          <p:cNvSpPr>
            <a:spLocks noGrp="1"/>
          </p:cNvSpPr>
          <p:nvPr>
            <p:ph type="pic" sz="quarter" idx="13" hasCustomPrompt="1"/>
          </p:nvPr>
        </p:nvSpPr>
        <p:spPr>
          <a:xfrm>
            <a:off x="0" y="0"/>
            <a:ext cx="4400554" cy="6858000"/>
          </a:xfrm>
          <a:custGeom>
            <a:avLst/>
            <a:gdLst>
              <a:gd name="connsiteX0" fmla="*/ 0 w 4400554"/>
              <a:gd name="connsiteY0" fmla="*/ 634999 h 6858000"/>
              <a:gd name="connsiteX1" fmla="*/ 4400554 w 4400554"/>
              <a:gd name="connsiteY1" fmla="*/ 634999 h 6858000"/>
              <a:gd name="connsiteX2" fmla="*/ 4400554 w 4400554"/>
              <a:gd name="connsiteY2" fmla="*/ 6858000 h 6858000"/>
              <a:gd name="connsiteX3" fmla="*/ 0 w 4400554"/>
              <a:gd name="connsiteY3" fmla="*/ 6858000 h 6858000"/>
              <a:gd name="connsiteX4" fmla="*/ 0 w 4400554"/>
              <a:gd name="connsiteY4" fmla="*/ 0 h 6858000"/>
              <a:gd name="connsiteX5" fmla="*/ 4400554 w 4400554"/>
              <a:gd name="connsiteY5" fmla="*/ 0 h 6858000"/>
              <a:gd name="connsiteX6" fmla="*/ 4400554 w 4400554"/>
              <a:gd name="connsiteY6" fmla="*/ 570991 h 6858000"/>
              <a:gd name="connsiteX7" fmla="*/ 0 w 4400554"/>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54" h="6858000">
                <a:moveTo>
                  <a:pt x="0" y="634999"/>
                </a:moveTo>
                <a:lnTo>
                  <a:pt x="4400554" y="634999"/>
                </a:lnTo>
                <a:lnTo>
                  <a:pt x="4400554" y="6858000"/>
                </a:lnTo>
                <a:lnTo>
                  <a:pt x="0" y="6858000"/>
                </a:lnTo>
                <a:close/>
                <a:moveTo>
                  <a:pt x="0" y="0"/>
                </a:moveTo>
                <a:lnTo>
                  <a:pt x="4400554" y="0"/>
                </a:lnTo>
                <a:lnTo>
                  <a:pt x="4400554"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62523" y="2145668"/>
            <a:ext cx="6689892" cy="41183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964103" y="6477000"/>
            <a:ext cx="4707905" cy="38100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672013" y="6477000"/>
            <a:ext cx="1329365" cy="381000"/>
          </a:xfrm>
          <a:prstGeom prst="rect">
            <a:avLst/>
          </a:prstGeom>
        </p:spPr>
        <p:txBody>
          <a:bodyPr/>
          <a:lstStyle>
            <a:lvl1pPr>
              <a:defRPr>
                <a:solidFill>
                  <a:schemeClr val="tx2"/>
                </a:solidFill>
              </a:defRPr>
            </a:lvl1pPr>
          </a:lstStyle>
          <a:p>
            <a:fld id="{1533F4C8-FF6A-458A-9544-1F0DF90A3B6B}" type="datetime1">
              <a:rPr lang="en-US" smtClean="0"/>
              <a:t>4/19/2026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001379" y="6477000"/>
            <a:ext cx="657221"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Freeform 2">
            <a:extLst>
              <a:ext uri="{FF2B5EF4-FFF2-40B4-BE49-F238E27FC236}">
                <a16:creationId xmlns:a16="http://schemas.microsoft.com/office/drawing/2014/main" id="{EC16BEA9-7D3A-E34B-4442-F0BFB853F3F8}"/>
              </a:ext>
            </a:extLst>
          </p:cNvPr>
          <p:cNvSpPr/>
          <p:nvPr userDrawn="1"/>
        </p:nvSpPr>
        <p:spPr>
          <a:xfrm>
            <a:off x="4408228" y="570993"/>
            <a:ext cx="7142064"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A3462211-E1BA-E90A-00F8-E717C7293E42}"/>
              </a:ext>
            </a:extLst>
          </p:cNvPr>
          <p:cNvSpPr/>
          <p:nvPr userDrawn="1"/>
        </p:nvSpPr>
        <p:spPr>
          <a:xfrm>
            <a:off x="-2282" y="570991"/>
            <a:ext cx="441051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64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6309821" cy="731520"/>
          </a:xfrm>
          <a:prstGeom prst="rect">
            <a:avLst/>
          </a:prstGeom>
        </p:spPr>
        <p:txBody>
          <a:bodyPr anchor="t"/>
          <a:lstStyle>
            <a:lvl1pPr>
              <a:defRPr cap="all" baseline="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0" y="2145668"/>
            <a:ext cx="6309695" cy="40584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533400" y="6477000"/>
            <a:ext cx="4809999" cy="381000"/>
          </a:xfrm>
          <a:prstGeom prst="rect">
            <a:avLst/>
          </a:prstGeom>
        </p:spPr>
        <p:txBody>
          <a:bodyPr/>
          <a:lstStyle>
            <a:lvl1pPr>
              <a:defRPr>
                <a:solidFill>
                  <a:schemeClr val="tx2"/>
                </a:solidFill>
              </a:defRPr>
            </a:lvl1pPr>
          </a:lstStyle>
          <a:p>
            <a:r>
              <a:rPr lang="en-US"/>
              <a:t>Presentation title</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5343525" y="6492875"/>
            <a:ext cx="1033596" cy="381001"/>
          </a:xfrm>
          <a:prstGeom prst="rect">
            <a:avLst/>
          </a:prstGeom>
        </p:spPr>
        <p:txBody>
          <a:bodyPr/>
          <a:lstStyle>
            <a:lvl1pPr>
              <a:defRPr>
                <a:solidFill>
                  <a:schemeClr val="tx2"/>
                </a:solidFill>
              </a:defRPr>
            </a:lvl1pPr>
          </a:lstStyle>
          <a:p>
            <a:fld id="{A036458B-3648-49BD-A4D6-0F9088BB7776}" type="datetime1">
              <a:rPr lang="en-US" smtClean="0"/>
              <a:t>4/19/2026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413888" y="6476999"/>
            <a:ext cx="429207"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Picture Placeholder 2">
            <a:extLst>
              <a:ext uri="{FF2B5EF4-FFF2-40B4-BE49-F238E27FC236}">
                <a16:creationId xmlns:a16="http://schemas.microsoft.com/office/drawing/2014/main" id="{F5064846-7F19-1A60-FFA5-393438EE39E9}"/>
              </a:ext>
            </a:extLst>
          </p:cNvPr>
          <p:cNvSpPr>
            <a:spLocks noGrp="1"/>
          </p:cNvSpPr>
          <p:nvPr>
            <p:ph type="pic" sz="quarter" idx="13" hasCustomPrompt="1"/>
          </p:nvPr>
        </p:nvSpPr>
        <p:spPr>
          <a:xfrm>
            <a:off x="7791446" y="0"/>
            <a:ext cx="4400554" cy="6858000"/>
          </a:xfrm>
          <a:custGeom>
            <a:avLst/>
            <a:gdLst>
              <a:gd name="connsiteX0" fmla="*/ 0 w 4400554"/>
              <a:gd name="connsiteY0" fmla="*/ 634999 h 6858000"/>
              <a:gd name="connsiteX1" fmla="*/ 4400554 w 4400554"/>
              <a:gd name="connsiteY1" fmla="*/ 634999 h 6858000"/>
              <a:gd name="connsiteX2" fmla="*/ 4400554 w 4400554"/>
              <a:gd name="connsiteY2" fmla="*/ 6858000 h 6858000"/>
              <a:gd name="connsiteX3" fmla="*/ 0 w 4400554"/>
              <a:gd name="connsiteY3" fmla="*/ 6858000 h 6858000"/>
              <a:gd name="connsiteX4" fmla="*/ 0 w 4400554"/>
              <a:gd name="connsiteY4" fmla="*/ 0 h 6858000"/>
              <a:gd name="connsiteX5" fmla="*/ 4400554 w 4400554"/>
              <a:gd name="connsiteY5" fmla="*/ 0 h 6858000"/>
              <a:gd name="connsiteX6" fmla="*/ 4400554 w 4400554"/>
              <a:gd name="connsiteY6" fmla="*/ 570991 h 6858000"/>
              <a:gd name="connsiteX7" fmla="*/ 0 w 4400554"/>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54" h="6858000">
                <a:moveTo>
                  <a:pt x="0" y="634999"/>
                </a:moveTo>
                <a:lnTo>
                  <a:pt x="4400554" y="634999"/>
                </a:lnTo>
                <a:lnTo>
                  <a:pt x="4400554" y="6858000"/>
                </a:lnTo>
                <a:lnTo>
                  <a:pt x="0" y="6858000"/>
                </a:lnTo>
                <a:close/>
                <a:moveTo>
                  <a:pt x="0" y="0"/>
                </a:moveTo>
                <a:lnTo>
                  <a:pt x="4400554" y="0"/>
                </a:lnTo>
                <a:lnTo>
                  <a:pt x="4400554"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6" name="Rectangle 5">
            <a:extLst>
              <a:ext uri="{FF2B5EF4-FFF2-40B4-BE49-F238E27FC236}">
                <a16:creationId xmlns:a16="http://schemas.microsoft.com/office/drawing/2014/main" id="{B87C63CE-38F9-6D67-7C23-42944811492E}"/>
              </a:ext>
            </a:extLst>
          </p:cNvPr>
          <p:cNvSpPr/>
          <p:nvPr userDrawn="1"/>
        </p:nvSpPr>
        <p:spPr>
          <a:xfrm>
            <a:off x="7789164" y="570991"/>
            <a:ext cx="441051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E209D7E2-AB21-4057-B204-85F36DA5484C}"/>
              </a:ext>
            </a:extLst>
          </p:cNvPr>
          <p:cNvSpPr/>
          <p:nvPr userDrawn="1"/>
        </p:nvSpPr>
        <p:spPr>
          <a:xfrm>
            <a:off x="645959" y="570993"/>
            <a:ext cx="7142064"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9470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3" y="1016955"/>
            <a:ext cx="7026437" cy="731520"/>
          </a:xfrm>
          <a:prstGeom prst="rect">
            <a:avLst/>
          </a:prstGeom>
        </p:spPr>
        <p:txBody>
          <a:bodyPr anchor="t"/>
          <a:lstStyle>
            <a:lvl1pPr>
              <a:defRPr cap="all" baseline="0"/>
            </a:lvl1pPr>
          </a:lstStyle>
          <a:p>
            <a:r>
              <a:rPr lang="en-US"/>
              <a:t>Click to edit Master title style</a:t>
            </a:r>
          </a:p>
        </p:txBody>
      </p:sp>
      <p:sp>
        <p:nvSpPr>
          <p:cNvPr id="38" name="Picture Placeholder 37">
            <a:extLst>
              <a:ext uri="{FF2B5EF4-FFF2-40B4-BE49-F238E27FC236}">
                <a16:creationId xmlns:a16="http://schemas.microsoft.com/office/drawing/2014/main" id="{87476243-EB8F-9EFF-F789-0088ABBB0FBF}"/>
              </a:ext>
            </a:extLst>
          </p:cNvPr>
          <p:cNvSpPr>
            <a:spLocks noGrp="1"/>
          </p:cNvSpPr>
          <p:nvPr>
            <p:ph type="pic" sz="quarter" idx="13" hasCustomPrompt="1"/>
          </p:nvPr>
        </p:nvSpPr>
        <p:spPr>
          <a:xfrm>
            <a:off x="0" y="1"/>
            <a:ext cx="3998133" cy="6858000"/>
          </a:xfrm>
          <a:custGeom>
            <a:avLst/>
            <a:gdLst>
              <a:gd name="connsiteX0" fmla="*/ 0 w 3998133"/>
              <a:gd name="connsiteY0" fmla="*/ 634999 h 6858000"/>
              <a:gd name="connsiteX1" fmla="*/ 3998133 w 3998133"/>
              <a:gd name="connsiteY1" fmla="*/ 634999 h 6858000"/>
              <a:gd name="connsiteX2" fmla="*/ 3998133 w 3998133"/>
              <a:gd name="connsiteY2" fmla="*/ 6858000 h 6858000"/>
              <a:gd name="connsiteX3" fmla="*/ 0 w 3998133"/>
              <a:gd name="connsiteY3" fmla="*/ 6858000 h 6858000"/>
              <a:gd name="connsiteX4" fmla="*/ 0 w 3998133"/>
              <a:gd name="connsiteY4" fmla="*/ 0 h 6858000"/>
              <a:gd name="connsiteX5" fmla="*/ 3998133 w 3998133"/>
              <a:gd name="connsiteY5" fmla="*/ 0 h 6858000"/>
              <a:gd name="connsiteX6" fmla="*/ 3998133 w 3998133"/>
              <a:gd name="connsiteY6" fmla="*/ 570991 h 6858000"/>
              <a:gd name="connsiteX7" fmla="*/ 0 w 3998133"/>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133" h="6858000">
                <a:moveTo>
                  <a:pt x="0" y="634999"/>
                </a:moveTo>
                <a:lnTo>
                  <a:pt x="3998133" y="634999"/>
                </a:lnTo>
                <a:lnTo>
                  <a:pt x="3998133" y="6858000"/>
                </a:lnTo>
                <a:lnTo>
                  <a:pt x="0" y="6858000"/>
                </a:lnTo>
                <a:close/>
                <a:moveTo>
                  <a:pt x="0" y="0"/>
                </a:moveTo>
                <a:lnTo>
                  <a:pt x="3998133" y="0"/>
                </a:lnTo>
                <a:lnTo>
                  <a:pt x="3998133"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2145668"/>
            <a:ext cx="7026432" cy="40773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7" y="6477000"/>
            <a:ext cx="5426231" cy="381000"/>
          </a:xfrm>
          <a:prstGeom prst="rect">
            <a:avLst/>
          </a:prstGeom>
        </p:spPr>
        <p:txBody>
          <a:bodyPr/>
          <a:lstStyle>
            <a:lvl1pPr>
              <a:defRPr>
                <a:solidFill>
                  <a:schemeClr val="tx2"/>
                </a:solidFill>
              </a:defRPr>
            </a:lvl1pPr>
          </a:lstStyle>
          <a:p>
            <a:r>
              <a:rPr lang="en-US"/>
              <a:t>Presentation title</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10058404" y="6477000"/>
            <a:ext cx="942970" cy="381000"/>
          </a:xfrm>
          <a:prstGeom prst="rect">
            <a:avLst/>
          </a:prstGeom>
        </p:spPr>
        <p:txBody>
          <a:bodyPr/>
          <a:lstStyle>
            <a:lvl1pPr>
              <a:defRPr>
                <a:solidFill>
                  <a:schemeClr val="tx2"/>
                </a:solidFill>
              </a:defRPr>
            </a:lvl1pPr>
          </a:lstStyle>
          <a:p>
            <a:fld id="{2A1E8540-4D23-42CD-8A63-F2EAD91093A7}" type="datetime1">
              <a:rPr lang="en-US" smtClean="0"/>
              <a:t>4/19/2026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001374" y="6477000"/>
            <a:ext cx="657226"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5" name="Freeform 4">
            <a:extLst>
              <a:ext uri="{FF2B5EF4-FFF2-40B4-BE49-F238E27FC236}">
                <a16:creationId xmlns:a16="http://schemas.microsoft.com/office/drawing/2014/main" id="{ECF4FA5C-D406-8202-9143-DAEA62C5C872}"/>
              </a:ext>
            </a:extLst>
          </p:cNvPr>
          <p:cNvSpPr/>
          <p:nvPr userDrawn="1"/>
        </p:nvSpPr>
        <p:spPr>
          <a:xfrm>
            <a:off x="0" y="570992"/>
            <a:ext cx="4019552"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082645EB-0315-BBF0-B28C-6A31158DE8D1}"/>
              </a:ext>
            </a:extLst>
          </p:cNvPr>
          <p:cNvSpPr/>
          <p:nvPr userDrawn="1"/>
        </p:nvSpPr>
        <p:spPr>
          <a:xfrm>
            <a:off x="3997235" y="570992"/>
            <a:ext cx="756072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73898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1016955"/>
            <a:ext cx="6858000" cy="731519"/>
          </a:xfrm>
          <a:prstGeom prst="rect">
            <a:avLst/>
          </a:prstGeom>
        </p:spPr>
        <p:txBody>
          <a:bodyPr anchor="t"/>
          <a:lstStyle>
            <a:lvl1pPr>
              <a:defRPr cap="all" baseline="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1" y="2145668"/>
            <a:ext cx="6858000" cy="4093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1" y="6464300"/>
            <a:ext cx="5366715" cy="399514"/>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900115" y="6464300"/>
            <a:ext cx="929303" cy="399514"/>
          </a:xfrm>
          <a:prstGeom prst="rect">
            <a:avLst/>
          </a:prstGeom>
        </p:spPr>
        <p:txBody>
          <a:bodyPr/>
          <a:lstStyle>
            <a:lvl1pPr>
              <a:defRPr>
                <a:solidFill>
                  <a:schemeClr val="tx2"/>
                </a:solidFill>
              </a:defRPr>
            </a:lvl1pPr>
          </a:lstStyle>
          <a:p>
            <a:fld id="{73B456EB-19FD-4A38-8010-F86DE924658C}" type="datetime1">
              <a:rPr lang="en-US" smtClean="0"/>
              <a:t>4/19/2026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6829424" y="6464300"/>
            <a:ext cx="561977" cy="399514"/>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Picture Placeholder 5">
            <a:extLst>
              <a:ext uri="{FF2B5EF4-FFF2-40B4-BE49-F238E27FC236}">
                <a16:creationId xmlns:a16="http://schemas.microsoft.com/office/drawing/2014/main" id="{070CE66A-15FE-D8FB-D711-D3BB0755F0D1}"/>
              </a:ext>
            </a:extLst>
          </p:cNvPr>
          <p:cNvSpPr>
            <a:spLocks noGrp="1"/>
          </p:cNvSpPr>
          <p:nvPr>
            <p:ph type="pic" sz="quarter" idx="18" hasCustomPrompt="1"/>
          </p:nvPr>
        </p:nvSpPr>
        <p:spPr>
          <a:xfrm>
            <a:off x="8193866" y="1"/>
            <a:ext cx="3998133" cy="6858000"/>
          </a:xfrm>
          <a:custGeom>
            <a:avLst/>
            <a:gdLst>
              <a:gd name="connsiteX0" fmla="*/ 0 w 3998133"/>
              <a:gd name="connsiteY0" fmla="*/ 634999 h 6858000"/>
              <a:gd name="connsiteX1" fmla="*/ 3998133 w 3998133"/>
              <a:gd name="connsiteY1" fmla="*/ 634999 h 6858000"/>
              <a:gd name="connsiteX2" fmla="*/ 3998133 w 3998133"/>
              <a:gd name="connsiteY2" fmla="*/ 6858000 h 6858000"/>
              <a:gd name="connsiteX3" fmla="*/ 0 w 3998133"/>
              <a:gd name="connsiteY3" fmla="*/ 6858000 h 6858000"/>
              <a:gd name="connsiteX4" fmla="*/ 0 w 3998133"/>
              <a:gd name="connsiteY4" fmla="*/ 0 h 6858000"/>
              <a:gd name="connsiteX5" fmla="*/ 3998133 w 3998133"/>
              <a:gd name="connsiteY5" fmla="*/ 0 h 6858000"/>
              <a:gd name="connsiteX6" fmla="*/ 3998133 w 3998133"/>
              <a:gd name="connsiteY6" fmla="*/ 570991 h 6858000"/>
              <a:gd name="connsiteX7" fmla="*/ 0 w 3998133"/>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133" h="6858000">
                <a:moveTo>
                  <a:pt x="0" y="634999"/>
                </a:moveTo>
                <a:lnTo>
                  <a:pt x="3998133" y="634999"/>
                </a:lnTo>
                <a:lnTo>
                  <a:pt x="3998133" y="6858000"/>
                </a:lnTo>
                <a:lnTo>
                  <a:pt x="0" y="6858000"/>
                </a:lnTo>
                <a:close/>
                <a:moveTo>
                  <a:pt x="0" y="0"/>
                </a:moveTo>
                <a:lnTo>
                  <a:pt x="3998133" y="0"/>
                </a:lnTo>
                <a:lnTo>
                  <a:pt x="3998133"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3" name="Freeform 2">
            <a:extLst>
              <a:ext uri="{FF2B5EF4-FFF2-40B4-BE49-F238E27FC236}">
                <a16:creationId xmlns:a16="http://schemas.microsoft.com/office/drawing/2014/main" id="{E19B021D-A5A3-D515-C491-988160E0708C}"/>
              </a:ext>
            </a:extLst>
          </p:cNvPr>
          <p:cNvSpPr/>
          <p:nvPr userDrawn="1"/>
        </p:nvSpPr>
        <p:spPr>
          <a:xfrm>
            <a:off x="8172447" y="570992"/>
            <a:ext cx="4019552"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F6879252-7B61-583A-CF4D-92BF27416ADC}"/>
              </a:ext>
            </a:extLst>
          </p:cNvPr>
          <p:cNvSpPr/>
          <p:nvPr userDrawn="1"/>
        </p:nvSpPr>
        <p:spPr>
          <a:xfrm>
            <a:off x="633137" y="570992"/>
            <a:ext cx="756072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36849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9478" y="1016955"/>
            <a:ext cx="4429122" cy="1328932"/>
          </a:xfrm>
          <a:prstGeom prst="rect">
            <a:avLst/>
          </a:prstGeom>
        </p:spPr>
        <p:txBody>
          <a:bodyPr anchor="b">
            <a:normAutofit/>
          </a:bodyPr>
          <a:lstStyle>
            <a:lvl1pPr>
              <a:defRPr sz="3600" cap="all"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6383"/>
            <a:ext cx="649224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9478" y="2495233"/>
            <a:ext cx="4429121" cy="3727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9479" y="6477000"/>
            <a:ext cx="2828920" cy="381000"/>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4" y="6477000"/>
            <a:ext cx="942976" cy="381000"/>
          </a:xfrm>
          <a:prstGeom prst="rect">
            <a:avLst/>
          </a:prstGeom>
        </p:spPr>
        <p:txBody>
          <a:bodyPr/>
          <a:lstStyle>
            <a:lvl1pPr>
              <a:defRPr>
                <a:solidFill>
                  <a:schemeClr val="tx2"/>
                </a:solidFill>
                <a:effectLst/>
              </a:defRPr>
            </a:lvl1pPr>
          </a:lstStyle>
          <a:p>
            <a:fld id="{82FD4696-74E2-4970-BC78-F6CE4130DF59}"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9" y="6477000"/>
            <a:ext cx="657221"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3" name="Freeform 62">
            <a:extLst>
              <a:ext uri="{FF2B5EF4-FFF2-40B4-BE49-F238E27FC236}">
                <a16:creationId xmlns:a16="http://schemas.microsoft.com/office/drawing/2014/main" id="{7A28C34C-6E29-8131-3040-4DAF8132CA12}"/>
              </a:ext>
            </a:extLst>
          </p:cNvPr>
          <p:cNvSpPr/>
          <p:nvPr/>
        </p:nvSpPr>
        <p:spPr>
          <a:xfrm>
            <a:off x="6487084" y="570990"/>
            <a:ext cx="5024894"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9105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1016955"/>
            <a:ext cx="4573438" cy="1328932"/>
          </a:xfrm>
          <a:prstGeom prst="rect">
            <a:avLst/>
          </a:prstGeom>
        </p:spPr>
        <p:txBody>
          <a:bodyPr anchor="t">
            <a:noAutofit/>
          </a:bodyPr>
          <a:lstStyle>
            <a:lvl1pPr>
              <a:defRPr sz="3600" cap="all" baseline="0">
                <a:solidFill>
                  <a:schemeClr val="tx2"/>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33401" y="2495232"/>
            <a:ext cx="4573438" cy="372776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0" y="6477000"/>
            <a:ext cx="2921550" cy="381000"/>
          </a:xfrm>
          <a:prstGeom prst="rect">
            <a:avLst/>
          </a:prstGeom>
        </p:spPr>
        <p:txBody>
          <a:bodyPr/>
          <a:lstStyle>
            <a:lvl1pPr>
              <a:defRPr>
                <a:solidFill>
                  <a:schemeClr val="tx2"/>
                </a:solidFill>
                <a:effectLst/>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54946" y="6477000"/>
            <a:ext cx="1100995" cy="381000"/>
          </a:xfrm>
          <a:prstGeom prst="rect">
            <a:avLst/>
          </a:prstGeom>
        </p:spPr>
        <p:txBody>
          <a:bodyPr/>
          <a:lstStyle>
            <a:lvl1pPr>
              <a:defRPr>
                <a:solidFill>
                  <a:schemeClr val="tx2"/>
                </a:solidFill>
              </a:defRPr>
            </a:lvl1pPr>
          </a:lstStyle>
          <a:p>
            <a:fld id="{71ADCD4E-3EB5-4828-8896-DAF01418F813}"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553312" y="6477000"/>
            <a:ext cx="552253" cy="381000"/>
          </a:xfrm>
          <a:prstGeom prst="rect">
            <a:avLst/>
          </a:prstGeom>
        </p:spPr>
        <p:txBody>
          <a:bodyPr/>
          <a:lstStyle>
            <a:lvl1pPr>
              <a:defRPr>
                <a:solidFill>
                  <a:schemeClr val="tx2"/>
                </a:solidFill>
                <a:effectLst/>
              </a:defRPr>
            </a:lvl1pPr>
          </a:lstStyle>
          <a:p>
            <a:fld id="{AEAA3239-9EA4-4A65-A281-97F994456D9F}"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3" name="Freeform 2">
            <a:extLst>
              <a:ext uri="{FF2B5EF4-FFF2-40B4-BE49-F238E27FC236}">
                <a16:creationId xmlns:a16="http://schemas.microsoft.com/office/drawing/2014/main" id="{103B3571-8BEB-7B5F-5141-60BE7E4F2B98}"/>
              </a:ext>
            </a:extLst>
          </p:cNvPr>
          <p:cNvSpPr/>
          <p:nvPr userDrawn="1"/>
        </p:nvSpPr>
        <p:spPr>
          <a:xfrm>
            <a:off x="631405" y="570990"/>
            <a:ext cx="5024894"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3714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2" y="1016955"/>
            <a:ext cx="3445937" cy="1328932"/>
          </a:xfrm>
          <a:prstGeom prst="rect">
            <a:avLst/>
          </a:prstGeom>
        </p:spPr>
        <p:txBody>
          <a:bodyPr anchor="t">
            <a:normAutofit/>
          </a:bodyPr>
          <a:lstStyle>
            <a:lvl1pPr>
              <a:defRPr sz="3600" cap="all"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5" name="Content Placeholder 7">
            <a:extLst>
              <a:ext uri="{FF2B5EF4-FFF2-40B4-BE49-F238E27FC236}">
                <a16:creationId xmlns:a16="http://schemas.microsoft.com/office/drawing/2014/main" id="{8851C855-D5E5-B064-989B-863B11B75D0B}"/>
              </a:ext>
            </a:extLst>
          </p:cNvPr>
          <p:cNvSpPr>
            <a:spLocks noGrp="1"/>
          </p:cNvSpPr>
          <p:nvPr>
            <p:ph sz="quarter" idx="18"/>
          </p:nvPr>
        </p:nvSpPr>
        <p:spPr>
          <a:xfrm>
            <a:off x="8212663" y="2495232"/>
            <a:ext cx="3445936" cy="3727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477000"/>
            <a:ext cx="2012061" cy="38100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477000"/>
            <a:ext cx="922372" cy="381000"/>
          </a:xfrm>
          <a:prstGeom prst="rect">
            <a:avLst/>
          </a:prstGeom>
        </p:spPr>
        <p:txBody>
          <a:bodyPr/>
          <a:lstStyle>
            <a:lvl1pPr>
              <a:defRPr>
                <a:solidFill>
                  <a:schemeClr val="tx2"/>
                </a:solidFill>
              </a:defRPr>
            </a:lvl1pPr>
          </a:lstStyle>
          <a:p>
            <a:fld id="{A620E8D4-9784-4902-913C-374378762F57}" type="datetime1">
              <a:rPr lang="en-US" smtClean="0"/>
              <a:t>4/19/2026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477000"/>
            <a:ext cx="511504"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Freeform 5">
            <a:extLst>
              <a:ext uri="{FF2B5EF4-FFF2-40B4-BE49-F238E27FC236}">
                <a16:creationId xmlns:a16="http://schemas.microsoft.com/office/drawing/2014/main" id="{7B50E9EA-081E-416A-00DA-0B2838C4BC29}"/>
              </a:ext>
            </a:extLst>
          </p:cNvPr>
          <p:cNvSpPr/>
          <p:nvPr/>
        </p:nvSpPr>
        <p:spPr>
          <a:xfrm>
            <a:off x="7584144" y="570989"/>
            <a:ext cx="4074456" cy="64011"/>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33482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275" y="1016955"/>
            <a:ext cx="3445936" cy="1328932"/>
          </a:xfrm>
          <a:prstGeom prst="rect">
            <a:avLst/>
          </a:prstGeom>
        </p:spPr>
        <p:txBody>
          <a:bodyPr anchor="t">
            <a:normAutofit/>
          </a:bodyPr>
          <a:lstStyle>
            <a:lvl1pPr>
              <a:defRPr sz="3600" cap="all" baseline="0">
                <a:solidFill>
                  <a:schemeClr val="tx2"/>
                </a:solidFill>
              </a:defRPr>
            </a:lvl1pPr>
          </a:lstStyle>
          <a:p>
            <a:r>
              <a:rPr lang="en-US"/>
              <a:t>Click to edit Master title style</a:t>
            </a:r>
          </a:p>
        </p:txBody>
      </p:sp>
      <p:sp>
        <p:nvSpPr>
          <p:cNvPr id="6" name="Content Placeholder 7">
            <a:extLst>
              <a:ext uri="{FF2B5EF4-FFF2-40B4-BE49-F238E27FC236}">
                <a16:creationId xmlns:a16="http://schemas.microsoft.com/office/drawing/2014/main" id="{7056A831-274A-4E01-51DC-29FC50834A4F}"/>
              </a:ext>
            </a:extLst>
          </p:cNvPr>
          <p:cNvSpPr>
            <a:spLocks noGrp="1"/>
          </p:cNvSpPr>
          <p:nvPr>
            <p:ph sz="quarter" idx="18"/>
          </p:nvPr>
        </p:nvSpPr>
        <p:spPr>
          <a:xfrm>
            <a:off x="533400" y="2495232"/>
            <a:ext cx="3445936" cy="372776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533400" y="6477000"/>
            <a:ext cx="2076777" cy="38100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610177" y="6477000"/>
            <a:ext cx="949766" cy="381000"/>
          </a:xfrm>
          <a:prstGeom prst="rect">
            <a:avLst/>
          </a:prstGeom>
        </p:spPr>
        <p:txBody>
          <a:bodyPr/>
          <a:lstStyle>
            <a:lvl1pPr>
              <a:defRPr>
                <a:solidFill>
                  <a:schemeClr val="tx2"/>
                </a:solidFill>
              </a:defRPr>
            </a:lvl1pPr>
          </a:lstStyle>
          <a:p>
            <a:fld id="{A48BB81F-FF8D-4CDB-8C81-6D8C7DBC8B8C}" type="datetime1">
              <a:rPr lang="en-US" smtClean="0"/>
              <a:t>4/19/2026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559943" y="6477000"/>
            <a:ext cx="429207"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7" name="Picture Placeholder 10">
            <a:extLst>
              <a:ext uri="{FF2B5EF4-FFF2-40B4-BE49-F238E27FC236}">
                <a16:creationId xmlns:a16="http://schemas.microsoft.com/office/drawing/2014/main" id="{0BBEF0D8-DF37-CB82-D6FC-4B18E864B26C}"/>
              </a:ext>
            </a:extLst>
          </p:cNvPr>
          <p:cNvSpPr>
            <a:spLocks noGrp="1"/>
          </p:cNvSpPr>
          <p:nvPr>
            <p:ph type="pic" sz="quarter" idx="13" hasCustomPrompt="1"/>
          </p:nvPr>
        </p:nvSpPr>
        <p:spPr>
          <a:xfrm>
            <a:off x="4602979"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3" name="Freeform 2">
            <a:extLst>
              <a:ext uri="{FF2B5EF4-FFF2-40B4-BE49-F238E27FC236}">
                <a16:creationId xmlns:a16="http://schemas.microsoft.com/office/drawing/2014/main" id="{8DC2254B-5D42-9D5B-16C8-9FAF562F458A}"/>
              </a:ext>
            </a:extLst>
          </p:cNvPr>
          <p:cNvSpPr/>
          <p:nvPr userDrawn="1"/>
        </p:nvSpPr>
        <p:spPr>
          <a:xfrm>
            <a:off x="615697" y="570989"/>
            <a:ext cx="3987282" cy="64012"/>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7673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1016955"/>
            <a:ext cx="2770539" cy="1875475"/>
          </a:xfrm>
          <a:prstGeom prst="rect">
            <a:avLst/>
          </a:prstGeom>
        </p:spPr>
        <p:txBody>
          <a:bodyPr anchor="t"/>
          <a:lstStyle>
            <a:lvl1pPr>
              <a:defRPr cap="all" baseline="0">
                <a:solidFill>
                  <a:schemeClr val="tx2"/>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769544" cy="28449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477000"/>
            <a:ext cx="1404460" cy="381000"/>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477000"/>
            <a:ext cx="708857" cy="381000"/>
          </a:xfrm>
          <a:prstGeom prst="rect">
            <a:avLst/>
          </a:prstGeom>
        </p:spPr>
        <p:txBody>
          <a:bodyPr/>
          <a:lstStyle>
            <a:lvl1pPr>
              <a:defRPr>
                <a:solidFill>
                  <a:schemeClr val="tx2"/>
                </a:solidFill>
                <a:effectLst/>
              </a:defRPr>
            </a:lvl1pPr>
          </a:lstStyle>
          <a:p>
            <a:fld id="{CD491FD6-320B-4F77-8F99-6D2F5BCDF640}"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80" y="6477000"/>
            <a:ext cx="657220"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Freeform 2">
            <a:extLst>
              <a:ext uri="{FF2B5EF4-FFF2-40B4-BE49-F238E27FC236}">
                <a16:creationId xmlns:a16="http://schemas.microsoft.com/office/drawing/2014/main" id="{3AEE3D4D-61F7-E7A0-0EB4-DE705A2CAF60}"/>
              </a:ext>
            </a:extLst>
          </p:cNvPr>
          <p:cNvSpPr/>
          <p:nvPr userDrawn="1"/>
        </p:nvSpPr>
        <p:spPr>
          <a:xfrm>
            <a:off x="8326322" y="570989"/>
            <a:ext cx="3332277"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5947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399" y="1016955"/>
            <a:ext cx="10081590" cy="4107810"/>
          </a:xfrm>
          <a:prstGeom prst="rect">
            <a:avLst/>
          </a:prstGeom>
        </p:spPr>
        <p:txBody>
          <a:bodyPr vert="horz" lIns="91440" tIns="45720" rIns="91440" bIns="45720" rtlCol="0" anchor="t">
            <a:normAutofit/>
          </a:bodyPr>
          <a:lstStyle>
            <a:lvl1pPr>
              <a:defRPr lang="en-US" sz="7200" cap="all" baseline="0" dirty="0"/>
            </a:lvl1pPr>
          </a:lstStyle>
          <a:p>
            <a:pPr lvl="0"/>
            <a:r>
              <a:rPr lang="en-US"/>
              <a:t>Click to edit Master title style</a:t>
            </a:r>
          </a:p>
        </p:txBody>
      </p:sp>
      <p:sp>
        <p:nvSpPr>
          <p:cNvPr id="7" name="Subtitle 2">
            <a:extLst>
              <a:ext uri="{FF2B5EF4-FFF2-40B4-BE49-F238E27FC236}">
                <a16:creationId xmlns:a16="http://schemas.microsoft.com/office/drawing/2014/main" id="{2930CEB7-507A-2133-3BE2-B0991FE7D41C}"/>
              </a:ext>
            </a:extLst>
          </p:cNvPr>
          <p:cNvSpPr>
            <a:spLocks noGrp="1"/>
          </p:cNvSpPr>
          <p:nvPr>
            <p:ph type="subTitle" idx="1"/>
          </p:nvPr>
        </p:nvSpPr>
        <p:spPr>
          <a:xfrm>
            <a:off x="533400" y="5512106"/>
            <a:ext cx="8077200" cy="799533"/>
          </a:xfrm>
          <a:prstGeom prst="rect">
            <a:avLst/>
          </a:prstGeom>
        </p:spPr>
        <p:txBody>
          <a:bodyPr vert="horz" lIns="91440" tIns="45720" rIns="91440" bIns="45720" rtlCol="0" anchor="b">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1"/>
            <a:ext cx="8582024" cy="365760"/>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38" y="6492240"/>
            <a:ext cx="1885950" cy="365760"/>
          </a:xfrm>
          <a:prstGeom prst="rect">
            <a:avLst/>
          </a:prstGeom>
        </p:spPr>
        <p:txBody>
          <a:bodyPr/>
          <a:lstStyle/>
          <a:p>
            <a:fld id="{E154CBDD-12B5-42B3-8744-E368527C5234}"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9" y="6492241"/>
            <a:ext cx="657222" cy="365760"/>
          </a:xfrm>
          <a:prstGeom prst="rect">
            <a:avLst/>
          </a:prstGeom>
        </p:spPr>
        <p:txBody>
          <a:bodyPr/>
          <a:lstStyle/>
          <a:p>
            <a:fld id="{AEAA3239-9EA4-4A65-A281-97F994456D9F}" type="slidenum">
              <a:rPr lang="en-US" smtClean="0"/>
              <a:t>‹#›</a:t>
            </a:fld>
            <a:endParaRPr lang="en-US"/>
          </a:p>
        </p:txBody>
      </p:sp>
      <p:sp>
        <p:nvSpPr>
          <p:cNvPr id="33" name="Rectangle 32">
            <a:extLst>
              <a:ext uri="{FF2B5EF4-FFF2-40B4-BE49-F238E27FC236}">
                <a16:creationId xmlns:a16="http://schemas.microsoft.com/office/drawing/2014/main" id="{53165057-EFFF-A71A-8F8B-BE52F9862DDA}"/>
              </a:ext>
            </a:extLst>
          </p:cNvPr>
          <p:cNvSpPr/>
          <p:nvPr userDrawn="1"/>
        </p:nvSpPr>
        <p:spPr>
          <a:xfrm>
            <a:off x="634030" y="565606"/>
            <a:ext cx="11557970"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0252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2781551" cy="1858941"/>
          </a:xfrm>
          <a:prstGeom prst="rect">
            <a:avLst/>
          </a:prstGeom>
        </p:spPr>
        <p:txBody>
          <a:bodyPr anchor="t"/>
          <a:lstStyle>
            <a:lvl1pPr>
              <a:defRPr cap="all" baseline="0">
                <a:solidFill>
                  <a:schemeClr val="tx2"/>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34574" y="3011335"/>
            <a:ext cx="2775463" cy="26562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0" y="6477000"/>
            <a:ext cx="1486757" cy="381000"/>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020157" y="6477000"/>
            <a:ext cx="793862" cy="381000"/>
          </a:xfrm>
          <a:prstGeom prst="rect">
            <a:avLst/>
          </a:prstGeom>
        </p:spPr>
        <p:txBody>
          <a:bodyPr/>
          <a:lstStyle>
            <a:lvl1pPr>
              <a:defRPr>
                <a:solidFill>
                  <a:schemeClr val="tx2"/>
                </a:solidFill>
                <a:effectLst/>
              </a:defRPr>
            </a:lvl1pPr>
          </a:lstStyle>
          <a:p>
            <a:fld id="{864B6C62-EAB8-4FD5-A3F3-DE2355691BC8}"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819401" y="6477000"/>
            <a:ext cx="490636"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6" name="Picture Placeholder 9">
            <a:extLst>
              <a:ext uri="{FF2B5EF4-FFF2-40B4-BE49-F238E27FC236}">
                <a16:creationId xmlns:a16="http://schemas.microsoft.com/office/drawing/2014/main" id="{ED5D7D43-775B-F6E3-C000-80A73E78190A}"/>
              </a:ext>
            </a:extLst>
          </p:cNvPr>
          <p:cNvSpPr>
            <a:spLocks noGrp="1"/>
          </p:cNvSpPr>
          <p:nvPr>
            <p:ph type="pic" sz="quarter" idx="13" hasCustomPrompt="1"/>
          </p:nvPr>
        </p:nvSpPr>
        <p:spPr>
          <a:xfrm>
            <a:off x="3860295"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37" name="Freeform 36">
            <a:extLst>
              <a:ext uri="{FF2B5EF4-FFF2-40B4-BE49-F238E27FC236}">
                <a16:creationId xmlns:a16="http://schemas.microsoft.com/office/drawing/2014/main" id="{95BE6104-7C9B-2481-1421-76CDDAC8D30F}"/>
              </a:ext>
            </a:extLst>
          </p:cNvPr>
          <p:cNvSpPr/>
          <p:nvPr/>
        </p:nvSpPr>
        <p:spPr>
          <a:xfrm>
            <a:off x="615697" y="570345"/>
            <a:ext cx="3239216"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15711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4742811"/>
            <a:ext cx="3867144" cy="1734189"/>
          </a:xfrm>
          <a:prstGeom prst="rect">
            <a:avLst/>
          </a:prstGeom>
        </p:spPr>
        <p:txBody>
          <a:bodyPr anchor="t">
            <a:noAutofit/>
          </a:bodyPr>
          <a:lstStyle>
            <a:lvl1pPr>
              <a:defRPr sz="3600" cap="all" baseline="0">
                <a:solidFill>
                  <a:schemeClr val="tx2"/>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361811"/>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62527" y="4727571"/>
            <a:ext cx="6696073" cy="1749428"/>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3033A7FD-07F9-4FAA-B120-4F4AB0134804}"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281432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3623948"/>
            <a:ext cx="3486152" cy="2599051"/>
          </a:xfrm>
          <a:prstGeom prst="rect">
            <a:avLst/>
          </a:prstGeom>
        </p:spPr>
        <p:txBody>
          <a:bodyPr anchor="t">
            <a:normAutofit/>
          </a:bodyPr>
          <a:lstStyle>
            <a:lvl1pPr>
              <a:defRPr sz="3600" cap="all" baseline="0">
                <a:solidFill>
                  <a:schemeClr val="tx2"/>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242949"/>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05936" y="3623949"/>
            <a:ext cx="7252664" cy="25990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A708C1C0-E3FE-42AC-82A3-E6DC4F473B5F}"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55414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2924179" cy="1773540"/>
          </a:xfrm>
          <a:prstGeom prst="rect">
            <a:avLst/>
          </a:prstGeom>
        </p:spPr>
        <p:txBody>
          <a:bodyPr anchor="t">
            <a:normAutofit/>
          </a:bodyPr>
          <a:lstStyle>
            <a:lvl1pPr>
              <a:defRPr sz="3600" cap="all" baseline="0">
                <a:solidFill>
                  <a:schemeClr val="tx2"/>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0"/>
            <a:ext cx="9138609" cy="409729"/>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72014" y="0"/>
            <a:ext cx="1329365" cy="409729"/>
          </a:xfrm>
          <a:prstGeom prst="rect">
            <a:avLst/>
          </a:prstGeom>
        </p:spPr>
        <p:txBody>
          <a:bodyPr/>
          <a:lstStyle>
            <a:lvl1pPr>
              <a:defRPr>
                <a:solidFill>
                  <a:schemeClr val="tx2"/>
                </a:solidFill>
              </a:defRPr>
            </a:lvl1pPr>
          </a:lstStyle>
          <a:p>
            <a:fld id="{2E239508-6CC3-49FE-83E6-A4065CA8777B}"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9" y="0"/>
            <a:ext cx="657221" cy="409729"/>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1001715"/>
            <a:ext cx="7639048" cy="2232334"/>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icture Placeholder 10">
            <a:extLst>
              <a:ext uri="{FF2B5EF4-FFF2-40B4-BE49-F238E27FC236}">
                <a16:creationId xmlns:a16="http://schemas.microsoft.com/office/drawing/2014/main" id="{4F7C1A4C-ACA8-3A17-4922-8A9094FFB30A}"/>
              </a:ext>
            </a:extLst>
          </p:cNvPr>
          <p:cNvSpPr>
            <a:spLocks noGrp="1"/>
          </p:cNvSpPr>
          <p:nvPr>
            <p:ph type="pic" sz="quarter" idx="13" hasCustomPrompt="1"/>
          </p:nvPr>
        </p:nvSpPr>
        <p:spPr>
          <a:xfrm>
            <a:off x="-1" y="3623947"/>
            <a:ext cx="12192000" cy="3234054"/>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012306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1125200" cy="731520"/>
          </a:xfrm>
          <a:prstGeom prst="rect">
            <a:avLst/>
          </a:prstGeom>
        </p:spPr>
        <p:txBody>
          <a:bodyPr anchor="t"/>
          <a:lstStyle>
            <a:lvl1pPr>
              <a:defRPr cap="all" baseline="0">
                <a:solidFill>
                  <a:schemeClr val="tx2"/>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399" y="2145668"/>
            <a:ext cx="4810129" cy="43780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0" y="6476999"/>
            <a:ext cx="3315941" cy="381001"/>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854723" y="6476998"/>
            <a:ext cx="942979" cy="381002"/>
          </a:xfrm>
          <a:prstGeom prst="rect">
            <a:avLst/>
          </a:prstGeom>
        </p:spPr>
        <p:txBody>
          <a:bodyPr/>
          <a:lstStyle>
            <a:lvl1pPr>
              <a:defRPr>
                <a:solidFill>
                  <a:schemeClr val="tx2"/>
                </a:solidFill>
              </a:defRPr>
            </a:lvl1pPr>
          </a:lstStyle>
          <a:p>
            <a:fld id="{FF5E1F8C-A11C-4B7E-B523-87C003E86ACE}" type="datetime1">
              <a:rPr lang="en-US" smtClean="0"/>
              <a:t>4/19/2026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797698" y="6492239"/>
            <a:ext cx="551213"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900120" y="2129475"/>
            <a:ext cx="6291878" cy="472852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a:t> </a:t>
            </a:r>
          </a:p>
        </p:txBody>
      </p:sp>
      <p:sp>
        <p:nvSpPr>
          <p:cNvPr id="3" name="Rectangle 2">
            <a:extLst>
              <a:ext uri="{FF2B5EF4-FFF2-40B4-BE49-F238E27FC236}">
                <a16:creationId xmlns:a16="http://schemas.microsoft.com/office/drawing/2014/main" id="{9F7D2DCB-EC64-46B8-8C3D-7FA6E5EABD76}"/>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21139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93EDC19-2576-AA88-E064-C7C747F16FCD}"/>
              </a:ext>
            </a:extLst>
          </p:cNvPr>
          <p:cNvSpPr/>
          <p:nvPr/>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0969753" cy="731519"/>
          </a:xfrm>
          <a:prstGeom prst="rect">
            <a:avLst/>
          </a:prstGeom>
        </p:spPr>
        <p:txBody>
          <a:bodyPr anchor="t"/>
          <a:lstStyle>
            <a:lvl1pPr>
              <a:defRPr cap="all" baseline="0">
                <a:solidFill>
                  <a:schemeClr val="tx2"/>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0" y="2145668"/>
            <a:ext cx="4810129" cy="409352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5900120" y="2129474"/>
            <a:ext cx="5758479" cy="4093525"/>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0" y="6477000"/>
            <a:ext cx="8582017" cy="38100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110043" y="6477000"/>
            <a:ext cx="1891326" cy="381000"/>
          </a:xfrm>
          <a:prstGeom prst="rect">
            <a:avLst/>
          </a:prstGeom>
        </p:spPr>
        <p:txBody>
          <a:bodyPr/>
          <a:lstStyle>
            <a:lvl1pPr>
              <a:defRPr>
                <a:solidFill>
                  <a:schemeClr val="tx2"/>
                </a:solidFill>
              </a:defRPr>
            </a:lvl1pPr>
          </a:lstStyle>
          <a:p>
            <a:fld id="{92E987CE-97DC-4010-9BA9-B6C1C088F588}" type="datetime1">
              <a:rPr lang="en-US" smtClean="0"/>
              <a:t>4/19/2026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01368" y="6492240"/>
            <a:ext cx="657231"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3956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1125199" cy="731519"/>
          </a:xfrm>
          <a:prstGeom prst="rect">
            <a:avLst/>
          </a:prstGeom>
        </p:spPr>
        <p:txBody>
          <a:bodyPr anchor="t"/>
          <a:lstStyle>
            <a:lvl1pPr>
              <a:defRPr cap="all" baseline="0">
                <a:solidFill>
                  <a:schemeClr val="tx2"/>
                </a:solidFill>
              </a:defRPr>
            </a:lvl1pPr>
          </a:lstStyle>
          <a:p>
            <a:r>
              <a:rPr lang="en-US"/>
              <a:t>Click to edit Master title style</a:t>
            </a:r>
          </a:p>
        </p:txBody>
      </p:sp>
      <p:sp>
        <p:nvSpPr>
          <p:cNvPr id="36" name="Picture Placeholder 11">
            <a:extLst>
              <a:ext uri="{FF2B5EF4-FFF2-40B4-BE49-F238E27FC236}">
                <a16:creationId xmlns:a16="http://schemas.microsoft.com/office/drawing/2014/main" id="{61ACD7CC-7A35-CC8D-F7DA-128B795065B1}"/>
              </a:ext>
            </a:extLst>
          </p:cNvPr>
          <p:cNvSpPr>
            <a:spLocks noGrp="1"/>
          </p:cNvSpPr>
          <p:nvPr>
            <p:ph type="pic" sz="quarter" idx="18" hasCustomPrompt="1"/>
          </p:nvPr>
        </p:nvSpPr>
        <p:spPr>
          <a:xfrm>
            <a:off x="0" y="2145668"/>
            <a:ext cx="6291878" cy="472852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843095" y="2145668"/>
            <a:ext cx="4815505" cy="419049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843095" y="6492240"/>
            <a:ext cx="3215297" cy="36576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398" y="6492240"/>
            <a:ext cx="942982" cy="365760"/>
          </a:xfrm>
          <a:prstGeom prst="rect">
            <a:avLst/>
          </a:prstGeom>
        </p:spPr>
        <p:txBody>
          <a:bodyPr/>
          <a:lstStyle>
            <a:lvl1pPr>
              <a:defRPr>
                <a:solidFill>
                  <a:schemeClr val="tx2"/>
                </a:solidFill>
              </a:defRPr>
            </a:lvl1pPr>
          </a:lstStyle>
          <a:p>
            <a:fld id="{D3EEA351-3479-4085-8F9E-571D48233D05}" type="datetime1">
              <a:rPr lang="en-US" smtClean="0"/>
              <a:t>4/19/2026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01379" y="6492240"/>
            <a:ext cx="657221"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Rectangle 2">
            <a:extLst>
              <a:ext uri="{FF2B5EF4-FFF2-40B4-BE49-F238E27FC236}">
                <a16:creationId xmlns:a16="http://schemas.microsoft.com/office/drawing/2014/main" id="{54335081-FA52-F16F-A616-E20DA766DB57}"/>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88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9" y="1016955"/>
            <a:ext cx="4810129" cy="1269482"/>
          </a:xfrm>
          <a:prstGeom prst="rect">
            <a:avLst/>
          </a:prstGeom>
        </p:spPr>
        <p:txBody>
          <a:bodyPr anchor="t">
            <a:noAutofit/>
          </a:bodyPr>
          <a:lstStyle>
            <a:lvl1pPr>
              <a:defRPr sz="3600" cap="all" baseline="0">
                <a:solidFill>
                  <a:schemeClr val="tx2"/>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34030" y="2495234"/>
            <a:ext cx="4709498" cy="3727766"/>
          </a:xfrm>
          <a:prstGeom prst="rect">
            <a:avLst/>
          </a:prstGeom>
          <a:blipFill dpi="0" rotWithShape="1">
            <a:blip r:embed="rId2">
              <a:alphaModFix amt="6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2" y="1010614"/>
            <a:ext cx="5753037" cy="521238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6999"/>
            <a:ext cx="8576637" cy="381001"/>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507480"/>
            <a:ext cx="1891338" cy="365760"/>
          </a:xfrm>
          <a:prstGeom prst="rect">
            <a:avLst/>
          </a:prstGeom>
        </p:spPr>
        <p:txBody>
          <a:bodyPr/>
          <a:lstStyle>
            <a:lvl1pPr>
              <a:defRPr>
                <a:solidFill>
                  <a:schemeClr val="tx2"/>
                </a:solidFill>
              </a:defRPr>
            </a:lvl1pPr>
          </a:lstStyle>
          <a:p>
            <a:fld id="{DDF7C43B-089F-44C0-B681-481CCE0137A5}"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95976" y="6476999"/>
            <a:ext cx="662624"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Rectangle 2">
            <a:extLst>
              <a:ext uri="{FF2B5EF4-FFF2-40B4-BE49-F238E27FC236}">
                <a16:creationId xmlns:a16="http://schemas.microsoft.com/office/drawing/2014/main" id="{DD765160-0AD1-7CB4-8350-CBCBF4F7DE6D}"/>
              </a:ext>
            </a:extLst>
          </p:cNvPr>
          <p:cNvSpPr/>
          <p:nvPr userDrawn="1"/>
        </p:nvSpPr>
        <p:spPr>
          <a:xfrm>
            <a:off x="634030" y="565606"/>
            <a:ext cx="470949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0551DE-1F1F-2C48-CB34-005587707E99}"/>
              </a:ext>
            </a:extLst>
          </p:cNvPr>
          <p:cNvSpPr/>
          <p:nvPr userDrawn="1"/>
        </p:nvSpPr>
        <p:spPr>
          <a:xfrm>
            <a:off x="5345730" y="565605"/>
            <a:ext cx="684627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44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9" y="1016955"/>
            <a:ext cx="3486153" cy="1316347"/>
          </a:xfrm>
          <a:prstGeom prst="rect">
            <a:avLst/>
          </a:prstGeom>
        </p:spPr>
        <p:txBody>
          <a:bodyPr anchor="t">
            <a:noAutofit/>
          </a:bodyPr>
          <a:lstStyle>
            <a:lvl1pPr>
              <a:defRPr sz="3600" cap="all" baseline="0">
                <a:solidFill>
                  <a:schemeClr val="tx2"/>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34030" y="2495233"/>
            <a:ext cx="3385517" cy="3727765"/>
          </a:xfrm>
          <a:prstGeom prst="rect">
            <a:avLst/>
          </a:prstGeom>
          <a:blipFill dpi="0" rotWithShape="1">
            <a:blip r:embed="rId2">
              <a:alphaModFix amt="6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576142" y="1016954"/>
            <a:ext cx="7082457" cy="520604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F7018939-3725-45C4-8448-060C1C945770}"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Rectangle 2">
            <a:extLst>
              <a:ext uri="{FF2B5EF4-FFF2-40B4-BE49-F238E27FC236}">
                <a16:creationId xmlns:a16="http://schemas.microsoft.com/office/drawing/2014/main" id="{05CA24FE-7F15-0A35-2050-28F4CE33B91F}"/>
              </a:ext>
            </a:extLst>
          </p:cNvPr>
          <p:cNvSpPr/>
          <p:nvPr userDrawn="1"/>
        </p:nvSpPr>
        <p:spPr>
          <a:xfrm>
            <a:off x="634030" y="565606"/>
            <a:ext cx="3385521"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9E0A62-7502-AFE4-4860-6DE00EB6D1D5}"/>
              </a:ext>
            </a:extLst>
          </p:cNvPr>
          <p:cNvSpPr/>
          <p:nvPr userDrawn="1"/>
        </p:nvSpPr>
        <p:spPr>
          <a:xfrm>
            <a:off x="4019547" y="565605"/>
            <a:ext cx="8172453"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353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73C94E-2C8E-3F68-4792-D2F9DD866344}"/>
              </a:ext>
            </a:extLst>
          </p:cNvPr>
          <p:cNvSpPr>
            <a:spLocks noGrp="1"/>
          </p:cNvSpPr>
          <p:nvPr>
            <p:ph type="title"/>
          </p:nvPr>
        </p:nvSpPr>
        <p:spPr>
          <a:xfrm>
            <a:off x="3462961" y="5109525"/>
            <a:ext cx="8195638" cy="744634"/>
          </a:xfrm>
        </p:spPr>
        <p:txBody>
          <a:bodyPr anchor="b">
            <a:normAutofit/>
          </a:bodyPr>
          <a:lstStyle>
            <a:lvl1pPr>
              <a:defRPr sz="2000" b="1">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16E6EBA2-EEB8-DB5B-897E-6DAE1530B31E}"/>
              </a:ext>
            </a:extLst>
          </p:cNvPr>
          <p:cNvSpPr>
            <a:spLocks noGrp="1"/>
          </p:cNvSpPr>
          <p:nvPr>
            <p:ph sz="quarter" idx="14" hasCustomPrompt="1"/>
          </p:nvPr>
        </p:nvSpPr>
        <p:spPr>
          <a:xfrm>
            <a:off x="533400" y="533400"/>
            <a:ext cx="11125200" cy="4576763"/>
          </a:xfrm>
        </p:spPr>
        <p:txBody>
          <a:bodyPr>
            <a:normAutofit/>
          </a:bodyPr>
          <a:lstStyle>
            <a:lvl1pPr marL="0" indent="0">
              <a:buNone/>
              <a:defRPr sz="30000" b="0">
                <a:solidFill>
                  <a:schemeClr val="bg1"/>
                </a:solidFill>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399" y="6477000"/>
            <a:ext cx="8576637" cy="381001"/>
          </a:xfrm>
          <a:prstGeom prst="rect">
            <a:avLst/>
          </a:prstGeom>
        </p:spPr>
        <p:txBody>
          <a:bodyPr/>
          <a:lstStyle>
            <a:lvl1pPr>
              <a:defRPr>
                <a:solidFill>
                  <a:schemeClr val="bg1"/>
                </a:solidFill>
              </a:defRPr>
            </a:lvl1pPr>
          </a:lstStyle>
          <a:p>
            <a:r>
              <a:rPr lang="en-US"/>
              <a:t>Presentation title</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9110036" y="6477000"/>
            <a:ext cx="1880546" cy="381000"/>
          </a:xfrm>
          <a:prstGeom prst="rect">
            <a:avLst/>
          </a:prstGeom>
        </p:spPr>
        <p:txBody>
          <a:bodyPr/>
          <a:lstStyle>
            <a:lvl1pPr>
              <a:defRPr>
                <a:solidFill>
                  <a:schemeClr val="bg1"/>
                </a:solidFill>
              </a:defRPr>
            </a:lvl1pPr>
          </a:lstStyle>
          <a:p>
            <a:fld id="{A5A68E59-4168-43B1-871D-9D793958CB73}" type="datetime1">
              <a:rPr lang="en-US" smtClean="0"/>
              <a:t>4/19/2026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36" name="Rectangle 35">
            <a:extLst>
              <a:ext uri="{FF2B5EF4-FFF2-40B4-BE49-F238E27FC236}">
                <a16:creationId xmlns:a16="http://schemas.microsoft.com/office/drawing/2014/main" id="{CCD9F1A0-57DB-F034-0AB9-2E671ABA4CDD}"/>
              </a:ext>
            </a:extLst>
          </p:cNvPr>
          <p:cNvSpPr/>
          <p:nvPr/>
        </p:nvSpPr>
        <p:spPr>
          <a:xfrm>
            <a:off x="9110040" y="6155911"/>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6B7340E-9893-2D44-91EA-76771EE522E6}"/>
              </a:ext>
            </a:extLst>
          </p:cNvPr>
          <p:cNvSpPr/>
          <p:nvPr/>
        </p:nvSpPr>
        <p:spPr>
          <a:xfrm>
            <a:off x="3467745" y="6155911"/>
            <a:ext cx="5642289"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6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84BC10-B3F5-D240-EE9E-FD483EA0C28D}"/>
              </a:ext>
            </a:extLst>
          </p:cNvPr>
          <p:cNvSpPr>
            <a:spLocks noGrp="1"/>
          </p:cNvSpPr>
          <p:nvPr>
            <p:ph type="title"/>
          </p:nvPr>
        </p:nvSpPr>
        <p:spPr>
          <a:xfrm>
            <a:off x="3462963" y="2971799"/>
            <a:ext cx="8229600" cy="3414423"/>
          </a:xfrm>
        </p:spPr>
        <p:txBody>
          <a:bodyPr anchor="b">
            <a:normAutofit/>
          </a:bodyPr>
          <a:lstStyle>
            <a:lvl1pPr>
              <a:defRPr sz="7200" cap="all" baseline="0"/>
            </a:lvl1pPr>
          </a:lstStyle>
          <a:p>
            <a:r>
              <a:rPr lang="en-US"/>
              <a:t>Click to edit Master title style</a:t>
            </a:r>
          </a:p>
        </p:txBody>
      </p:sp>
      <p:sp>
        <p:nvSpPr>
          <p:cNvPr id="12" name="Subtitle 2">
            <a:extLst>
              <a:ext uri="{FF2B5EF4-FFF2-40B4-BE49-F238E27FC236}">
                <a16:creationId xmlns:a16="http://schemas.microsoft.com/office/drawing/2014/main" id="{6DDFAAAD-A24C-B422-BCF6-2575C836C476}"/>
              </a:ext>
            </a:extLst>
          </p:cNvPr>
          <p:cNvSpPr>
            <a:spLocks noGrp="1"/>
          </p:cNvSpPr>
          <p:nvPr>
            <p:ph type="subTitle" idx="1"/>
          </p:nvPr>
        </p:nvSpPr>
        <p:spPr>
          <a:xfrm>
            <a:off x="533400" y="1016955"/>
            <a:ext cx="7924797" cy="1128714"/>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8576636"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25" y="6476999"/>
            <a:ext cx="1885957" cy="381001"/>
          </a:xfrm>
          <a:prstGeom prst="rect">
            <a:avLst/>
          </a:prstGeom>
        </p:spPr>
        <p:txBody>
          <a:bodyPr/>
          <a:lstStyle/>
          <a:p>
            <a:fld id="{087CC088-4090-4963-BC4C-B0CE10E22E2D}"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a:p>
        </p:txBody>
      </p:sp>
      <p:sp>
        <p:nvSpPr>
          <p:cNvPr id="7" name="Rectangle 6">
            <a:extLst>
              <a:ext uri="{FF2B5EF4-FFF2-40B4-BE49-F238E27FC236}">
                <a16:creationId xmlns:a16="http://schemas.microsoft.com/office/drawing/2014/main" id="{7D5DF1A9-E718-252B-7EF1-E97806A4003A}"/>
              </a:ext>
            </a:extLst>
          </p:cNvPr>
          <p:cNvSpPr/>
          <p:nvPr userDrawn="1"/>
        </p:nvSpPr>
        <p:spPr>
          <a:xfrm>
            <a:off x="634034" y="568300"/>
            <a:ext cx="11557965"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1329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98420F-9109-D819-4B18-8ABF253545AF}"/>
              </a:ext>
            </a:extLst>
          </p:cNvPr>
          <p:cNvSpPr>
            <a:spLocks noGrp="1"/>
          </p:cNvSpPr>
          <p:nvPr>
            <p:ph type="title"/>
          </p:nvPr>
        </p:nvSpPr>
        <p:spPr>
          <a:xfrm>
            <a:off x="3462961" y="5109526"/>
            <a:ext cx="8195638" cy="744634"/>
          </a:xfrm>
        </p:spPr>
        <p:txBody>
          <a:bodyPr anchor="b">
            <a:normAutofit/>
          </a:bodyPr>
          <a:lstStyle>
            <a:lvl1pPr>
              <a:defRPr sz="2000" b="1"/>
            </a:lvl1pPr>
          </a:lstStyle>
          <a:p>
            <a:r>
              <a:rPr lang="en-US"/>
              <a:t>Click to edit Master title style</a:t>
            </a:r>
          </a:p>
        </p:txBody>
      </p:sp>
      <p:sp>
        <p:nvSpPr>
          <p:cNvPr id="11" name="Content Placeholder 10">
            <a:extLst>
              <a:ext uri="{FF2B5EF4-FFF2-40B4-BE49-F238E27FC236}">
                <a16:creationId xmlns:a16="http://schemas.microsoft.com/office/drawing/2014/main" id="{1BEF40F6-4B37-BBD3-E0AD-279A48AF21F3}"/>
              </a:ext>
            </a:extLst>
          </p:cNvPr>
          <p:cNvSpPr>
            <a:spLocks noGrp="1"/>
          </p:cNvSpPr>
          <p:nvPr>
            <p:ph sz="quarter" idx="14" hasCustomPrompt="1"/>
          </p:nvPr>
        </p:nvSpPr>
        <p:spPr>
          <a:xfrm>
            <a:off x="1576388" y="533400"/>
            <a:ext cx="10082212" cy="4535488"/>
          </a:xfrm>
        </p:spPr>
        <p:txBody>
          <a:bodyPr anchor="b">
            <a:noAutofit/>
          </a:bodyPr>
          <a:lstStyle>
            <a:lvl1pPr marL="0" indent="0">
              <a:buNone/>
              <a:defRPr sz="30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30C77307-365E-4277-817C-B4BE1A525D2E}" type="datetime1">
              <a:rPr lang="en-US" smtClean="0"/>
              <a:t>4/19/2026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Rectangle 8">
            <a:extLst>
              <a:ext uri="{FF2B5EF4-FFF2-40B4-BE49-F238E27FC236}">
                <a16:creationId xmlns:a16="http://schemas.microsoft.com/office/drawing/2014/main" id="{E839B9B1-5BEF-4F31-6B44-3CB4CD58885D}"/>
              </a:ext>
            </a:extLst>
          </p:cNvPr>
          <p:cNvSpPr/>
          <p:nvPr/>
        </p:nvSpPr>
        <p:spPr>
          <a:xfrm>
            <a:off x="9110040" y="6155911"/>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548359-EFF8-1F42-7DB6-7D93AD66C2F5}"/>
              </a:ext>
            </a:extLst>
          </p:cNvPr>
          <p:cNvSpPr/>
          <p:nvPr/>
        </p:nvSpPr>
        <p:spPr>
          <a:xfrm>
            <a:off x="3467745" y="6155911"/>
            <a:ext cx="564228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579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766B52-229C-C000-F364-4B90D3B58207}"/>
              </a:ext>
            </a:extLst>
          </p:cNvPr>
          <p:cNvSpPr>
            <a:spLocks noGrp="1"/>
          </p:cNvSpPr>
          <p:nvPr>
            <p:ph type="title"/>
          </p:nvPr>
        </p:nvSpPr>
        <p:spPr>
          <a:xfrm>
            <a:off x="533399" y="5503767"/>
            <a:ext cx="8197616" cy="744633"/>
          </a:xfrm>
        </p:spPr>
        <p:txBody>
          <a:bodyPr anchor="b">
            <a:normAutofit/>
          </a:bodyPr>
          <a:lstStyle>
            <a:lvl1pPr>
              <a:defRPr sz="2000" b="1"/>
            </a:lvl1pPr>
          </a:lstStyle>
          <a:p>
            <a:r>
              <a:rPr lang="en-US"/>
              <a:t>Click to edit Master title style</a:t>
            </a:r>
          </a:p>
        </p:txBody>
      </p:sp>
      <p:sp>
        <p:nvSpPr>
          <p:cNvPr id="9" name="Content Placeholder 8">
            <a:extLst>
              <a:ext uri="{FF2B5EF4-FFF2-40B4-BE49-F238E27FC236}">
                <a16:creationId xmlns:a16="http://schemas.microsoft.com/office/drawing/2014/main" id="{339F166E-4119-CF5D-6537-03CAC7026DAD}"/>
              </a:ext>
            </a:extLst>
          </p:cNvPr>
          <p:cNvSpPr>
            <a:spLocks noGrp="1"/>
          </p:cNvSpPr>
          <p:nvPr>
            <p:ph sz="quarter" idx="14" hasCustomPrompt="1"/>
          </p:nvPr>
        </p:nvSpPr>
        <p:spPr>
          <a:xfrm>
            <a:off x="533400" y="533400"/>
            <a:ext cx="8197850" cy="4535488"/>
          </a:xfrm>
        </p:spPr>
        <p:txBody>
          <a:bodyPr>
            <a:normAutofit/>
          </a:bodyPr>
          <a:lstStyle>
            <a:lvl1pPr marL="0" indent="0">
              <a:buNone/>
              <a:defRPr sz="25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400" y="6477000"/>
            <a:ext cx="5747706" cy="381001"/>
          </a:xfrm>
          <a:prstGeom prst="rect">
            <a:avLst/>
          </a:prstGeom>
        </p:spPr>
        <p:txBody>
          <a:bodyPr/>
          <a:lstStyle>
            <a:lvl1pPr>
              <a:defRPr>
                <a:solidFill>
                  <a:schemeClr val="tx2"/>
                </a:solidFill>
              </a:defRPr>
            </a:lvl1pPr>
          </a:lstStyle>
          <a:p>
            <a:r>
              <a:rPr lang="en-US"/>
              <a:t>Presentation title</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279139" y="6477000"/>
            <a:ext cx="1783858" cy="381000"/>
          </a:xfrm>
          <a:prstGeom prst="rect">
            <a:avLst/>
          </a:prstGeom>
        </p:spPr>
        <p:txBody>
          <a:bodyPr/>
          <a:lstStyle>
            <a:lvl1pPr>
              <a:defRPr>
                <a:solidFill>
                  <a:schemeClr val="tx2"/>
                </a:solidFill>
              </a:defRPr>
            </a:lvl1pPr>
          </a:lstStyle>
          <a:p>
            <a:fld id="{59233825-4D0E-421F-BAE1-73001CD26D08}" type="datetime1">
              <a:rPr lang="en-US" smtClean="0"/>
              <a:t>4/19/2026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8068391"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2" name="Rectangle 31">
            <a:extLst>
              <a:ext uri="{FF2B5EF4-FFF2-40B4-BE49-F238E27FC236}">
                <a16:creationId xmlns:a16="http://schemas.microsoft.com/office/drawing/2014/main" id="{9B44F338-C24A-72CF-A14A-4F2D72023D14}"/>
              </a:ext>
            </a:extLst>
          </p:cNvPr>
          <p:cNvSpPr/>
          <p:nvPr/>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CA27EA-41C5-29B8-12D6-3E865A8BE203}"/>
              </a:ext>
            </a:extLst>
          </p:cNvPr>
          <p:cNvSpPr/>
          <p:nvPr userDrawn="1"/>
        </p:nvSpPr>
        <p:spPr>
          <a:xfrm>
            <a:off x="9110034" y="0"/>
            <a:ext cx="308196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853515-1714-73E5-D625-2A609526F7E8}"/>
              </a:ext>
            </a:extLst>
          </p:cNvPr>
          <p:cNvSpPr/>
          <p:nvPr userDrawn="1"/>
        </p:nvSpPr>
        <p:spPr>
          <a:xfrm>
            <a:off x="9110040" y="565606"/>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292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3399" y="1016955"/>
            <a:ext cx="11125201" cy="4840285"/>
          </a:xfrm>
          <a:prstGeom prst="rect">
            <a:avLst/>
          </a:prstGeom>
        </p:spPr>
        <p:txBody>
          <a:bodyPr anchor="t">
            <a:noAutofit/>
          </a:bodyPr>
          <a:lstStyle>
            <a:lvl1pPr marL="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1pPr>
            <a:lvl2pPr marL="2286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2pPr>
            <a:lvl3pPr marL="4572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3pPr>
            <a:lvl4pPr marL="6858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4pPr>
            <a:lvl5pPr marL="9144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533399" y="6492240"/>
            <a:ext cx="8576637" cy="365761"/>
          </a:xfrm>
          <a:prstGeom prst="rect">
            <a:avLst/>
          </a:prstGeom>
        </p:spPr>
        <p:txBody>
          <a:bodyPr/>
          <a:lstStyle>
            <a:lvl1pPr>
              <a:defRPr>
                <a:solidFill>
                  <a:schemeClr val="bg2"/>
                </a:solidFill>
              </a:defRPr>
            </a:lvl1pPr>
          </a:lstStyle>
          <a:p>
            <a:r>
              <a:rPr lang="en-US"/>
              <a:t>Presentation title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110036" y="6492239"/>
            <a:ext cx="1891338" cy="365761"/>
          </a:xfrm>
          <a:prstGeom prst="rect">
            <a:avLst/>
          </a:prstGeom>
        </p:spPr>
        <p:txBody>
          <a:bodyPr/>
          <a:lstStyle>
            <a:lvl1pPr>
              <a:defRPr>
                <a:solidFill>
                  <a:schemeClr val="bg2"/>
                </a:solidFill>
              </a:defRPr>
            </a:lvl1pPr>
          </a:lstStyle>
          <a:p>
            <a:fld id="{3C8A96B5-6C84-4F87-863B-82F8A700BDB6}" type="datetime1">
              <a:rPr lang="en-US" smtClean="0"/>
              <a:t>4/19/2026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0995976" y="6492240"/>
            <a:ext cx="662624" cy="365761"/>
          </a:xfrm>
          <a:prstGeom prst="rect">
            <a:avLst/>
          </a:prstGeom>
        </p:spPr>
        <p:txBody>
          <a:bodyPr/>
          <a:lstStyle>
            <a:lvl1pPr>
              <a:defRPr>
                <a:solidFill>
                  <a:schemeClr val="bg2"/>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F810F272-8DCB-3D9F-8EA6-FBDD6B7DFDA3}"/>
              </a:ext>
            </a:extLst>
          </p:cNvPr>
          <p:cNvSpPr/>
          <p:nvPr userDrawn="1"/>
        </p:nvSpPr>
        <p:spPr>
          <a:xfrm>
            <a:off x="9110040" y="6155911"/>
            <a:ext cx="3081959" cy="64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38ED97-EB88-D071-C45A-D0C32569D40D}"/>
              </a:ext>
            </a:extLst>
          </p:cNvPr>
          <p:cNvSpPr/>
          <p:nvPr userDrawn="1"/>
        </p:nvSpPr>
        <p:spPr>
          <a:xfrm>
            <a:off x="3467745" y="6155911"/>
            <a:ext cx="5642289" cy="640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65688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3399" y="1013308"/>
            <a:ext cx="11125201" cy="5204612"/>
          </a:xfrm>
          <a:prstGeom prst="rect">
            <a:avLst/>
          </a:prstGeom>
        </p:spPr>
        <p:txBody>
          <a:bodyPr anchor="t">
            <a:normAutofit/>
          </a:bodyPr>
          <a:lstStyle>
            <a:lvl1pPr marL="0" indent="0">
              <a:lnSpc>
                <a:spcPct val="90000"/>
              </a:lnSpc>
              <a:spcBef>
                <a:spcPts val="0"/>
              </a:spcBef>
              <a:buNone/>
              <a:defRPr sz="7200" b="1">
                <a:solidFill>
                  <a:schemeClr val="tx2"/>
                </a:solidFill>
              </a:defRPr>
            </a:lvl1pPr>
            <a:lvl2pPr marL="228600" indent="0">
              <a:lnSpc>
                <a:spcPct val="90000"/>
              </a:lnSpc>
              <a:spcBef>
                <a:spcPts val="0"/>
              </a:spcBef>
              <a:buNone/>
              <a:defRPr sz="7200" b="1">
                <a:solidFill>
                  <a:schemeClr val="tx2"/>
                </a:solidFill>
              </a:defRPr>
            </a:lvl2pPr>
            <a:lvl3pPr marL="457200" indent="0">
              <a:lnSpc>
                <a:spcPct val="90000"/>
              </a:lnSpc>
              <a:spcBef>
                <a:spcPts val="0"/>
              </a:spcBef>
              <a:buNone/>
              <a:defRPr sz="7200" b="1">
                <a:solidFill>
                  <a:schemeClr val="tx2"/>
                </a:solidFill>
              </a:defRPr>
            </a:lvl3pPr>
            <a:lvl4pPr marL="685800" indent="0">
              <a:lnSpc>
                <a:spcPct val="90000"/>
              </a:lnSpc>
              <a:spcBef>
                <a:spcPts val="0"/>
              </a:spcBef>
              <a:buNone/>
              <a:defRPr sz="7200" b="1">
                <a:solidFill>
                  <a:schemeClr val="tx2"/>
                </a:solidFill>
              </a:defRPr>
            </a:lvl4pPr>
            <a:lvl5pPr marL="914400" indent="0">
              <a:lnSpc>
                <a:spcPct val="90000"/>
              </a:lnSpc>
              <a:spcBef>
                <a:spcPts val="0"/>
              </a:spcBef>
              <a:buNone/>
              <a:defRPr sz="7200" b="1">
                <a:solidFill>
                  <a:schemeClr val="tx2"/>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8BF9C9D6-DA86-3C40-578D-A1E0A226D24A}"/>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9" name="Date Placeholder 2">
            <a:extLst>
              <a:ext uri="{FF2B5EF4-FFF2-40B4-BE49-F238E27FC236}">
                <a16:creationId xmlns:a16="http://schemas.microsoft.com/office/drawing/2014/main" id="{EDDA72D8-8E1B-E9E1-BE77-CAA0A8C269FD}"/>
              </a:ext>
            </a:extLst>
          </p:cNvPr>
          <p:cNvSpPr>
            <a:spLocks noGrp="1"/>
          </p:cNvSpPr>
          <p:nvPr>
            <p:ph type="dt" sz="half" idx="10"/>
          </p:nvPr>
        </p:nvSpPr>
        <p:spPr>
          <a:xfrm>
            <a:off x="9110036" y="6492240"/>
            <a:ext cx="1891337" cy="365760"/>
          </a:xfrm>
          <a:prstGeom prst="rect">
            <a:avLst/>
          </a:prstGeom>
        </p:spPr>
        <p:txBody>
          <a:bodyPr/>
          <a:lstStyle/>
          <a:p>
            <a:fld id="{C0792C66-3CB6-49EE-BE61-4783D75F2D63}" type="datetime1">
              <a:rPr lang="en-US" smtClean="0"/>
              <a:t>4/19/2026</a:t>
            </a:fld>
            <a:endParaRPr lang="en-US"/>
          </a:p>
        </p:txBody>
      </p:sp>
      <p:sp>
        <p:nvSpPr>
          <p:cNvPr id="11" name="Slide Number Placeholder 4">
            <a:extLst>
              <a:ext uri="{FF2B5EF4-FFF2-40B4-BE49-F238E27FC236}">
                <a16:creationId xmlns:a16="http://schemas.microsoft.com/office/drawing/2014/main" id="{6CD685AC-8C83-2966-C687-1A563ED4E20A}"/>
              </a:ext>
            </a:extLst>
          </p:cNvPr>
          <p:cNvSpPr>
            <a:spLocks noGrp="1"/>
          </p:cNvSpPr>
          <p:nvPr>
            <p:ph type="sldNum" sz="quarter" idx="12"/>
          </p:nvPr>
        </p:nvSpPr>
        <p:spPr>
          <a:xfrm>
            <a:off x="10995976" y="6492241"/>
            <a:ext cx="662623" cy="365760"/>
          </a:xfrm>
          <a:prstGeom prst="rect">
            <a:avLst/>
          </a:prstGeo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16013958-6C87-60CF-9219-2BB1A3A4CCA8}"/>
              </a:ext>
            </a:extLst>
          </p:cNvPr>
          <p:cNvSpPr/>
          <p:nvPr userDrawn="1"/>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72B8EA-56EE-EDC6-509C-908732AAD241}"/>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110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533398" y="1016955"/>
            <a:ext cx="11125201" cy="4782312"/>
          </a:xfrm>
          <a:prstGeom prst="rect">
            <a:avLst/>
          </a:prstGeom>
        </p:spPr>
        <p:txBody>
          <a:bodyPr anchor="b">
            <a:noAutofit/>
          </a:bodyPr>
          <a:lstStyle>
            <a:lvl1pPr marL="0" indent="0">
              <a:lnSpc>
                <a:spcPct val="90000"/>
              </a:lnSpc>
              <a:spcBef>
                <a:spcPts val="0"/>
              </a:spcBef>
              <a:buNone/>
              <a:defRPr sz="7200" b="1">
                <a:solidFill>
                  <a:schemeClr val="bg1"/>
                </a:solidFill>
              </a:defRPr>
            </a:lvl1pPr>
            <a:lvl2pPr marL="228600" indent="0">
              <a:lnSpc>
                <a:spcPct val="90000"/>
              </a:lnSpc>
              <a:spcBef>
                <a:spcPts val="0"/>
              </a:spcBef>
              <a:buNone/>
              <a:defRPr sz="7200" b="1">
                <a:solidFill>
                  <a:schemeClr val="bg1"/>
                </a:solidFill>
              </a:defRPr>
            </a:lvl2pPr>
            <a:lvl3pPr marL="457200" indent="0">
              <a:lnSpc>
                <a:spcPct val="90000"/>
              </a:lnSpc>
              <a:spcBef>
                <a:spcPts val="0"/>
              </a:spcBef>
              <a:buNone/>
              <a:defRPr sz="7200" b="1">
                <a:solidFill>
                  <a:schemeClr val="bg1"/>
                </a:solidFill>
              </a:defRPr>
            </a:lvl3pPr>
            <a:lvl4pPr marL="685800" indent="0">
              <a:lnSpc>
                <a:spcPct val="90000"/>
              </a:lnSpc>
              <a:spcBef>
                <a:spcPts val="0"/>
              </a:spcBef>
              <a:buNone/>
              <a:defRPr sz="7200" b="1">
                <a:solidFill>
                  <a:schemeClr val="bg1"/>
                </a:solidFill>
              </a:defRPr>
            </a:lvl4pPr>
            <a:lvl5pPr marL="914400" indent="0">
              <a:lnSpc>
                <a:spcPct val="90000"/>
              </a:lnSpc>
              <a:spcBef>
                <a:spcPts val="0"/>
              </a:spcBef>
              <a:buNone/>
              <a:defRPr sz="7200" b="1">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533399" y="6492241"/>
            <a:ext cx="8576637" cy="365760"/>
          </a:xfrm>
          <a:prstGeom prst="rect">
            <a:avLst/>
          </a:prstGeom>
        </p:spPr>
        <p:txBody>
          <a:bodyPr/>
          <a:lstStyle>
            <a:lvl1pPr>
              <a:defRPr>
                <a:solidFill>
                  <a:schemeClr val="bg1"/>
                </a:solidFill>
              </a:defRPr>
            </a:lvl1pPr>
          </a:lstStyle>
          <a:p>
            <a:r>
              <a:rPr lang="en-US"/>
              <a:t>Presentation title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110036" y="6492240"/>
            <a:ext cx="1878955" cy="365760"/>
          </a:xfrm>
          <a:prstGeom prst="rect">
            <a:avLst/>
          </a:prstGeom>
        </p:spPr>
        <p:txBody>
          <a:bodyPr/>
          <a:lstStyle>
            <a:lvl1pPr>
              <a:defRPr>
                <a:solidFill>
                  <a:schemeClr val="bg1"/>
                </a:solidFill>
              </a:defRPr>
            </a:lvl1pPr>
          </a:lstStyle>
          <a:p>
            <a:fld id="{F91FC74F-A55B-49F7-BC3A-4C99B80A48ED}" type="datetime1">
              <a:rPr lang="en-US" smtClean="0"/>
              <a:t>4/19/2026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0988996" y="6492241"/>
            <a:ext cx="669603" cy="365760"/>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CDEEA900-0D70-4D93-7863-89A4085C93C9}"/>
              </a:ext>
            </a:extLst>
          </p:cNvPr>
          <p:cNvSpPr/>
          <p:nvPr userDrawn="1"/>
        </p:nvSpPr>
        <p:spPr>
          <a:xfrm>
            <a:off x="634029" y="570037"/>
            <a:ext cx="8476007"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174C4B-8932-8749-0D17-218307FD761A}"/>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523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467745" y="5216204"/>
            <a:ext cx="8190855" cy="640080"/>
          </a:xfrm>
          <a:prstGeom prst="rect">
            <a:avLst/>
          </a:prstGeom>
        </p:spPr>
        <p:txBody>
          <a:bodyPr anchor="b">
            <a:normAutofit/>
          </a:bodyPr>
          <a:lstStyle>
            <a:lvl1pPr>
              <a:lnSpc>
                <a:spcPct val="120000"/>
              </a:lnSpc>
              <a:defRPr sz="2000" spc="0">
                <a:solidFill>
                  <a:schemeClr val="tx2"/>
                </a:solidFill>
                <a:latin typeface="Arial" panose="020B0604020202020204" pitchFamily="34" charset="0"/>
                <a:cs typeface="Arial" panose="020B0604020202020204" pitchFamily="34" charset="0"/>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33398" y="1016954"/>
            <a:ext cx="11125201" cy="3711571"/>
          </a:xfrm>
          <a:prstGeom prst="rect">
            <a:avLst/>
          </a:prstGeom>
        </p:spPr>
        <p:txBody>
          <a:bodyPr anchor="t">
            <a:normAutofit/>
          </a:bodyPr>
          <a:lstStyle>
            <a:lvl1pPr marL="164592" indent="-164592">
              <a:lnSpc>
                <a:spcPct val="90000"/>
              </a:lnSpc>
              <a:spcBef>
                <a:spcPts val="0"/>
              </a:spcBef>
              <a:buNone/>
              <a:defRPr sz="7200">
                <a:latin typeface="Arial" panose="020B0604020202020204" pitchFamily="34" charset="0"/>
                <a:cs typeface="Arial" panose="020B0604020202020204" pitchFamily="34" charset="0"/>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78961" cy="365760"/>
          </a:xfrm>
          <a:prstGeom prst="rect">
            <a:avLst/>
          </a:prstGeom>
        </p:spPr>
        <p:txBody>
          <a:bodyPr/>
          <a:lstStyle/>
          <a:p>
            <a:fld id="{0380565A-AEC2-4981-9BC9-2BD45633EEB3}" type="datetime1">
              <a:rPr lang="en-US" smtClean="0"/>
              <a:t>4/19/2026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001368" y="6492241"/>
            <a:ext cx="657231" cy="365760"/>
          </a:xfrm>
          <a:prstGeom prst="rect">
            <a:avLst/>
          </a:prstGeom>
        </p:spPr>
        <p:txBody>
          <a:bodyPr/>
          <a:lstStyle/>
          <a:p>
            <a:fld id="{AEAA3239-9EA4-4A65-A281-97F994456D9F}" type="slidenum">
              <a:rPr lang="en-US" smtClean="0"/>
              <a:t>‹#›</a:t>
            </a:fld>
            <a:endParaRPr lang="en-US"/>
          </a:p>
        </p:txBody>
      </p:sp>
      <p:sp>
        <p:nvSpPr>
          <p:cNvPr id="34" name="Rectangle 33">
            <a:extLst>
              <a:ext uri="{FF2B5EF4-FFF2-40B4-BE49-F238E27FC236}">
                <a16:creationId xmlns:a16="http://schemas.microsoft.com/office/drawing/2014/main" id="{F22AFB11-60F0-1BFB-3EE2-25A317606ED4}"/>
              </a:ext>
            </a:extLst>
          </p:cNvPr>
          <p:cNvSpPr/>
          <p:nvPr/>
        </p:nvSpPr>
        <p:spPr>
          <a:xfrm>
            <a:off x="9110040" y="6155911"/>
            <a:ext cx="308195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DB6C2DA-9756-1101-616C-92AE71300FD8}"/>
              </a:ext>
            </a:extLst>
          </p:cNvPr>
          <p:cNvSpPr/>
          <p:nvPr/>
        </p:nvSpPr>
        <p:spPr>
          <a:xfrm>
            <a:off x="3467745" y="6155911"/>
            <a:ext cx="564228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481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449530-F624-DF0E-5783-08CE43BB9B09}"/>
              </a:ext>
            </a:extLst>
          </p:cNvPr>
          <p:cNvSpPr>
            <a:spLocks noGrp="1"/>
          </p:cNvSpPr>
          <p:nvPr>
            <p:ph type="title" hasCustomPrompt="1"/>
          </p:nvPr>
        </p:nvSpPr>
        <p:spPr>
          <a:xfrm>
            <a:off x="3450579" y="5213166"/>
            <a:ext cx="7152032" cy="654234"/>
          </a:xfrm>
        </p:spPr>
        <p:txBody>
          <a:bodyPr anchor="b">
            <a:normAutofit/>
          </a:bodyPr>
          <a:lstStyle>
            <a:lvl1pPr>
              <a:defRPr sz="2000">
                <a:solidFill>
                  <a:schemeClr val="bg2"/>
                </a:solidFill>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64629" y="1016955"/>
            <a:ext cx="9037983" cy="3361830"/>
          </a:xfrm>
          <a:prstGeom prst="rect">
            <a:avLst/>
          </a:prstGeom>
        </p:spPr>
        <p:txBody>
          <a:bodyPr anchor="t">
            <a:normAutofit/>
          </a:bodyPr>
          <a:lstStyle>
            <a:lvl1pPr marL="164592" indent="-164592">
              <a:lnSpc>
                <a:spcPct val="90000"/>
              </a:lnSpc>
              <a:spcBef>
                <a:spcPts val="0"/>
              </a:spcBef>
              <a:buNone/>
              <a:defRPr sz="7200">
                <a:solidFill>
                  <a:schemeClr val="bg2"/>
                </a:solidFill>
                <a:latin typeface="Arial" panose="020B0604020202020204" pitchFamily="34" charset="0"/>
                <a:cs typeface="Arial" panose="020B0604020202020204" pitchFamily="34" charset="0"/>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lvl1pPr>
              <a:defRPr>
                <a:solidFill>
                  <a:schemeClr val="bg2"/>
                </a:solidFill>
              </a:defRPr>
            </a:lvl1p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78955" cy="365760"/>
          </a:xfrm>
          <a:prstGeom prst="rect">
            <a:avLst/>
          </a:prstGeom>
        </p:spPr>
        <p:txBody>
          <a:bodyPr/>
          <a:lstStyle>
            <a:lvl1pPr>
              <a:defRPr>
                <a:solidFill>
                  <a:schemeClr val="bg2"/>
                </a:solidFill>
              </a:defRPr>
            </a:lvl1pPr>
          </a:lstStyle>
          <a:p>
            <a:fld id="{1702AA61-FBFD-44C6-AF01-DB4C26C9E4A0}" type="datetime1">
              <a:rPr lang="en-US" smtClean="0"/>
              <a:t>4/19/2026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0988996" y="6492239"/>
            <a:ext cx="669603" cy="365762"/>
          </a:xfrm>
          <a:prstGeom prst="rect">
            <a:avLst/>
          </a:prstGeom>
        </p:spPr>
        <p:txBody>
          <a:bodyPr/>
          <a:lstStyle>
            <a:lvl1pPr>
              <a:defRPr>
                <a:solidFill>
                  <a:schemeClr val="bg2"/>
                </a:solidFill>
              </a:defRPr>
            </a:lvl1pPr>
          </a:lstStyle>
          <a:p>
            <a:fld id="{AEAA3239-9EA4-4A65-A281-97F994456D9F}" type="slidenum">
              <a:rPr lang="en-US" smtClean="0"/>
              <a:pPr/>
              <a:t>‹#›</a:t>
            </a:fld>
            <a:endParaRPr lang="en-US"/>
          </a:p>
        </p:txBody>
      </p:sp>
      <p:sp>
        <p:nvSpPr>
          <p:cNvPr id="34" name="Rectangle 33">
            <a:extLst>
              <a:ext uri="{FF2B5EF4-FFF2-40B4-BE49-F238E27FC236}">
                <a16:creationId xmlns:a16="http://schemas.microsoft.com/office/drawing/2014/main" id="{4DFFCFBA-7D7E-58B0-8630-FC532477B231}"/>
              </a:ext>
            </a:extLst>
          </p:cNvPr>
          <p:cNvSpPr/>
          <p:nvPr/>
        </p:nvSpPr>
        <p:spPr>
          <a:xfrm>
            <a:off x="9110040" y="6155911"/>
            <a:ext cx="3081959" cy="64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7ABCBB3-5444-1C63-982A-1A2C44851352}"/>
              </a:ext>
            </a:extLst>
          </p:cNvPr>
          <p:cNvSpPr/>
          <p:nvPr/>
        </p:nvSpPr>
        <p:spPr>
          <a:xfrm>
            <a:off x="3467745" y="6155911"/>
            <a:ext cx="5642289" cy="640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75585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911537-9B2D-3AC3-4978-FFAA74E6CB17}"/>
              </a:ext>
            </a:extLst>
          </p:cNvPr>
          <p:cNvSpPr>
            <a:spLocks noGrp="1"/>
          </p:cNvSpPr>
          <p:nvPr>
            <p:ph type="title" hasCustomPrompt="1"/>
          </p:nvPr>
        </p:nvSpPr>
        <p:spPr>
          <a:xfrm>
            <a:off x="5900118" y="5472201"/>
            <a:ext cx="5758481" cy="385039"/>
          </a:xfrm>
        </p:spPr>
        <p:txBody>
          <a:bodyPr anchor="b">
            <a:normAutofit/>
          </a:bodyPr>
          <a:lstStyle>
            <a:lvl1pPr>
              <a:defRPr sz="2000">
                <a:solidFill>
                  <a:schemeClr val="tx1"/>
                </a:solidFill>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33399" y="1016954"/>
            <a:ext cx="8576637" cy="4089489"/>
          </a:xfrm>
          <a:prstGeom prst="rect">
            <a:avLst/>
          </a:prstGeom>
        </p:spPr>
        <p:txBody>
          <a:bodyPr anchor="t">
            <a:normAutofit/>
          </a:bodyPr>
          <a:lstStyle>
            <a:lvl1pPr marL="164592" indent="-164592">
              <a:lnSpc>
                <a:spcPct val="90000"/>
              </a:lnSpc>
              <a:spcBef>
                <a:spcPts val="0"/>
              </a:spcBef>
              <a:buNone/>
              <a:defRPr sz="7200">
                <a:latin typeface="Arial" panose="020B0604020202020204" pitchFamily="34" charset="0"/>
                <a:cs typeface="Arial" panose="020B0604020202020204" pitchFamily="34" charset="0"/>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91337" cy="365760"/>
          </a:xfrm>
          <a:prstGeom prst="rect">
            <a:avLst/>
          </a:prstGeom>
        </p:spPr>
        <p:txBody>
          <a:bodyPr/>
          <a:lstStyle/>
          <a:p>
            <a:fld id="{F6969E0B-AA8D-4EF2-A24C-BEB60200443D}" type="datetime1">
              <a:rPr lang="en-US" smtClean="0"/>
              <a:t>4/19/2026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0995976" y="6492241"/>
            <a:ext cx="662623" cy="365760"/>
          </a:xfrm>
          <a:prstGeom prst="rect">
            <a:avLst/>
          </a:prstGeom>
        </p:spPr>
        <p:txBody>
          <a:bodyPr/>
          <a:lstStyle/>
          <a:p>
            <a:fld id="{AEAA3239-9EA4-4A65-A281-97F994456D9F}" type="slidenum">
              <a:rPr lang="en-US" smtClean="0"/>
              <a:t>‹#›</a:t>
            </a:fld>
            <a:endParaRPr lang="en-US"/>
          </a:p>
        </p:txBody>
      </p:sp>
      <p:sp>
        <p:nvSpPr>
          <p:cNvPr id="6" name="Rectangle 5">
            <a:extLst>
              <a:ext uri="{FF2B5EF4-FFF2-40B4-BE49-F238E27FC236}">
                <a16:creationId xmlns:a16="http://schemas.microsoft.com/office/drawing/2014/main" id="{23216E38-A715-5665-7BB7-7254F2F2D693}"/>
              </a:ext>
            </a:extLst>
          </p:cNvPr>
          <p:cNvSpPr/>
          <p:nvPr userDrawn="1"/>
        </p:nvSpPr>
        <p:spPr>
          <a:xfrm>
            <a:off x="5900118" y="6155910"/>
            <a:ext cx="6279500"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38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8" y="1016956"/>
            <a:ext cx="11125201" cy="731520"/>
          </a:xfrm>
          <a:prstGeom prst="rect">
            <a:avLst/>
          </a:prstGeom>
        </p:spPr>
        <p:txBody>
          <a:bodyPr anchor="t"/>
          <a:lstStyle>
            <a:lvl1pPr>
              <a:defRPr cap="all" baseline="0"/>
            </a:lvl1pPr>
          </a:lstStyle>
          <a:p>
            <a:r>
              <a:rPr lang="en-US"/>
              <a:t>Click to edit Master title style</a:t>
            </a:r>
          </a:p>
        </p:txBody>
      </p:sp>
      <p:sp>
        <p:nvSpPr>
          <p:cNvPr id="37" name="Content Placeholder 5">
            <a:extLst>
              <a:ext uri="{FF2B5EF4-FFF2-40B4-BE49-F238E27FC236}">
                <a16:creationId xmlns:a16="http://schemas.microsoft.com/office/drawing/2014/main" id="{2D30AC1E-99F3-1176-72D1-F6FF258E3075}"/>
              </a:ext>
            </a:extLst>
          </p:cNvPr>
          <p:cNvSpPr>
            <a:spLocks noGrp="1"/>
          </p:cNvSpPr>
          <p:nvPr>
            <p:ph sz="quarter" idx="15"/>
          </p:nvPr>
        </p:nvSpPr>
        <p:spPr>
          <a:xfrm>
            <a:off x="533399" y="1883248"/>
            <a:ext cx="5075238" cy="4339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11">
            <a:extLst>
              <a:ext uri="{FF2B5EF4-FFF2-40B4-BE49-F238E27FC236}">
                <a16:creationId xmlns:a16="http://schemas.microsoft.com/office/drawing/2014/main" id="{54CE6F64-34A4-5E4B-21B9-E65B60D60DF7}"/>
              </a:ext>
            </a:extLst>
          </p:cNvPr>
          <p:cNvSpPr>
            <a:spLocks noGrp="1"/>
          </p:cNvSpPr>
          <p:nvPr>
            <p:ph sz="quarter" idx="16"/>
          </p:nvPr>
        </p:nvSpPr>
        <p:spPr>
          <a:xfrm>
            <a:off x="6583043" y="1883248"/>
            <a:ext cx="5075556" cy="4339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92240"/>
            <a:ext cx="1891338" cy="365760"/>
          </a:xfrm>
          <a:prstGeom prst="rect">
            <a:avLst/>
          </a:prstGeom>
        </p:spPr>
        <p:txBody>
          <a:bodyPr/>
          <a:lstStyle/>
          <a:p>
            <a:fld id="{D0114CA0-7CEA-48F6-8B27-4A03BEF1B362}" type="datetime1">
              <a:rPr lang="en-US" smtClean="0"/>
              <a:t>4/19/2026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95976" y="6492239"/>
            <a:ext cx="662624" cy="365761"/>
          </a:xfrm>
          <a:prstGeom prst="rect">
            <a:avLst/>
          </a:prstGeom>
        </p:spPr>
        <p:txBody>
          <a:bodyPr/>
          <a:lstStyle/>
          <a:p>
            <a:fld id="{AEAA3239-9EA4-4A65-A281-97F994456D9F}" type="slidenum">
              <a:rPr lang="en-US" smtClean="0"/>
              <a:t>‹#›</a:t>
            </a:fld>
            <a:endParaRPr lang="en-US"/>
          </a:p>
        </p:txBody>
      </p:sp>
      <p:sp>
        <p:nvSpPr>
          <p:cNvPr id="8" name="Rectangle 7">
            <a:extLst>
              <a:ext uri="{FF2B5EF4-FFF2-40B4-BE49-F238E27FC236}">
                <a16:creationId xmlns:a16="http://schemas.microsoft.com/office/drawing/2014/main" id="{B0DF6D21-8591-4FB9-5FF0-44B10800DC79}"/>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7345B5-8AF1-C46D-5FB8-FF298EC5943D}"/>
              </a:ext>
            </a:extLst>
          </p:cNvPr>
          <p:cNvSpPr/>
          <p:nvPr/>
        </p:nvSpPr>
        <p:spPr>
          <a:xfrm>
            <a:off x="9110036" y="570037"/>
            <a:ext cx="3081964"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510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533398" y="1016955"/>
            <a:ext cx="11125201" cy="731520"/>
          </a:xfrm>
          <a:prstGeom prst="rect">
            <a:avLst/>
          </a:prstGeom>
        </p:spPr>
        <p:txBody>
          <a:bodyPr anchor="t"/>
          <a:lstStyle>
            <a:lvl1pPr>
              <a:defRPr cap="all" baseline="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33399" y="1883248"/>
            <a:ext cx="5074920" cy="375613"/>
          </a:xfrm>
          <a:prstGeom prst="rect">
            <a:avLst/>
          </a:prstGeo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533399" y="2444434"/>
            <a:ext cx="5075238" cy="3778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83679" y="1883247"/>
            <a:ext cx="5074920" cy="375613"/>
          </a:xfrm>
          <a:prstGeom prst="rect">
            <a:avLst/>
          </a:prstGeo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83043" y="2444434"/>
            <a:ext cx="5075556" cy="3778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9110036" y="6492240"/>
            <a:ext cx="1891338" cy="365760"/>
          </a:xfrm>
          <a:prstGeom prst="rect">
            <a:avLst/>
          </a:prstGeom>
        </p:spPr>
        <p:txBody>
          <a:bodyPr/>
          <a:lstStyle/>
          <a:p>
            <a:fld id="{1EDD8A06-915F-45A0-B576-0929C47FD8AE}" type="datetime1">
              <a:rPr lang="en-US" smtClean="0"/>
              <a:t>4/19/2026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001374" y="6492241"/>
            <a:ext cx="657226" cy="365760"/>
          </a:xfrm>
          <a:prstGeom prst="rect">
            <a:avLst/>
          </a:prstGeom>
        </p:spPr>
        <p:txBody>
          <a:bodyPr/>
          <a:lstStyle/>
          <a:p>
            <a:fld id="{AEAA3239-9EA4-4A65-A281-97F994456D9F}" type="slidenum">
              <a:rPr lang="en-US" smtClean="0"/>
              <a:t>‹#›</a:t>
            </a:fld>
            <a:endParaRPr lang="en-US"/>
          </a:p>
        </p:txBody>
      </p:sp>
      <p:sp>
        <p:nvSpPr>
          <p:cNvPr id="37" name="Rectangle 36">
            <a:extLst>
              <a:ext uri="{FF2B5EF4-FFF2-40B4-BE49-F238E27FC236}">
                <a16:creationId xmlns:a16="http://schemas.microsoft.com/office/drawing/2014/main" id="{AB0A7ECD-2835-13DC-1392-DC6E9D6B14EE}"/>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3FF6D6A-BF5E-8499-2E05-993B26BA4977}"/>
              </a:ext>
            </a:extLst>
          </p:cNvPr>
          <p:cNvSpPr/>
          <p:nvPr/>
        </p:nvSpPr>
        <p:spPr>
          <a:xfrm>
            <a:off x="9110036" y="570037"/>
            <a:ext cx="3081964"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9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400" y="4572000"/>
            <a:ext cx="11125201" cy="1112520"/>
          </a:xfrm>
          <a:prstGeom prst="rect">
            <a:avLst/>
          </a:prstGeom>
        </p:spPr>
        <p:txBody>
          <a:bodyPr vert="horz" lIns="91440" tIns="45720" rIns="91440" bIns="45720" rtlCol="0" anchor="b">
            <a:noAutofit/>
          </a:bodyPr>
          <a:lstStyle>
            <a:lvl1pPr>
              <a:defRPr lang="en-US" sz="7200" cap="all"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33400" y="5715000"/>
            <a:ext cx="11125201" cy="533400"/>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3981764"/>
          </a:xfrm>
          <a:prstGeom prst="rect">
            <a:avLst/>
          </a:prstGeom>
          <a:blipFill dpi="0" rotWithShape="1">
            <a:blip r:embed="rId2">
              <a:alphaModFix amt="60000"/>
            </a:blip>
            <a:srcRect/>
            <a:stretch>
              <a:fillRect t="-419" b="-419"/>
            </a:stretch>
          </a:blipFill>
        </p:spPr>
        <p:txBody>
          <a:bodyPr/>
          <a:lstStyle>
            <a:lvl1pPr marL="0" indent="0">
              <a:buNone/>
              <a:defRPr/>
            </a:lvl1pPr>
          </a:lstStyle>
          <a:p>
            <a:r>
              <a:rPr lang="en-US"/>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533399" y="6477000"/>
            <a:ext cx="8576637" cy="381001"/>
          </a:xfrm>
          <a:prstGeom prst="rect">
            <a:avLst/>
          </a:prstGeom>
        </p:spPr>
        <p:txBody>
          <a:bodyPr/>
          <a:lstStyle>
            <a:lvl1pPr>
              <a:defRPr>
                <a:solidFill>
                  <a:schemeClr val="tx2"/>
                </a:solidFill>
              </a:defRPr>
            </a:lvl1pPr>
          </a:lstStyle>
          <a:p>
            <a:r>
              <a:rPr lang="en-US"/>
              <a:t>Presentation title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9110036" y="6476999"/>
            <a:ext cx="1880548" cy="381001"/>
          </a:xfrm>
          <a:prstGeom prst="rect">
            <a:avLst/>
          </a:prstGeom>
        </p:spPr>
        <p:txBody>
          <a:bodyPr/>
          <a:lstStyle>
            <a:lvl1pPr>
              <a:defRPr>
                <a:solidFill>
                  <a:schemeClr val="tx2"/>
                </a:solidFill>
              </a:defRPr>
            </a:lvl1pPr>
          </a:lstStyle>
          <a:p>
            <a:fld id="{6F2562D4-D383-4177-95F1-F65B47D1CEF7}" type="datetime1">
              <a:rPr lang="en-US" smtClean="0"/>
              <a:t>4/19/2026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0995976" y="6477000"/>
            <a:ext cx="662624"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2067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33398" y="1016955"/>
            <a:ext cx="11125201" cy="1112519"/>
          </a:xfrm>
          <a:prstGeom prst="rect">
            <a:avLst/>
          </a:prstGeom>
        </p:spPr>
        <p:txBody>
          <a:bodyPr anchor="t"/>
          <a:lstStyle>
            <a:lvl1pPr>
              <a:defRPr cap="all" baseline="0">
                <a:solidFill>
                  <a:schemeClr val="tx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74D05E5D-68FD-447C-A2DD-5EC26B56527F}" type="datetime1">
              <a:rPr lang="en-US" smtClean="0"/>
              <a:t>4/19/2026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D0F7BCB4-DC28-7382-4A0F-0498411C4247}"/>
              </a:ext>
            </a:extLst>
          </p:cNvPr>
          <p:cNvSpPr/>
          <p:nvPr userDrawn="1"/>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5560D8-36FC-D0D1-04BB-54F2CCBC8B5E}"/>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615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9110036" y="6492240"/>
            <a:ext cx="1891338" cy="365760"/>
          </a:xfrm>
          <a:prstGeom prst="rect">
            <a:avLst/>
          </a:prstGeom>
        </p:spPr>
        <p:txBody>
          <a:bodyPr/>
          <a:lstStyle/>
          <a:p>
            <a:fld id="{E5D97B4D-FF2F-4402-9FD4-AE767FCF1FF3}" type="datetime1">
              <a:rPr lang="en-US" smtClean="0"/>
              <a:t>4/19/2026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001374" y="6492241"/>
            <a:ext cx="657226" cy="365760"/>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45599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33398" y="1016955"/>
            <a:ext cx="3867155" cy="1757505"/>
          </a:xfrm>
          <a:prstGeom prst="rect">
            <a:avLst/>
          </a:prstGeom>
        </p:spPr>
        <p:txBody>
          <a:bodyPr anchor="t">
            <a:normAutofit/>
          </a:bodyPr>
          <a:lstStyle>
            <a:lvl1pPr>
              <a:defRPr sz="3600" cap="all" baseline="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33398" y="3242948"/>
            <a:ext cx="3867154" cy="3081652"/>
          </a:xfrm>
          <a:prstGeom prst="rect">
            <a:avLst/>
          </a:prstGeom>
        </p:spPr>
        <p:txBody>
          <a:bodyPr anchor="t">
            <a:norm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62527" y="1001714"/>
            <a:ext cx="6696073" cy="5221285"/>
          </a:xfrm>
          <a:prstGeom prst="rect">
            <a:avLst/>
          </a:prstGeom>
        </p:spPr>
        <p:txBody>
          <a:bodyPr vert="horz" lIns="91440" tIns="45720" rIns="91440" bIns="45720" rtlCol="0">
            <a:normAutofit/>
          </a:bodyPr>
          <a:lstStyle>
            <a:lvl1pPr>
              <a:defRPr lang="en-US" dirty="0">
                <a:solidFill>
                  <a:schemeClr val="tx2"/>
                </a:solidFill>
              </a:defRPr>
            </a:lvl1pPr>
            <a:lvl2pPr>
              <a:defRPr lang="en-US" dirty="0">
                <a:solidFill>
                  <a:schemeClr val="tx2"/>
                </a:solidFill>
              </a:defRPr>
            </a:lvl2pPr>
            <a:lvl3pPr>
              <a:defRPr lang="en-US" dirty="0">
                <a:solidFill>
                  <a:schemeClr val="tx2"/>
                </a:solidFill>
              </a:defRPr>
            </a:lvl3pPr>
            <a:lvl4pPr>
              <a:defRPr lang="en-US" dirty="0">
                <a:solidFill>
                  <a:schemeClr val="tx2"/>
                </a:solidFill>
              </a:defRPr>
            </a:lvl4pPr>
            <a:lvl5pPr>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9110036" y="6492240"/>
            <a:ext cx="1891338" cy="365760"/>
          </a:xfrm>
          <a:prstGeom prst="rect">
            <a:avLst/>
          </a:prstGeom>
        </p:spPr>
        <p:txBody>
          <a:bodyPr/>
          <a:lstStyle/>
          <a:p>
            <a:fld id="{9CF624E3-F692-4ABF-8B9A-804B11213B17}" type="datetime1">
              <a:rPr lang="en-US" smtClean="0"/>
              <a:t>4/19/2026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0995976" y="6492241"/>
            <a:ext cx="662624" cy="365760"/>
          </a:xfrm>
          <a:prstGeom prst="rect">
            <a:avLst/>
          </a:prstGeom>
        </p:spPr>
        <p:txBody>
          <a:bodyPr/>
          <a:lstStyle/>
          <a:p>
            <a:fld id="{AEAA3239-9EA4-4A65-A281-97F994456D9F}" type="slidenum">
              <a:rPr lang="en-US" smtClean="0"/>
              <a:t>‹#›</a:t>
            </a:fld>
            <a:endParaRPr lang="en-US"/>
          </a:p>
        </p:txBody>
      </p:sp>
      <p:sp>
        <p:nvSpPr>
          <p:cNvPr id="37" name="Rectangle 36">
            <a:extLst>
              <a:ext uri="{FF2B5EF4-FFF2-40B4-BE49-F238E27FC236}">
                <a16:creationId xmlns:a16="http://schemas.microsoft.com/office/drawing/2014/main" id="{120561F0-CF17-B530-6961-589A8ED59092}"/>
              </a:ext>
            </a:extLst>
          </p:cNvPr>
          <p:cNvSpPr/>
          <p:nvPr/>
        </p:nvSpPr>
        <p:spPr>
          <a:xfrm>
            <a:off x="634029" y="570037"/>
            <a:ext cx="3766523"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CC40D6-7654-D186-61ED-908232C31F69}"/>
              </a:ext>
            </a:extLst>
          </p:cNvPr>
          <p:cNvSpPr/>
          <p:nvPr/>
        </p:nvSpPr>
        <p:spPr>
          <a:xfrm>
            <a:off x="4400552" y="570037"/>
            <a:ext cx="7791448"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413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33399" y="1016955"/>
            <a:ext cx="3486153" cy="1762083"/>
          </a:xfrm>
          <a:prstGeom prst="rect">
            <a:avLst/>
          </a:prstGeom>
        </p:spPr>
        <p:txBody>
          <a:bodyPr anchor="t">
            <a:normAutofit/>
          </a:bodyPr>
          <a:lstStyle>
            <a:lvl1pPr>
              <a:defRPr sz="3600" cap="all" baseline="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33399" y="2991503"/>
            <a:ext cx="3486153" cy="333309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962527" y="631580"/>
            <a:ext cx="6696073" cy="5845420"/>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9110036" y="6492238"/>
            <a:ext cx="1880548" cy="365761"/>
          </a:xfrm>
          <a:prstGeom prst="rect">
            <a:avLst/>
          </a:prstGeom>
        </p:spPr>
        <p:txBody>
          <a:bodyPr/>
          <a:lstStyle/>
          <a:p>
            <a:fld id="{09586136-1724-4889-B6EA-E52CF969ADAD}" type="datetime1">
              <a:rPr lang="en-US" smtClean="0"/>
              <a:t>4/19/2026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0995976" y="6492237"/>
            <a:ext cx="662624" cy="365763"/>
          </a:xfrm>
          <a:prstGeom prst="rect">
            <a:avLst/>
          </a:prstGeom>
        </p:spPr>
        <p:txBody>
          <a:bodyPr/>
          <a:lstStyle/>
          <a:p>
            <a:fld id="{AEAA3239-9EA4-4A65-A281-97F994456D9F}" type="slidenum">
              <a:rPr lang="en-US" smtClean="0"/>
              <a:t>‹#›</a:t>
            </a:fld>
            <a:endParaRPr lang="en-US"/>
          </a:p>
        </p:txBody>
      </p:sp>
      <p:sp>
        <p:nvSpPr>
          <p:cNvPr id="35" name="Rectangle 34">
            <a:extLst>
              <a:ext uri="{FF2B5EF4-FFF2-40B4-BE49-F238E27FC236}">
                <a16:creationId xmlns:a16="http://schemas.microsoft.com/office/drawing/2014/main" id="{103DE75D-DDAE-AF30-6FFC-D490DF411F57}"/>
              </a:ext>
            </a:extLst>
          </p:cNvPr>
          <p:cNvSpPr/>
          <p:nvPr/>
        </p:nvSpPr>
        <p:spPr>
          <a:xfrm>
            <a:off x="634029" y="570037"/>
            <a:ext cx="4323111" cy="748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FF2131-F761-6A93-E155-1DE63565D2B6}"/>
              </a:ext>
            </a:extLst>
          </p:cNvPr>
          <p:cNvSpPr/>
          <p:nvPr/>
        </p:nvSpPr>
        <p:spPr>
          <a:xfrm>
            <a:off x="4962522" y="570037"/>
            <a:ext cx="7229478" cy="7481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12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11125201" cy="1860235"/>
          </a:xfrm>
          <a:prstGeom prst="rect">
            <a:avLst/>
          </a:prstGeom>
        </p:spPr>
        <p:txBody>
          <a:bodyPr anchor="t">
            <a:noAutofit/>
          </a:bodyPr>
          <a:lstStyle>
            <a:lvl1pPr>
              <a:defRPr sz="7200" cap="all" baseline="0">
                <a:solidFill>
                  <a:schemeClr val="tx2"/>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33398" y="3258190"/>
            <a:ext cx="11125201" cy="2964810"/>
          </a:xfrm>
          <a:prstGeom prst="rect">
            <a:avLst/>
          </a:prstGeom>
        </p:spPr>
        <p:txBody>
          <a:bodyPr/>
          <a:lstStyle>
            <a:lvl1pPr marL="0" indent="0">
              <a:buNone/>
              <a:defRPr>
                <a:solidFill>
                  <a:schemeClr val="tx2"/>
                </a:solidFill>
              </a:defRPr>
            </a:lvl1pPr>
            <a:lvl2pPr marL="228600" indent="0">
              <a:buNone/>
              <a:defRPr>
                <a:solidFill>
                  <a:schemeClr val="tx2"/>
                </a:solidFill>
              </a:defRPr>
            </a:lvl2pPr>
            <a:lvl3pPr marL="457200" indent="0">
              <a:buNone/>
              <a:defRPr>
                <a:solidFill>
                  <a:schemeClr val="tx2"/>
                </a:solidFill>
              </a:defRPr>
            </a:lvl3pPr>
            <a:lvl4pPr marL="685800" indent="0">
              <a:buNone/>
              <a:defRPr>
                <a:solidFill>
                  <a:schemeClr val="tx2"/>
                </a:solidFill>
              </a:defRPr>
            </a:lvl4pPr>
            <a:lvl5pPr marL="914400" indent="0">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92240"/>
            <a:ext cx="1504949" cy="365760"/>
          </a:xfrm>
          <a:prstGeom prst="rect">
            <a:avLst/>
          </a:prstGeom>
        </p:spPr>
        <p:txBody>
          <a:bodyPr/>
          <a:lstStyle>
            <a:lvl1pPr>
              <a:defRPr>
                <a:solidFill>
                  <a:schemeClr val="tx2"/>
                </a:solidFill>
              </a:defRPr>
            </a:lvl1pPr>
          </a:lstStyle>
          <a:p>
            <a:fld id="{FC57766D-ED87-4A0C-9B23-F4979C5AA24E}"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614990" y="6492241"/>
            <a:ext cx="1043610"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4" name="Rectangle 33">
            <a:extLst>
              <a:ext uri="{FF2B5EF4-FFF2-40B4-BE49-F238E27FC236}">
                <a16:creationId xmlns:a16="http://schemas.microsoft.com/office/drawing/2014/main" id="{C0612DD4-C154-5A34-CBE2-09022345DFF5}"/>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Rectangle 34">
            <a:extLst>
              <a:ext uri="{FF2B5EF4-FFF2-40B4-BE49-F238E27FC236}">
                <a16:creationId xmlns:a16="http://schemas.microsoft.com/office/drawing/2014/main" id="{A245B82D-4F13-20D2-DD25-C26E60C48A92}"/>
              </a:ext>
            </a:extLst>
          </p:cNvPr>
          <p:cNvSpPr/>
          <p:nvPr/>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33478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400" y="1016955"/>
            <a:ext cx="8576636" cy="1842020"/>
          </a:xfrm>
          <a:prstGeom prst="rect">
            <a:avLst/>
          </a:prstGeom>
        </p:spPr>
        <p:txBody>
          <a:bodyPr anchor="t">
            <a:noAutofit/>
          </a:bodyPr>
          <a:lstStyle>
            <a:lvl1pPr>
              <a:defRPr sz="7200" cap="all" baseline="0">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33400" y="4614992"/>
            <a:ext cx="8576506" cy="1608008"/>
          </a:xfrm>
          <a:prstGeom prst="rect">
            <a:avLst/>
          </a:prstGeom>
        </p:spPr>
        <p:txBody>
          <a:bodyPr>
            <a:noAutofit/>
          </a:bodyPr>
          <a:lstStyle>
            <a:lvl1pPr marL="0" indent="0">
              <a:buNone/>
              <a:defRPr sz="2000" b="1" i="0">
                <a:solidFill>
                  <a:schemeClr val="tx2"/>
                </a:solidFill>
                <a:latin typeface="Arial" panose="020B0604020202020204" pitchFamily="34" charset="0"/>
                <a:cs typeface="Arial" panose="020B0604020202020204" pitchFamily="34" charset="0"/>
              </a:defRPr>
            </a:lvl1pPr>
            <a:lvl2pPr marL="228600" indent="0">
              <a:buNone/>
              <a:defRPr sz="2000" b="1" i="0">
                <a:solidFill>
                  <a:schemeClr val="tx2"/>
                </a:solidFill>
                <a:latin typeface="Arial" panose="020B0604020202020204" pitchFamily="34" charset="0"/>
                <a:cs typeface="Arial" panose="020B0604020202020204" pitchFamily="34" charset="0"/>
              </a:defRPr>
            </a:lvl2pPr>
            <a:lvl3pPr marL="457200" indent="0">
              <a:buNone/>
              <a:defRPr sz="2000" b="1" i="0">
                <a:solidFill>
                  <a:schemeClr val="tx2"/>
                </a:solidFill>
                <a:latin typeface="Arial" panose="020B0604020202020204" pitchFamily="34" charset="0"/>
                <a:cs typeface="Arial" panose="020B0604020202020204" pitchFamily="34" charset="0"/>
              </a:defRPr>
            </a:lvl3pPr>
            <a:lvl4pPr marL="685800" indent="0">
              <a:buNone/>
              <a:defRPr sz="2000" b="1" i="0">
                <a:solidFill>
                  <a:schemeClr val="tx2"/>
                </a:solidFill>
                <a:latin typeface="Arial" panose="020B0604020202020204" pitchFamily="34" charset="0"/>
                <a:cs typeface="Arial" panose="020B0604020202020204" pitchFamily="34" charset="0"/>
              </a:defRPr>
            </a:lvl4pPr>
            <a:lvl5pPr marL="914400" indent="0">
              <a:buNone/>
              <a:defRPr sz="2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400" y="6492241"/>
            <a:ext cx="8576636" cy="36576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501450B2-75D0-4277-B6D7-7B5D301DCF72}" type="datetime1">
              <a:rPr lang="en-US" smtClean="0"/>
              <a:t>4/19/2026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92241"/>
            <a:ext cx="657226"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58" name="Rectangle 57">
            <a:extLst>
              <a:ext uri="{FF2B5EF4-FFF2-40B4-BE49-F238E27FC236}">
                <a16:creationId xmlns:a16="http://schemas.microsoft.com/office/drawing/2014/main" id="{C0E45243-34A7-09D9-589C-A28D8FB592BD}"/>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77B2CF5-DB49-E6FB-F72A-24AA38988AEC}"/>
              </a:ext>
            </a:extLst>
          </p:cNvPr>
          <p:cNvSpPr/>
          <p:nvPr/>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1710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C059A73-AC6C-7029-5CFB-0E0B30AD317B}"/>
              </a:ext>
            </a:extLst>
          </p:cNvPr>
          <p:cNvSpPr/>
          <p:nvPr/>
        </p:nvSpPr>
        <p:spPr>
          <a:xfrm>
            <a:off x="6843095" y="0"/>
            <a:ext cx="534890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24093" y="1016955"/>
            <a:ext cx="4434507" cy="3726810"/>
          </a:xfrm>
          <a:prstGeom prst="rect">
            <a:avLst/>
          </a:prstGeom>
        </p:spPr>
        <p:txBody>
          <a:bodyPr vert="horz" lIns="91440" tIns="45720" rIns="91440" bIns="45720" rtlCol="0" anchor="b">
            <a:normAutofit/>
          </a:bodyPr>
          <a:lstStyle>
            <a:lvl1pPr>
              <a:defRPr lang="en-US" sz="5000" cap="all" baseline="0" dirty="0">
                <a:solidFill>
                  <a:schemeClr val="bg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31247" y="5157623"/>
            <a:ext cx="4434506" cy="1090777"/>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p>
        </p:txBody>
      </p:sp>
      <p:sp>
        <p:nvSpPr>
          <p:cNvPr id="8" name="Picture Placeholder 7">
            <a:extLst>
              <a:ext uri="{FF2B5EF4-FFF2-40B4-BE49-F238E27FC236}">
                <a16:creationId xmlns:a16="http://schemas.microsoft.com/office/drawing/2014/main" id="{46973B1C-74EE-7F51-CF89-E132D793F5B5}"/>
              </a:ext>
            </a:extLst>
          </p:cNvPr>
          <p:cNvSpPr>
            <a:spLocks noGrp="1"/>
          </p:cNvSpPr>
          <p:nvPr>
            <p:ph type="pic" sz="quarter" idx="14" hasCustomPrompt="1"/>
          </p:nvPr>
        </p:nvSpPr>
        <p:spPr>
          <a:xfrm>
            <a:off x="0" y="0"/>
            <a:ext cx="6843095" cy="6858000"/>
          </a:xfrm>
          <a:custGeom>
            <a:avLst/>
            <a:gdLst>
              <a:gd name="connsiteX0" fmla="*/ 0 w 6843095"/>
              <a:gd name="connsiteY0" fmla="*/ 629614 h 6858000"/>
              <a:gd name="connsiteX1" fmla="*/ 6843095 w 6843095"/>
              <a:gd name="connsiteY1" fmla="*/ 629614 h 6858000"/>
              <a:gd name="connsiteX2" fmla="*/ 6843095 w 6843095"/>
              <a:gd name="connsiteY2" fmla="*/ 6858000 h 6858000"/>
              <a:gd name="connsiteX3" fmla="*/ 0 w 6843095"/>
              <a:gd name="connsiteY3" fmla="*/ 6858000 h 6858000"/>
              <a:gd name="connsiteX4" fmla="*/ 0 w 6843095"/>
              <a:gd name="connsiteY4" fmla="*/ 0 h 6858000"/>
              <a:gd name="connsiteX5" fmla="*/ 6843095 w 6843095"/>
              <a:gd name="connsiteY5" fmla="*/ 0 h 6858000"/>
              <a:gd name="connsiteX6" fmla="*/ 6843095 w 6843095"/>
              <a:gd name="connsiteY6" fmla="*/ 565606 h 6858000"/>
              <a:gd name="connsiteX7" fmla="*/ 0 w 6843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95" h="6858000">
                <a:moveTo>
                  <a:pt x="0" y="629614"/>
                </a:moveTo>
                <a:lnTo>
                  <a:pt x="6843095" y="629614"/>
                </a:lnTo>
                <a:lnTo>
                  <a:pt x="6843095" y="6858000"/>
                </a:lnTo>
                <a:lnTo>
                  <a:pt x="0" y="6858000"/>
                </a:lnTo>
                <a:close/>
                <a:moveTo>
                  <a:pt x="0" y="0"/>
                </a:moveTo>
                <a:lnTo>
                  <a:pt x="6843095" y="0"/>
                </a:lnTo>
                <a:lnTo>
                  <a:pt x="6843095"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224093" y="6477000"/>
            <a:ext cx="2828917" cy="381000"/>
          </a:xfrm>
          <a:prstGeom prst="rect">
            <a:avLst/>
          </a:prstGeom>
        </p:spPr>
        <p:txBody>
          <a:bodyPr/>
          <a:lstStyle>
            <a:lvl1pPr>
              <a:defRPr>
                <a:solidFill>
                  <a:schemeClr val="bg1"/>
                </a:solidFill>
              </a:defRPr>
            </a:lvl1p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398" y="6477000"/>
            <a:ext cx="937594" cy="381000"/>
          </a:xfrm>
          <a:prstGeom prst="rect">
            <a:avLst/>
          </a:prstGeom>
        </p:spPr>
        <p:txBody>
          <a:bodyPr/>
          <a:lstStyle>
            <a:lvl1pPr>
              <a:defRPr>
                <a:solidFill>
                  <a:schemeClr val="bg1"/>
                </a:solidFill>
                <a:effectLst/>
              </a:defRPr>
            </a:lvl1pPr>
          </a:lstStyle>
          <a:p>
            <a:fld id="{553FCE35-EF6C-4066-94B9-FDC76A5D930F}"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4" y="6492876"/>
            <a:ext cx="657226" cy="365125"/>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38" name="Rectangle 37">
            <a:extLst>
              <a:ext uri="{FF2B5EF4-FFF2-40B4-BE49-F238E27FC236}">
                <a16:creationId xmlns:a16="http://schemas.microsoft.com/office/drawing/2014/main" id="{632554D8-9DAA-D834-ABC8-240BBF9CA28F}"/>
              </a:ext>
            </a:extLst>
          </p:cNvPr>
          <p:cNvSpPr/>
          <p:nvPr/>
        </p:nvSpPr>
        <p:spPr>
          <a:xfrm>
            <a:off x="6843096" y="565606"/>
            <a:ext cx="4811394"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71665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86071" y="1016955"/>
            <a:ext cx="3872530" cy="3726811"/>
          </a:xfrm>
          <a:prstGeom prst="rect">
            <a:avLst/>
          </a:prstGeom>
        </p:spPr>
        <p:txBody>
          <a:bodyPr vert="horz" lIns="91440" tIns="45720" rIns="91440" bIns="45720" rtlCol="0" anchor="t">
            <a:normAutofit/>
          </a:bodyPr>
          <a:lstStyle>
            <a:lvl1pPr>
              <a:defRPr lang="en-US" sz="5000" cap="all"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86071" y="5134926"/>
            <a:ext cx="3868420" cy="1113474"/>
          </a:xfrm>
          <a:prstGeom prst="rect">
            <a:avLst/>
          </a:prstGeom>
        </p:spPr>
        <p:txBody>
          <a:bodyPr vert="horz" lIns="91440" tIns="45720" rIns="91440" bIns="45720" rtlCol="0" anchor="b">
            <a:normAutofit/>
          </a:bodyPr>
          <a:lstStyle>
            <a:lvl1pPr marL="0" indent="0">
              <a:buNone/>
              <a:defRPr lang="en-US" sz="2000" b="1" i="0" dirty="0">
                <a:solidFill>
                  <a:schemeClr val="tx2"/>
                </a:solidFill>
                <a:latin typeface="Arial" panose="020B0604020202020204" pitchFamily="34" charset="0"/>
                <a:cs typeface="Arial" panose="020B0604020202020204" pitchFamily="34" charset="0"/>
              </a:defRPr>
            </a:lvl1pPr>
          </a:lstStyle>
          <a:p>
            <a:pPr lvl="0"/>
            <a:r>
              <a:rPr lang="en-US"/>
              <a:t>Click to edit Master subtitle style</a:t>
            </a:r>
          </a:p>
        </p:txBody>
      </p:sp>
      <p:sp>
        <p:nvSpPr>
          <p:cNvPr id="10" name="Picture Placeholder 9">
            <a:extLst>
              <a:ext uri="{FF2B5EF4-FFF2-40B4-BE49-F238E27FC236}">
                <a16:creationId xmlns:a16="http://schemas.microsoft.com/office/drawing/2014/main" id="{77BE7EAD-CCCA-EA7C-0263-265AA3E43C5E}"/>
              </a:ext>
            </a:extLst>
          </p:cNvPr>
          <p:cNvSpPr>
            <a:spLocks noGrp="1"/>
          </p:cNvSpPr>
          <p:nvPr>
            <p:ph type="pic" sz="quarter" idx="14" hasCustomPrompt="1"/>
          </p:nvPr>
        </p:nvSpPr>
        <p:spPr>
          <a:xfrm>
            <a:off x="0" y="0"/>
            <a:ext cx="7224095" cy="6858000"/>
          </a:xfrm>
          <a:custGeom>
            <a:avLst/>
            <a:gdLst>
              <a:gd name="connsiteX0" fmla="*/ 0 w 7224095"/>
              <a:gd name="connsiteY0" fmla="*/ 629614 h 6858000"/>
              <a:gd name="connsiteX1" fmla="*/ 7224095 w 7224095"/>
              <a:gd name="connsiteY1" fmla="*/ 629614 h 6858000"/>
              <a:gd name="connsiteX2" fmla="*/ 7224095 w 7224095"/>
              <a:gd name="connsiteY2" fmla="*/ 6858000 h 6858000"/>
              <a:gd name="connsiteX3" fmla="*/ 0 w 7224095"/>
              <a:gd name="connsiteY3" fmla="*/ 6858000 h 6858000"/>
              <a:gd name="connsiteX4" fmla="*/ 0 w 7224095"/>
              <a:gd name="connsiteY4" fmla="*/ 0 h 6858000"/>
              <a:gd name="connsiteX5" fmla="*/ 7224095 w 7224095"/>
              <a:gd name="connsiteY5" fmla="*/ 0 h 6858000"/>
              <a:gd name="connsiteX6" fmla="*/ 7224095 w 7224095"/>
              <a:gd name="connsiteY6" fmla="*/ 565606 h 6858000"/>
              <a:gd name="connsiteX7" fmla="*/ 0 w 7224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4095" h="6858000">
                <a:moveTo>
                  <a:pt x="0" y="629614"/>
                </a:moveTo>
                <a:lnTo>
                  <a:pt x="7224095" y="629614"/>
                </a:lnTo>
                <a:lnTo>
                  <a:pt x="7224095" y="6858000"/>
                </a:lnTo>
                <a:lnTo>
                  <a:pt x="0" y="6858000"/>
                </a:lnTo>
                <a:close/>
                <a:moveTo>
                  <a:pt x="0" y="0"/>
                </a:moveTo>
                <a:lnTo>
                  <a:pt x="7224095" y="0"/>
                </a:lnTo>
                <a:lnTo>
                  <a:pt x="7224095"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167937" y="6476999"/>
            <a:ext cx="1895847" cy="381001"/>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2" y="6476999"/>
            <a:ext cx="937594" cy="381001"/>
          </a:xfrm>
          <a:prstGeom prst="rect">
            <a:avLst/>
          </a:prstGeom>
        </p:spPr>
        <p:txBody>
          <a:bodyPr/>
          <a:lstStyle>
            <a:lvl1pPr>
              <a:defRPr>
                <a:solidFill>
                  <a:schemeClr val="tx2"/>
                </a:solidFill>
                <a:effectLst/>
              </a:defRPr>
            </a:lvl1pPr>
          </a:lstStyle>
          <a:p>
            <a:fld id="{99C7A302-1799-4123-960A-AC3BB0278DAE}"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77000"/>
            <a:ext cx="657221"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Rectangle 8">
            <a:extLst>
              <a:ext uri="{FF2B5EF4-FFF2-40B4-BE49-F238E27FC236}">
                <a16:creationId xmlns:a16="http://schemas.microsoft.com/office/drawing/2014/main" id="{F879DE85-4541-95AA-B871-7CBAD2BA1550}"/>
              </a:ext>
            </a:extLst>
          </p:cNvPr>
          <p:cNvSpPr/>
          <p:nvPr userDrawn="1"/>
        </p:nvSpPr>
        <p:spPr>
          <a:xfrm>
            <a:off x="0" y="565606"/>
            <a:ext cx="11557970"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245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400" y="1016955"/>
            <a:ext cx="4429126" cy="3331896"/>
          </a:xfrm>
          <a:prstGeom prst="rect">
            <a:avLst/>
          </a:prstGeom>
        </p:spPr>
        <p:txBody>
          <a:bodyPr vert="horz" lIns="91440" tIns="45720" rIns="91440" bIns="45720" rtlCol="0" anchor="t">
            <a:normAutofit/>
          </a:bodyPr>
          <a:lstStyle>
            <a:lvl1pPr>
              <a:defRPr lang="en-US" sz="5000" cap="all" baseline="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33400" y="4846320"/>
            <a:ext cx="3174160" cy="1465319"/>
          </a:xfrm>
          <a:prstGeom prst="rect">
            <a:avLst/>
          </a:prstGeom>
        </p:spPr>
        <p:txBody>
          <a:bodyPr vert="horz" lIns="91440" tIns="45720" rIns="91440" bIns="45720" rtlCol="0" anchor="b">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33400" y="6492240"/>
            <a:ext cx="2548562" cy="365760"/>
          </a:xfrm>
          <a:prstGeom prst="rect">
            <a:avLst/>
          </a:prstGeom>
        </p:spPr>
        <p:txBody>
          <a:bodyPr/>
          <a:lstStyle/>
          <a:p>
            <a:r>
              <a:rPr lang="en-US"/>
              <a:t>Presentation title</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3076577" y="6492240"/>
            <a:ext cx="689944" cy="365760"/>
          </a:xfrm>
          <a:prstGeom prst="rect">
            <a:avLst/>
          </a:prstGeom>
        </p:spPr>
        <p:txBody>
          <a:bodyPr/>
          <a:lstStyle/>
          <a:p>
            <a:fld id="{190C6F8C-60CC-4202-91FF-CD1CCD20CDA6}" type="datetime1">
              <a:rPr lang="en-US" smtClean="0"/>
              <a:t>4/19/2026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3771906" y="6492240"/>
            <a:ext cx="628645" cy="365760"/>
          </a:xfrm>
          <a:prstGeom prst="rect">
            <a:avLst/>
          </a:prstGeom>
        </p:spPr>
        <p:txBody>
          <a:bodyPr/>
          <a:lstStyle/>
          <a:p>
            <a:fld id="{AEAA3239-9EA4-4A65-A281-97F994456D9F}" type="slidenum">
              <a:rPr lang="en-US" smtClean="0"/>
              <a:t>‹#›</a:t>
            </a:fld>
            <a:endParaRPr lang="en-US"/>
          </a:p>
        </p:txBody>
      </p:sp>
      <p:sp>
        <p:nvSpPr>
          <p:cNvPr id="35" name="Picture Placeholder 34">
            <a:extLst>
              <a:ext uri="{FF2B5EF4-FFF2-40B4-BE49-F238E27FC236}">
                <a16:creationId xmlns:a16="http://schemas.microsoft.com/office/drawing/2014/main" id="{A08E6492-6236-5992-A07D-5116336E8427}"/>
              </a:ext>
            </a:extLst>
          </p:cNvPr>
          <p:cNvSpPr>
            <a:spLocks noGrp="1"/>
          </p:cNvSpPr>
          <p:nvPr>
            <p:ph type="pic" sz="quarter" idx="13" hasCustomPrompt="1"/>
          </p:nvPr>
        </p:nvSpPr>
        <p:spPr>
          <a:xfrm>
            <a:off x="5348910" y="0"/>
            <a:ext cx="6843089" cy="6858000"/>
          </a:xfrm>
          <a:custGeom>
            <a:avLst/>
            <a:gdLst>
              <a:gd name="connsiteX0" fmla="*/ 0 w 6843089"/>
              <a:gd name="connsiteY0" fmla="*/ 629614 h 6858000"/>
              <a:gd name="connsiteX1" fmla="*/ 6843089 w 6843089"/>
              <a:gd name="connsiteY1" fmla="*/ 629614 h 6858000"/>
              <a:gd name="connsiteX2" fmla="*/ 6843089 w 6843089"/>
              <a:gd name="connsiteY2" fmla="*/ 6858000 h 6858000"/>
              <a:gd name="connsiteX3" fmla="*/ 0 w 6843089"/>
              <a:gd name="connsiteY3" fmla="*/ 6858000 h 6858000"/>
              <a:gd name="connsiteX4" fmla="*/ 0 w 6843089"/>
              <a:gd name="connsiteY4" fmla="*/ 0 h 6858000"/>
              <a:gd name="connsiteX5" fmla="*/ 6843089 w 6843089"/>
              <a:gd name="connsiteY5" fmla="*/ 0 h 6858000"/>
              <a:gd name="connsiteX6" fmla="*/ 6843089 w 6843089"/>
              <a:gd name="connsiteY6" fmla="*/ 565606 h 6858000"/>
              <a:gd name="connsiteX7" fmla="*/ 0 w 6843089"/>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9" h="6858000">
                <a:moveTo>
                  <a:pt x="0" y="629614"/>
                </a:moveTo>
                <a:lnTo>
                  <a:pt x="6843089" y="629614"/>
                </a:lnTo>
                <a:lnTo>
                  <a:pt x="6843089" y="6858000"/>
                </a:lnTo>
                <a:lnTo>
                  <a:pt x="0" y="6858000"/>
                </a:lnTo>
                <a:close/>
                <a:moveTo>
                  <a:pt x="0" y="0"/>
                </a:moveTo>
                <a:lnTo>
                  <a:pt x="6843089" y="0"/>
                </a:lnTo>
                <a:lnTo>
                  <a:pt x="6843089"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36" name="Rectangle 35">
            <a:extLst>
              <a:ext uri="{FF2B5EF4-FFF2-40B4-BE49-F238E27FC236}">
                <a16:creationId xmlns:a16="http://schemas.microsoft.com/office/drawing/2014/main" id="{AB9E1B0C-9687-1C2C-7103-072A38CFE3B8}"/>
              </a:ext>
            </a:extLst>
          </p:cNvPr>
          <p:cNvSpPr/>
          <p:nvPr/>
        </p:nvSpPr>
        <p:spPr>
          <a:xfrm>
            <a:off x="634030" y="565606"/>
            <a:ext cx="1155797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0332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9AA538-6584-1335-947D-99C9A0CA5A3D}"/>
              </a:ext>
            </a:extLst>
          </p:cNvPr>
          <p:cNvSpPr>
            <a:spLocks noGrp="1"/>
          </p:cNvSpPr>
          <p:nvPr>
            <p:ph type="title"/>
          </p:nvPr>
        </p:nvSpPr>
        <p:spPr>
          <a:xfrm>
            <a:off x="2128220" y="2689229"/>
            <a:ext cx="5101253" cy="3711571"/>
          </a:xfrm>
        </p:spPr>
        <p:txBody>
          <a:bodyPr anchor="b">
            <a:noAutofit/>
          </a:bodyPr>
          <a:lstStyle>
            <a:lvl1pPr>
              <a:defRPr sz="7200" cap="all" baseline="0"/>
            </a:lvl1pPr>
          </a:lstStyle>
          <a:p>
            <a:r>
              <a:rPr lang="en-US"/>
              <a:t>Click to edit Master title style</a:t>
            </a:r>
          </a:p>
        </p:txBody>
      </p:sp>
      <p:sp>
        <p:nvSpPr>
          <p:cNvPr id="11" name="Subtitle 2">
            <a:extLst>
              <a:ext uri="{FF2B5EF4-FFF2-40B4-BE49-F238E27FC236}">
                <a16:creationId xmlns:a16="http://schemas.microsoft.com/office/drawing/2014/main" id="{0136D812-C006-B109-4529-F43530D92A6E}"/>
              </a:ext>
            </a:extLst>
          </p:cNvPr>
          <p:cNvSpPr>
            <a:spLocks noGrp="1"/>
          </p:cNvSpPr>
          <p:nvPr>
            <p:ph type="subTitle" idx="1"/>
          </p:nvPr>
        </p:nvSpPr>
        <p:spPr>
          <a:xfrm>
            <a:off x="533400" y="1016957"/>
            <a:ext cx="6685515" cy="731520"/>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4815506"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343525" y="6476999"/>
            <a:ext cx="1212771" cy="381001"/>
          </a:xfrm>
          <a:prstGeom prst="rect">
            <a:avLst/>
          </a:prstGeom>
        </p:spPr>
        <p:txBody>
          <a:bodyPr/>
          <a:lstStyle/>
          <a:p>
            <a:fld id="{00DF5560-89AD-437A-9E84-F44AEC0D58FA}" type="datetime1">
              <a:rPr lang="en-US" smtClean="0"/>
              <a:t>4/19/2026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561689" y="6477000"/>
            <a:ext cx="657226" cy="381001"/>
          </a:xfrm>
          <a:prstGeom prst="rect">
            <a:avLst/>
          </a:prstGeom>
        </p:spPr>
        <p:txBody>
          <a:bodyPr/>
          <a:lstStyle/>
          <a:p>
            <a:fld id="{AEAA3239-9EA4-4A65-A281-97F994456D9F}" type="slidenum">
              <a:rPr lang="en-US" smtClean="0"/>
              <a:t>‹#›</a:t>
            </a:fld>
            <a:endParaRPr lang="en-US"/>
          </a:p>
        </p:txBody>
      </p:sp>
      <p:sp>
        <p:nvSpPr>
          <p:cNvPr id="38" name="Picture Placeholder 37">
            <a:extLst>
              <a:ext uri="{FF2B5EF4-FFF2-40B4-BE49-F238E27FC236}">
                <a16:creationId xmlns:a16="http://schemas.microsoft.com/office/drawing/2014/main" id="{64E68E40-D2D1-8DA8-1BBA-34E89F479DF7}"/>
              </a:ext>
            </a:extLst>
          </p:cNvPr>
          <p:cNvSpPr>
            <a:spLocks noGrp="1"/>
          </p:cNvSpPr>
          <p:nvPr>
            <p:ph type="pic" sz="quarter" idx="13" hasCustomPrompt="1"/>
          </p:nvPr>
        </p:nvSpPr>
        <p:spPr>
          <a:xfrm>
            <a:off x="7786070" y="-2"/>
            <a:ext cx="4405930" cy="6858001"/>
          </a:xfrm>
          <a:custGeom>
            <a:avLst/>
            <a:gdLst>
              <a:gd name="connsiteX0" fmla="*/ 0 w 4405930"/>
              <a:gd name="connsiteY0" fmla="*/ 0 h 6858001"/>
              <a:gd name="connsiteX1" fmla="*/ 4405930 w 4405930"/>
              <a:gd name="connsiteY1" fmla="*/ 0 h 6858001"/>
              <a:gd name="connsiteX2" fmla="*/ 4405930 w 4405930"/>
              <a:gd name="connsiteY2" fmla="*/ 6858001 h 6858001"/>
              <a:gd name="connsiteX3" fmla="*/ 0 w 4405930"/>
              <a:gd name="connsiteY3" fmla="*/ 6858001 h 6858001"/>
              <a:gd name="connsiteX4" fmla="*/ 0 w 4405930"/>
              <a:gd name="connsiteY4" fmla="*/ 632310 h 6858001"/>
              <a:gd name="connsiteX5" fmla="*/ 4405929 w 4405930"/>
              <a:gd name="connsiteY5" fmla="*/ 632310 h 6858001"/>
              <a:gd name="connsiteX6" fmla="*/ 4405929 w 4405930"/>
              <a:gd name="connsiteY6" fmla="*/ 568302 h 6858001"/>
              <a:gd name="connsiteX7" fmla="*/ 0 w 4405930"/>
              <a:gd name="connsiteY7" fmla="*/ 56830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5930" h="6858001">
                <a:moveTo>
                  <a:pt x="0" y="0"/>
                </a:moveTo>
                <a:lnTo>
                  <a:pt x="4405930" y="0"/>
                </a:lnTo>
                <a:lnTo>
                  <a:pt x="4405930" y="6858001"/>
                </a:lnTo>
                <a:lnTo>
                  <a:pt x="0" y="6858001"/>
                </a:lnTo>
                <a:lnTo>
                  <a:pt x="0" y="632310"/>
                </a:lnTo>
                <a:lnTo>
                  <a:pt x="4405929" y="632310"/>
                </a:lnTo>
                <a:lnTo>
                  <a:pt x="4405929" y="568302"/>
                </a:lnTo>
                <a:lnTo>
                  <a:pt x="0" y="56830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39" name="Rectangle 38">
            <a:extLst>
              <a:ext uri="{FF2B5EF4-FFF2-40B4-BE49-F238E27FC236}">
                <a16:creationId xmlns:a16="http://schemas.microsoft.com/office/drawing/2014/main" id="{031C6569-302F-A491-577D-85BBD3AFD160}"/>
              </a:ext>
            </a:extLst>
          </p:cNvPr>
          <p:cNvSpPr/>
          <p:nvPr/>
        </p:nvSpPr>
        <p:spPr>
          <a:xfrm>
            <a:off x="634034" y="568300"/>
            <a:ext cx="11557965"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2008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533398" y="1016955"/>
            <a:ext cx="11125201" cy="74675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533398" y="1748474"/>
            <a:ext cx="11125202" cy="4728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533399" y="6476998"/>
            <a:ext cx="8576637" cy="381003"/>
          </a:xfrm>
          <a:prstGeom prst="rect">
            <a:avLst/>
          </a:prstGeom>
        </p:spPr>
        <p:txBody>
          <a:bodyPr vert="horz" lIns="91440" tIns="45720" rIns="91440" bIns="45720" rtlCol="0" anchor="ctr"/>
          <a:lstStyle>
            <a:lvl1pPr algn="l" rtl="0">
              <a:defRPr sz="800">
                <a:solidFill>
                  <a:schemeClr val="tx2"/>
                </a:solidFill>
                <a:latin typeface="+mn-lt"/>
                <a:cs typeface="Arial" panose="020B0604020202020204" pitchFamily="34" charset="0"/>
              </a:defRPr>
            </a:lvl1pPr>
          </a:lstStyle>
          <a:p>
            <a:r>
              <a:rPr lang="en-US"/>
              <a:t>Presentation title</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110036" y="6476998"/>
            <a:ext cx="1885951" cy="381003"/>
          </a:xfrm>
          <a:prstGeom prst="rect">
            <a:avLst/>
          </a:prstGeom>
        </p:spPr>
        <p:txBody>
          <a:bodyPr vert="horz" lIns="91440" tIns="45720" rIns="91440" bIns="45720" rtlCol="0" anchor="ctr"/>
          <a:lstStyle>
            <a:lvl1pPr algn="r" rtl="0">
              <a:defRPr sz="800">
                <a:solidFill>
                  <a:schemeClr val="tx2"/>
                </a:solidFill>
                <a:latin typeface="+mn-lt"/>
                <a:cs typeface="Arial" panose="020B0604020202020204" pitchFamily="34" charset="0"/>
              </a:defRPr>
            </a:lvl1pPr>
          </a:lstStyle>
          <a:p>
            <a:fld id="{35F68458-1A7A-4A29-A16B-4424C6D3B5E6}" type="datetime1">
              <a:rPr lang="en-US" smtClean="0"/>
              <a:pPr/>
              <a:t>4/19/2026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01379" y="6476998"/>
            <a:ext cx="657221" cy="381003"/>
          </a:xfrm>
          <a:prstGeom prst="rect">
            <a:avLst/>
          </a:prstGeom>
        </p:spPr>
        <p:txBody>
          <a:bodyPr vert="horz" lIns="91440" tIns="45720" rIns="91440" bIns="45720" rtlCol="0" anchor="ctr"/>
          <a:lstStyle>
            <a:lvl1pPr algn="r" rtl="0">
              <a:defRPr sz="800">
                <a:solidFill>
                  <a:schemeClr val="tx2"/>
                </a:solidFill>
                <a:latin typeface="+mn-lt"/>
                <a:cs typeface="Arial" panose="020B0604020202020204" pitchFamily="34" charset="0"/>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4588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Lst>
  <p:hf sldNum="0" hdr="0" ftr="0" dt="0"/>
  <p:txStyles>
    <p:titleStyle>
      <a:lvl1pPr algn="l" defTabSz="914400" rtl="0" eaLnBrk="1" latinLnBrk="0" hangingPunct="1">
        <a:lnSpc>
          <a:spcPct val="80000"/>
        </a:lnSpc>
        <a:spcBef>
          <a:spcPct val="0"/>
        </a:spcBef>
        <a:buNone/>
        <a:defRPr sz="3600" b="0" kern="1200" spc="0" baseline="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2"/>
          </a:solidFill>
          <a:latin typeface="+mn-lt"/>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2160" userDrawn="1">
          <p15:clr>
            <a:srgbClr val="F26B43"/>
          </p15:clr>
        </p15:guide>
        <p15:guide id="31" pos="3840" userDrawn="1">
          <p15:clr>
            <a:srgbClr val="F26B43"/>
          </p15:clr>
        </p15:guide>
        <p15:guide id="32" pos="336" userDrawn="1">
          <p15:clr>
            <a:srgbClr val="F26B43"/>
          </p15:clr>
        </p15:guide>
        <p15:guide id="33" pos="7344" userDrawn="1">
          <p15:clr>
            <a:srgbClr val="F26B43"/>
          </p15:clr>
        </p15:guide>
        <p15:guide id="34" orient="horz" pos="4080" userDrawn="1">
          <p15:clr>
            <a:srgbClr val="F26B43"/>
          </p15:clr>
        </p15:guide>
        <p15:guide id="35" orient="horz" pos="1344" userDrawn="1">
          <p15:clr>
            <a:srgbClr val="F26B43"/>
          </p15:clr>
        </p15:guide>
        <p15:guide id="3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EB07-FA9E-AEE2-AA17-DD4088C3394D}"/>
              </a:ext>
            </a:extLst>
          </p:cNvPr>
          <p:cNvSpPr>
            <a:spLocks noGrp="1"/>
          </p:cNvSpPr>
          <p:nvPr>
            <p:ph type="title"/>
          </p:nvPr>
        </p:nvSpPr>
        <p:spPr>
          <a:xfrm>
            <a:off x="3462963" y="2971799"/>
            <a:ext cx="8229600" cy="3414423"/>
          </a:xfrm>
        </p:spPr>
        <p:txBody>
          <a:bodyPr anchor="b">
            <a:normAutofit/>
          </a:bodyPr>
          <a:lstStyle/>
          <a:p>
            <a:r>
              <a:rPr lang="en-US"/>
              <a:t>DevOps &amp; CI/CD Fundamentals</a:t>
            </a:r>
          </a:p>
        </p:txBody>
      </p:sp>
      <p:sp>
        <p:nvSpPr>
          <p:cNvPr id="3" name="Subtitle 2">
            <a:extLst>
              <a:ext uri="{FF2B5EF4-FFF2-40B4-BE49-F238E27FC236}">
                <a16:creationId xmlns:a16="http://schemas.microsoft.com/office/drawing/2014/main" id="{4A2D348F-F5E7-B442-3B29-CF3402A7D07C}"/>
              </a:ext>
            </a:extLst>
          </p:cNvPr>
          <p:cNvSpPr>
            <a:spLocks noGrp="1"/>
          </p:cNvSpPr>
          <p:nvPr>
            <p:ph type="subTitle" idx="1"/>
          </p:nvPr>
        </p:nvSpPr>
        <p:spPr>
          <a:xfrm>
            <a:off x="533400" y="1016955"/>
            <a:ext cx="7924797" cy="1128714"/>
          </a:xfrm>
        </p:spPr>
        <p:txBody>
          <a:bodyPr anchor="t">
            <a:normAutofit/>
          </a:bodyPr>
          <a:lstStyle/>
          <a:p>
            <a:r>
              <a:rPr lang="en-US"/>
              <a:t>Core principles for streamlined software development processes</a:t>
            </a:r>
          </a:p>
        </p:txBody>
      </p:sp>
    </p:spTree>
    <p:extLst>
      <p:ext uri="{BB962C8B-B14F-4D97-AF65-F5344CB8AC3E}">
        <p14:creationId xmlns:p14="http://schemas.microsoft.com/office/powerpoint/2010/main" val="281079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E773-0340-03CA-BFF1-3EF4BDE78FEF}"/>
              </a:ext>
            </a:extLst>
          </p:cNvPr>
          <p:cNvSpPr>
            <a:spLocks noGrp="1"/>
          </p:cNvSpPr>
          <p:nvPr>
            <p:ph type="title"/>
          </p:nvPr>
        </p:nvSpPr>
        <p:spPr>
          <a:xfrm>
            <a:off x="7229478" y="1016955"/>
            <a:ext cx="4429122" cy="1328932"/>
          </a:xfrm>
        </p:spPr>
        <p:txBody>
          <a:bodyPr anchor="b">
            <a:normAutofit/>
          </a:bodyPr>
          <a:lstStyle/>
          <a:p>
            <a:r>
              <a:rPr lang="en-US" sz="3100"/>
              <a:t>Branching, Merging, and Workflow Models</a:t>
            </a:r>
          </a:p>
        </p:txBody>
      </p:sp>
      <p:pic>
        <p:nvPicPr>
          <p:cNvPr id="5" name="Content Placeholder 4" descr="Social Media and Notebook">
            <a:extLst>
              <a:ext uri="{FF2B5EF4-FFF2-40B4-BE49-F238E27FC236}">
                <a16:creationId xmlns:a16="http://schemas.microsoft.com/office/drawing/2014/main" id="{A9D84571-AF9B-4519-809B-84E4E2CCC06C}"/>
              </a:ext>
            </a:extLst>
          </p:cNvPr>
          <p:cNvPicPr>
            <a:picLocks noGrp="1" noChangeAspect="1"/>
          </p:cNvPicPr>
          <p:nvPr>
            <p:ph type="pic" sz="quarter" idx="13"/>
          </p:nvPr>
        </p:nvPicPr>
        <p:blipFill>
          <a:blip r:embed="rId3"/>
          <a:srcRect l="13770" r="15230"/>
          <a:stretch>
            <a:fillRect/>
          </a:stretch>
        </p:blipFill>
        <p:spPr>
          <a:xfrm>
            <a:off x="20" y="16383"/>
            <a:ext cx="6492220" cy="6858000"/>
          </a:xfrm>
        </p:spPr>
      </p:pic>
      <p:sp>
        <p:nvSpPr>
          <p:cNvPr id="4" name="Content Placeholder 3">
            <a:extLst>
              <a:ext uri="{FF2B5EF4-FFF2-40B4-BE49-F238E27FC236}">
                <a16:creationId xmlns:a16="http://schemas.microsoft.com/office/drawing/2014/main" id="{5F50A227-74BC-8CD9-DC38-EA14DC8E0DB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2495233"/>
            <a:ext cx="4429121" cy="3727767"/>
          </a:xfrm>
        </p:spPr>
        <p:txBody>
          <a:bodyPr>
            <a:normAutofit/>
          </a:bodyPr>
          <a:lstStyle/>
          <a:p>
            <a:pPr marL="0" indent="0">
              <a:spcBef>
                <a:spcPts val="2500"/>
              </a:spcBef>
              <a:buFont typeface="Arial" panose="020B0604020202020204" pitchFamily="34" charset="0"/>
              <a:buNone/>
            </a:pPr>
            <a:r>
              <a:rPr lang="en-US" b="1"/>
              <a:t>Branching in Git</a:t>
            </a:r>
          </a:p>
          <a:p>
            <a:pPr marL="0" lvl="1" indent="0">
              <a:buFont typeface="Arial" panose="020B0604020202020204" pitchFamily="34" charset="0"/>
              <a:buNone/>
            </a:pPr>
            <a:r>
              <a:rPr lang="en-US"/>
              <a:t>Branching allows isolated development of features and fixes, preventing destabilization of the main codebase.</a:t>
            </a:r>
          </a:p>
          <a:p>
            <a:pPr marL="0" indent="0">
              <a:spcBef>
                <a:spcPts val="2500"/>
              </a:spcBef>
              <a:buFont typeface="Arial" panose="020B0604020202020204" pitchFamily="34" charset="0"/>
              <a:buNone/>
            </a:pPr>
            <a:r>
              <a:rPr lang="en-US" b="1"/>
              <a:t>Pull Requests and Code Reviews</a:t>
            </a:r>
          </a:p>
          <a:p>
            <a:pPr marL="0" lvl="1" indent="0">
              <a:buFont typeface="Arial" panose="020B0604020202020204" pitchFamily="34" charset="0"/>
              <a:buNone/>
            </a:pPr>
            <a:r>
              <a:rPr lang="en-US"/>
              <a:t>Pull requests propose code changes and enable reviews, improving code quality and promoting team knowledge sharing.</a:t>
            </a:r>
          </a:p>
          <a:p>
            <a:pPr marL="0" indent="0">
              <a:spcBef>
                <a:spcPts val="2500"/>
              </a:spcBef>
              <a:buFont typeface="Arial" panose="020B0604020202020204" pitchFamily="34" charset="0"/>
              <a:buNone/>
            </a:pPr>
            <a:r>
              <a:rPr lang="en-US" b="1"/>
              <a:t>Git Workflow Models</a:t>
            </a:r>
          </a:p>
          <a:p>
            <a:pPr marL="0" lvl="1" indent="0">
              <a:buFont typeface="Arial" panose="020B0604020202020204" pitchFamily="34" charset="0"/>
              <a:buNone/>
            </a:pPr>
            <a:r>
              <a:rPr lang="en-US"/>
              <a:t>Git Flow uses structured branches; trunk-based development encourages frequent commits to a main branch.</a:t>
            </a:r>
          </a:p>
        </p:txBody>
      </p:sp>
    </p:spTree>
    <p:extLst>
      <p:ext uri="{BB962C8B-B14F-4D97-AF65-F5344CB8AC3E}">
        <p14:creationId xmlns:p14="http://schemas.microsoft.com/office/powerpoint/2010/main" val="3810372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87F2-1240-670D-B809-3BD7A90D0039}"/>
              </a:ext>
            </a:extLst>
          </p:cNvPr>
          <p:cNvSpPr>
            <a:spLocks noGrp="1"/>
          </p:cNvSpPr>
          <p:nvPr>
            <p:ph type="ctrTitle"/>
          </p:nvPr>
        </p:nvSpPr>
        <p:spPr>
          <a:xfrm>
            <a:off x="533400" y="1143000"/>
            <a:ext cx="8576636" cy="5271008"/>
          </a:xfrm>
        </p:spPr>
        <p:txBody>
          <a:bodyPr anchor="b">
            <a:normAutofit/>
          </a:bodyPr>
          <a:lstStyle/>
          <a:p>
            <a:r>
              <a:rPr lang="en-US"/>
              <a:t>Automation with GitHub Actions</a:t>
            </a:r>
          </a:p>
        </p:txBody>
      </p:sp>
    </p:spTree>
    <p:extLst>
      <p:ext uri="{BB962C8B-B14F-4D97-AF65-F5344CB8AC3E}">
        <p14:creationId xmlns:p14="http://schemas.microsoft.com/office/powerpoint/2010/main" val="3720653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0770-D899-C1F7-23D6-494688DC8F14}"/>
              </a:ext>
            </a:extLst>
          </p:cNvPr>
          <p:cNvSpPr>
            <a:spLocks noGrp="1"/>
          </p:cNvSpPr>
          <p:nvPr>
            <p:ph type="title"/>
          </p:nvPr>
        </p:nvSpPr>
        <p:spPr>
          <a:xfrm>
            <a:off x="4632163" y="1016955"/>
            <a:ext cx="7026437" cy="731520"/>
          </a:xfrm>
        </p:spPr>
        <p:txBody>
          <a:bodyPr anchor="t">
            <a:normAutofit/>
          </a:bodyPr>
          <a:lstStyle/>
          <a:p>
            <a:r>
              <a:rPr lang="en-US" sz="2800"/>
              <a:t>Introduction to GitHub Actions</a:t>
            </a:r>
          </a:p>
        </p:txBody>
      </p:sp>
      <p:pic>
        <p:nvPicPr>
          <p:cNvPr id="5" name="Content Placeholder 4" descr="Laptop, smart phone and computer service on digital background">
            <a:extLst>
              <a:ext uri="{FF2B5EF4-FFF2-40B4-BE49-F238E27FC236}">
                <a16:creationId xmlns:a16="http://schemas.microsoft.com/office/drawing/2014/main" id="{B6FAB1F2-E2CB-4A8A-98BF-B1F5C0695C91}"/>
              </a:ext>
            </a:extLst>
          </p:cNvPr>
          <p:cNvPicPr>
            <a:picLocks noGrp="1" noChangeAspect="1"/>
          </p:cNvPicPr>
          <p:nvPr>
            <p:ph type="pic" sz="quarter" idx="13"/>
          </p:nvPr>
        </p:nvPicPr>
        <p:blipFill>
          <a:blip r:embed="rId3"/>
          <a:srcRect l="18319" r="23383"/>
          <a:stretch>
            <a:fillRect/>
          </a:stretch>
        </p:blipFill>
        <p:spPr>
          <a:xfrm>
            <a:off x="20" y="1"/>
            <a:ext cx="3998113" cy="6858000"/>
          </a:xfrm>
        </p:spPr>
      </p:pic>
      <p:sp>
        <p:nvSpPr>
          <p:cNvPr id="4" name="Content Placeholder 3">
            <a:extLst>
              <a:ext uri="{FF2B5EF4-FFF2-40B4-BE49-F238E27FC236}">
                <a16:creationId xmlns:a16="http://schemas.microsoft.com/office/drawing/2014/main" id="{02A5918F-D139-37DD-A725-B55489B9AF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CI/CD Automation Platform</a:t>
            </a:r>
          </a:p>
          <a:p>
            <a:pPr marL="0" lvl="1" indent="0">
              <a:buFont typeface="Arial" panose="020B0604020202020204" pitchFamily="34" charset="0"/>
              <a:buNone/>
            </a:pPr>
            <a:r>
              <a:rPr lang="en-US"/>
              <a:t>GitHub Actions automates continuous integration and deployment directly within GitHub repositories.</a:t>
            </a:r>
          </a:p>
          <a:p>
            <a:pPr marL="0" indent="0">
              <a:spcBef>
                <a:spcPts val="2500"/>
              </a:spcBef>
              <a:buFont typeface="Arial" panose="020B0604020202020204" pitchFamily="34" charset="0"/>
              <a:buNone/>
            </a:pPr>
            <a:r>
              <a:rPr lang="en-US" b="1"/>
              <a:t>Event-Driven Workflows</a:t>
            </a:r>
          </a:p>
          <a:p>
            <a:pPr marL="0" lvl="1" indent="0">
              <a:buFont typeface="Arial" panose="020B0604020202020204" pitchFamily="34" charset="0"/>
              <a:buNone/>
            </a:pPr>
            <a:r>
              <a:rPr lang="en-US"/>
              <a:t>Workflows trigger automatically on events like code pushes, pull requests, or scheduled tasks.</a:t>
            </a:r>
          </a:p>
          <a:p>
            <a:pPr marL="0" indent="0">
              <a:spcBef>
                <a:spcPts val="2500"/>
              </a:spcBef>
              <a:buFont typeface="Arial" panose="020B0604020202020204" pitchFamily="34" charset="0"/>
              <a:buNone/>
            </a:pPr>
            <a:r>
              <a:rPr lang="en-US" b="1"/>
              <a:t>Multi-Platform Support</a:t>
            </a:r>
          </a:p>
          <a:p>
            <a:pPr marL="0" lvl="1" indent="0">
              <a:buFont typeface="Arial" panose="020B0604020202020204" pitchFamily="34" charset="0"/>
              <a:buNone/>
            </a:pPr>
            <a:r>
              <a:rPr lang="en-US"/>
              <a:t>Supports many programming languages and platforms, making it versatile for diverse projects.</a:t>
            </a:r>
          </a:p>
          <a:p>
            <a:pPr marL="0" indent="0">
              <a:spcBef>
                <a:spcPts val="2500"/>
              </a:spcBef>
              <a:buFont typeface="Arial" panose="020B0604020202020204" pitchFamily="34" charset="0"/>
              <a:buNone/>
            </a:pPr>
            <a:r>
              <a:rPr lang="en-US" b="1"/>
              <a:t>Seamless GitHub Integration</a:t>
            </a:r>
          </a:p>
          <a:p>
            <a:pPr marL="0" lvl="1" indent="0">
              <a:buFont typeface="Arial" panose="020B0604020202020204" pitchFamily="34" charset="0"/>
              <a:buNone/>
            </a:pPr>
            <a:r>
              <a:rPr lang="en-US"/>
              <a:t>Integrated with GitHub for simplified configuration and access control without extra infrastructure.</a:t>
            </a:r>
          </a:p>
        </p:txBody>
      </p:sp>
    </p:spTree>
    <p:extLst>
      <p:ext uri="{BB962C8B-B14F-4D97-AF65-F5344CB8AC3E}">
        <p14:creationId xmlns:p14="http://schemas.microsoft.com/office/powerpoint/2010/main" val="3965717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E0D3-7755-CC92-379C-9304C7F71D48}"/>
              </a:ext>
            </a:extLst>
          </p:cNvPr>
          <p:cNvSpPr>
            <a:spLocks noGrp="1"/>
          </p:cNvSpPr>
          <p:nvPr>
            <p:ph type="title"/>
          </p:nvPr>
        </p:nvSpPr>
        <p:spPr>
          <a:xfrm>
            <a:off x="7229478" y="1016955"/>
            <a:ext cx="4429122" cy="1328932"/>
          </a:xfrm>
        </p:spPr>
        <p:txBody>
          <a:bodyPr anchor="b">
            <a:normAutofit/>
          </a:bodyPr>
          <a:lstStyle/>
          <a:p>
            <a:r>
              <a:rPr lang="en-US" sz="3300"/>
              <a:t>GitHub Actions Components and Runners</a:t>
            </a:r>
          </a:p>
        </p:txBody>
      </p:sp>
      <p:pic>
        <p:nvPicPr>
          <p:cNvPr id="5" name="Content Placeholder 4" descr="Files on digital background">
            <a:extLst>
              <a:ext uri="{FF2B5EF4-FFF2-40B4-BE49-F238E27FC236}">
                <a16:creationId xmlns:a16="http://schemas.microsoft.com/office/drawing/2014/main" id="{3108777C-A48B-44A7-B4C0-DE0E7B3C459C}"/>
              </a:ext>
            </a:extLst>
          </p:cNvPr>
          <p:cNvPicPr>
            <a:picLocks noGrp="1" noChangeAspect="1"/>
          </p:cNvPicPr>
          <p:nvPr>
            <p:ph type="pic" sz="quarter" idx="13"/>
          </p:nvPr>
        </p:nvPicPr>
        <p:blipFill>
          <a:blip r:embed="rId3"/>
          <a:srcRect l="19031" r="17779" b="-2"/>
          <a:stretch>
            <a:fillRect/>
          </a:stretch>
        </p:blipFill>
        <p:spPr>
          <a:xfrm>
            <a:off x="20" y="16383"/>
            <a:ext cx="6492220" cy="6858000"/>
          </a:xfrm>
        </p:spPr>
      </p:pic>
      <p:sp>
        <p:nvSpPr>
          <p:cNvPr id="4" name="Content Placeholder 3">
            <a:extLst>
              <a:ext uri="{FF2B5EF4-FFF2-40B4-BE49-F238E27FC236}">
                <a16:creationId xmlns:a16="http://schemas.microsoft.com/office/drawing/2014/main" id="{1D8F009B-54DD-014A-9BAF-EB062EBFA28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2495233"/>
            <a:ext cx="4429121" cy="3727767"/>
          </a:xfrm>
        </p:spPr>
        <p:txBody>
          <a:bodyPr>
            <a:normAutofit/>
          </a:bodyPr>
          <a:lstStyle/>
          <a:p>
            <a:pPr marL="0" indent="0">
              <a:spcBef>
                <a:spcPts val="2500"/>
              </a:spcBef>
              <a:buFont typeface="Arial" panose="020B0604020202020204" pitchFamily="34" charset="0"/>
              <a:buNone/>
            </a:pPr>
            <a:r>
              <a:rPr lang="en-US" b="1"/>
              <a:t>Workflow Definitions</a:t>
            </a:r>
          </a:p>
          <a:p>
            <a:pPr marL="0" lvl="1" indent="0">
              <a:buFont typeface="Arial" panose="020B0604020202020204" pitchFamily="34" charset="0"/>
              <a:buNone/>
            </a:pPr>
            <a:r>
              <a:rPr lang="en-US"/>
              <a:t>Workflows are defined in YAML files specifying jobs and steps for automation tasks.</a:t>
            </a:r>
          </a:p>
          <a:p>
            <a:pPr marL="0" indent="0">
              <a:spcBef>
                <a:spcPts val="2500"/>
              </a:spcBef>
              <a:buFont typeface="Arial" panose="020B0604020202020204" pitchFamily="34" charset="0"/>
              <a:buNone/>
            </a:pPr>
            <a:r>
              <a:rPr lang="en-US" b="1"/>
              <a:t>Jobs and Steps</a:t>
            </a:r>
          </a:p>
          <a:p>
            <a:pPr marL="0" lvl="1" indent="0">
              <a:buFont typeface="Arial" panose="020B0604020202020204" pitchFamily="34" charset="0"/>
              <a:buNone/>
            </a:pPr>
            <a:r>
              <a:rPr lang="en-US"/>
              <a:t>Jobs group related tasks while steps are individual actions run sequentially or in parallel.</a:t>
            </a:r>
          </a:p>
          <a:p>
            <a:pPr marL="0" indent="0">
              <a:spcBef>
                <a:spcPts val="2500"/>
              </a:spcBef>
              <a:buFont typeface="Arial" panose="020B0604020202020204" pitchFamily="34" charset="0"/>
              <a:buNone/>
            </a:pPr>
            <a:r>
              <a:rPr lang="en-US" b="1"/>
              <a:t>Hosted vs Self-hosted Runners</a:t>
            </a:r>
          </a:p>
          <a:p>
            <a:pPr marL="0" lvl="1" indent="0">
              <a:buFont typeface="Arial" panose="020B0604020202020204" pitchFamily="34" charset="0"/>
              <a:buNone/>
            </a:pPr>
            <a:r>
              <a:rPr lang="en-US"/>
              <a:t>Hosted runners are managed by GitHub; self-hosted runners offer customization and control.</a:t>
            </a:r>
          </a:p>
        </p:txBody>
      </p:sp>
    </p:spTree>
    <p:extLst>
      <p:ext uri="{BB962C8B-B14F-4D97-AF65-F5344CB8AC3E}">
        <p14:creationId xmlns:p14="http://schemas.microsoft.com/office/powerpoint/2010/main" val="52293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D5B8-CE26-468D-7CD0-46D0C94B7986}"/>
              </a:ext>
            </a:extLst>
          </p:cNvPr>
          <p:cNvSpPr>
            <a:spLocks noGrp="1"/>
          </p:cNvSpPr>
          <p:nvPr>
            <p:ph type="ctrTitle"/>
          </p:nvPr>
        </p:nvSpPr>
        <p:spPr>
          <a:xfrm>
            <a:off x="533400" y="1143000"/>
            <a:ext cx="8576636" cy="5271008"/>
          </a:xfrm>
        </p:spPr>
        <p:txBody>
          <a:bodyPr anchor="b">
            <a:normAutofit/>
          </a:bodyPr>
          <a:lstStyle/>
          <a:p>
            <a:r>
              <a:rPr lang="en-US"/>
              <a:t>Infrastructure as Code and Best Practices</a:t>
            </a:r>
          </a:p>
        </p:txBody>
      </p:sp>
    </p:spTree>
    <p:extLst>
      <p:ext uri="{BB962C8B-B14F-4D97-AF65-F5344CB8AC3E}">
        <p14:creationId xmlns:p14="http://schemas.microsoft.com/office/powerpoint/2010/main" val="923345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576A-0195-15E2-08B2-24C322775ADE}"/>
              </a:ext>
            </a:extLst>
          </p:cNvPr>
          <p:cNvSpPr>
            <a:spLocks noGrp="1"/>
          </p:cNvSpPr>
          <p:nvPr>
            <p:ph type="title"/>
          </p:nvPr>
        </p:nvSpPr>
        <p:spPr>
          <a:xfrm>
            <a:off x="4632163" y="1016955"/>
            <a:ext cx="7026437" cy="731520"/>
          </a:xfrm>
        </p:spPr>
        <p:txBody>
          <a:bodyPr anchor="t">
            <a:normAutofit/>
          </a:bodyPr>
          <a:lstStyle/>
          <a:p>
            <a:r>
              <a:rPr lang="en-US" sz="3100"/>
              <a:t>Infrastructure as Code (IaC)</a:t>
            </a:r>
          </a:p>
        </p:txBody>
      </p:sp>
      <p:pic>
        <p:nvPicPr>
          <p:cNvPr id="5" name="Content Placeholder 4" descr="Power of big data. Binary code information bit.">
            <a:extLst>
              <a:ext uri="{FF2B5EF4-FFF2-40B4-BE49-F238E27FC236}">
                <a16:creationId xmlns:a16="http://schemas.microsoft.com/office/drawing/2014/main" id="{66E1949A-02CC-4920-85C3-7B93FADF26E1}"/>
              </a:ext>
            </a:extLst>
          </p:cNvPr>
          <p:cNvPicPr>
            <a:picLocks noGrp="1" noChangeAspect="1"/>
          </p:cNvPicPr>
          <p:nvPr>
            <p:ph type="pic" sz="quarter" idx="13"/>
          </p:nvPr>
        </p:nvPicPr>
        <p:blipFill>
          <a:blip r:embed="rId3"/>
          <a:srcRect l="3142" r="19127"/>
          <a:stretch>
            <a:fillRect/>
          </a:stretch>
        </p:blipFill>
        <p:spPr>
          <a:xfrm>
            <a:off x="20" y="1"/>
            <a:ext cx="3998113" cy="6858000"/>
          </a:xfrm>
        </p:spPr>
      </p:pic>
      <p:sp>
        <p:nvSpPr>
          <p:cNvPr id="4" name="Content Placeholder 3">
            <a:extLst>
              <a:ext uri="{FF2B5EF4-FFF2-40B4-BE49-F238E27FC236}">
                <a16:creationId xmlns:a16="http://schemas.microsoft.com/office/drawing/2014/main" id="{B3A2BC8C-6993-CE5F-6D81-98D6291FA17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IaC Definition</a:t>
            </a:r>
          </a:p>
          <a:p>
            <a:pPr marL="0" lvl="1" indent="0">
              <a:buFont typeface="Arial" panose="020B0604020202020204" pitchFamily="34" charset="0"/>
              <a:buNone/>
            </a:pPr>
            <a:r>
              <a:rPr lang="en-US"/>
              <a:t>IaC manages and provisions infrastructure through machine-readable code, replacing manual configurations.</a:t>
            </a:r>
          </a:p>
          <a:p>
            <a:pPr marL="0" indent="0">
              <a:spcBef>
                <a:spcPts val="2500"/>
              </a:spcBef>
              <a:buFont typeface="Arial" panose="020B0604020202020204" pitchFamily="34" charset="0"/>
              <a:buNone/>
            </a:pPr>
            <a:r>
              <a:rPr lang="en-US" b="1"/>
              <a:t>Approaches to IaC</a:t>
            </a:r>
          </a:p>
          <a:p>
            <a:pPr marL="0" lvl="1" indent="0">
              <a:buFont typeface="Arial" panose="020B0604020202020204" pitchFamily="34" charset="0"/>
              <a:buNone/>
            </a:pPr>
            <a:r>
              <a:rPr lang="en-US"/>
              <a:t>Declarative approach defines desired end state; imperative approach specifies steps to achieve infrastructure setup.</a:t>
            </a:r>
          </a:p>
          <a:p>
            <a:pPr marL="0" indent="0">
              <a:spcBef>
                <a:spcPts val="2500"/>
              </a:spcBef>
              <a:buFont typeface="Arial" panose="020B0604020202020204" pitchFamily="34" charset="0"/>
              <a:buNone/>
            </a:pPr>
            <a:r>
              <a:rPr lang="en-US" b="1"/>
              <a:t>Version Control Benefits</a:t>
            </a:r>
          </a:p>
          <a:p>
            <a:pPr marL="0" lvl="1" indent="0">
              <a:buFont typeface="Arial" panose="020B0604020202020204" pitchFamily="34" charset="0"/>
              <a:buNone/>
            </a:pPr>
            <a:r>
              <a:rPr lang="en-US"/>
              <a:t>Storing infrastructure code in version control ensures traceability, change history, and collaboration.</a:t>
            </a:r>
          </a:p>
          <a:p>
            <a:pPr marL="0" indent="0">
              <a:spcBef>
                <a:spcPts val="2500"/>
              </a:spcBef>
              <a:buFont typeface="Arial" panose="020B0604020202020204" pitchFamily="34" charset="0"/>
              <a:buNone/>
            </a:pPr>
            <a:r>
              <a:rPr lang="en-US" b="1"/>
              <a:t>Role in CI/CD Pipelines</a:t>
            </a:r>
          </a:p>
          <a:p>
            <a:pPr marL="0" lvl="1" indent="0">
              <a:buFont typeface="Arial" panose="020B0604020202020204" pitchFamily="34" charset="0"/>
              <a:buNone/>
            </a:pPr>
            <a:r>
              <a:rPr lang="en-US"/>
              <a:t>IaC enables automated provisioning and environment consistency across development, testing, and production stages.</a:t>
            </a:r>
          </a:p>
        </p:txBody>
      </p:sp>
    </p:spTree>
    <p:extLst>
      <p:ext uri="{BB962C8B-B14F-4D97-AF65-F5344CB8AC3E}">
        <p14:creationId xmlns:p14="http://schemas.microsoft.com/office/powerpoint/2010/main" val="2610847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D116-34A4-E6C7-3AA0-B5F5908C63F9}"/>
              </a:ext>
            </a:extLst>
          </p:cNvPr>
          <p:cNvSpPr>
            <a:spLocks noGrp="1"/>
          </p:cNvSpPr>
          <p:nvPr>
            <p:ph type="title"/>
          </p:nvPr>
        </p:nvSpPr>
        <p:spPr>
          <a:xfrm>
            <a:off x="4632163" y="1016955"/>
            <a:ext cx="7026437" cy="731520"/>
          </a:xfrm>
        </p:spPr>
        <p:txBody>
          <a:bodyPr anchor="t">
            <a:normAutofit/>
          </a:bodyPr>
          <a:lstStyle/>
          <a:p>
            <a:r>
              <a:rPr lang="en-US" sz="2500"/>
              <a:t>DevOps Best Practices and Summary</a:t>
            </a:r>
          </a:p>
        </p:txBody>
      </p:sp>
      <p:pic>
        <p:nvPicPr>
          <p:cNvPr id="5" name="Content Placeholder 4" descr="Thinking progress, searching for idea. Businessman in a black suite with gears (progress symbol) instead of head. From small to medium and big. Arrow pointing from one to another.">
            <a:extLst>
              <a:ext uri="{FF2B5EF4-FFF2-40B4-BE49-F238E27FC236}">
                <a16:creationId xmlns:a16="http://schemas.microsoft.com/office/drawing/2014/main" id="{DF1BB061-9884-4AEA-97C3-7F1B1390AC4D}"/>
              </a:ext>
            </a:extLst>
          </p:cNvPr>
          <p:cNvPicPr>
            <a:picLocks noGrp="1" noChangeAspect="1"/>
          </p:cNvPicPr>
          <p:nvPr>
            <p:ph type="pic" sz="quarter" idx="13"/>
          </p:nvPr>
        </p:nvPicPr>
        <p:blipFill>
          <a:blip r:embed="rId3"/>
          <a:srcRect l="33772" r="27313" b="-2"/>
          <a:stretch>
            <a:fillRect/>
          </a:stretch>
        </p:blipFill>
        <p:spPr>
          <a:xfrm>
            <a:off x="20" y="1"/>
            <a:ext cx="3998113" cy="6858000"/>
          </a:xfrm>
        </p:spPr>
      </p:pic>
      <p:sp>
        <p:nvSpPr>
          <p:cNvPr id="4" name="Content Placeholder 3">
            <a:extLst>
              <a:ext uri="{FF2B5EF4-FFF2-40B4-BE49-F238E27FC236}">
                <a16:creationId xmlns:a16="http://schemas.microsoft.com/office/drawing/2014/main" id="{BB0AAA35-FDCE-0794-0B81-7D59749379C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Automation Reduces Errors</a:t>
            </a:r>
          </a:p>
          <a:p>
            <a:pPr marL="0" lvl="1" indent="0">
              <a:buFont typeface="Arial" panose="020B0604020202020204" pitchFamily="34" charset="0"/>
              <a:buNone/>
            </a:pPr>
            <a:r>
              <a:rPr lang="en-US"/>
              <a:t>Automating repetitive tasks decreases human error and boosts efficiency in software development and deployment.</a:t>
            </a:r>
          </a:p>
          <a:p>
            <a:pPr marL="0" indent="0">
              <a:spcBef>
                <a:spcPts val="2500"/>
              </a:spcBef>
              <a:buFont typeface="Arial" panose="020B0604020202020204" pitchFamily="34" charset="0"/>
              <a:buNone/>
            </a:pPr>
            <a:r>
              <a:rPr lang="en-US" b="1"/>
              <a:t>Continuous Monitoring and Feedback</a:t>
            </a:r>
          </a:p>
          <a:p>
            <a:pPr marL="0" lvl="1" indent="0">
              <a:buFont typeface="Arial" panose="020B0604020202020204" pitchFamily="34" charset="0"/>
              <a:buNone/>
            </a:pPr>
            <a:r>
              <a:rPr lang="en-US"/>
              <a:t>Ongoing monitoring and feedback loops help identify and resolve issues early, improving overall processes.</a:t>
            </a:r>
          </a:p>
          <a:p>
            <a:pPr marL="0" indent="0">
              <a:spcBef>
                <a:spcPts val="2500"/>
              </a:spcBef>
              <a:buFont typeface="Arial" panose="020B0604020202020204" pitchFamily="34" charset="0"/>
              <a:buNone/>
            </a:pPr>
            <a:r>
              <a:rPr lang="en-US" b="1"/>
              <a:t>CI/CD and IaC Impact</a:t>
            </a:r>
          </a:p>
          <a:p>
            <a:pPr marL="0" lvl="1" indent="0">
              <a:buFont typeface="Arial" panose="020B0604020202020204" pitchFamily="34" charset="0"/>
              <a:buNone/>
            </a:pPr>
            <a:r>
              <a:rPr lang="en-US"/>
              <a:t>Integration of CI/CD pipelines and Infrastructure as Code enables faster, reliable, and scalable software delivery.</a:t>
            </a:r>
          </a:p>
          <a:p>
            <a:pPr marL="0" indent="0">
              <a:spcBef>
                <a:spcPts val="2500"/>
              </a:spcBef>
              <a:buFont typeface="Arial" panose="020B0604020202020204" pitchFamily="34" charset="0"/>
              <a:buNone/>
            </a:pPr>
            <a:r>
              <a:rPr lang="en-US" b="1"/>
              <a:t>Scalability and Resilience</a:t>
            </a:r>
          </a:p>
          <a:p>
            <a:pPr marL="0" lvl="1" indent="0">
              <a:buFont typeface="Arial" panose="020B0604020202020204" pitchFamily="34" charset="0"/>
              <a:buNone/>
            </a:pPr>
            <a:r>
              <a:rPr lang="en-US"/>
              <a:t>DevOps best practices enhance scalability, maintainability, and resilience in modern application environments.</a:t>
            </a:r>
          </a:p>
        </p:txBody>
      </p:sp>
    </p:spTree>
    <p:extLst>
      <p:ext uri="{BB962C8B-B14F-4D97-AF65-F5344CB8AC3E}">
        <p14:creationId xmlns:p14="http://schemas.microsoft.com/office/powerpoint/2010/main" val="3988443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17AB-3F03-26CE-6D86-A7DF85C84E4F}"/>
              </a:ext>
            </a:extLst>
          </p:cNvPr>
          <p:cNvSpPr>
            <a:spLocks noGrp="1"/>
          </p:cNvSpPr>
          <p:nvPr>
            <p:ph type="ctrTitle"/>
          </p:nvPr>
        </p:nvSpPr>
        <p:spPr>
          <a:xfrm>
            <a:off x="533400" y="1143000"/>
            <a:ext cx="8576636" cy="5271008"/>
          </a:xfrm>
        </p:spPr>
        <p:txBody>
          <a:bodyPr anchor="b">
            <a:normAutofit/>
          </a:bodyPr>
          <a:lstStyle/>
          <a:p>
            <a:r>
              <a:rPr lang="en-US"/>
              <a:t>DevOps and Continuous Delivery Foundations</a:t>
            </a:r>
          </a:p>
        </p:txBody>
      </p:sp>
    </p:spTree>
    <p:extLst>
      <p:ext uri="{BB962C8B-B14F-4D97-AF65-F5344CB8AC3E}">
        <p14:creationId xmlns:p14="http://schemas.microsoft.com/office/powerpoint/2010/main" val="4165699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9E0D-BF4B-34B6-2782-466D6DDF26DE}"/>
              </a:ext>
            </a:extLst>
          </p:cNvPr>
          <p:cNvSpPr>
            <a:spLocks noGrp="1"/>
          </p:cNvSpPr>
          <p:nvPr>
            <p:ph type="title"/>
          </p:nvPr>
        </p:nvSpPr>
        <p:spPr>
          <a:xfrm>
            <a:off x="4632163" y="1016955"/>
            <a:ext cx="7026437" cy="731520"/>
          </a:xfrm>
        </p:spPr>
        <p:txBody>
          <a:bodyPr anchor="t">
            <a:normAutofit/>
          </a:bodyPr>
          <a:lstStyle/>
          <a:p>
            <a:r>
              <a:rPr lang="en-US"/>
              <a:t>Introduction to DevOps</a:t>
            </a:r>
          </a:p>
        </p:txBody>
      </p:sp>
      <p:pic>
        <p:nvPicPr>
          <p:cNvPr id="5" name="Content Placeholder 4" descr="Cloud computing concept isolated on white background">
            <a:extLst>
              <a:ext uri="{FF2B5EF4-FFF2-40B4-BE49-F238E27FC236}">
                <a16:creationId xmlns:a16="http://schemas.microsoft.com/office/drawing/2014/main" id="{2151D699-0572-49E9-8483-24446DB23619}"/>
              </a:ext>
            </a:extLst>
          </p:cNvPr>
          <p:cNvPicPr>
            <a:picLocks noGrp="1" noChangeAspect="1"/>
          </p:cNvPicPr>
          <p:nvPr>
            <p:ph type="pic" sz="quarter" idx="13"/>
          </p:nvPr>
        </p:nvPicPr>
        <p:blipFill>
          <a:blip r:embed="rId3"/>
          <a:srcRect l="27128" r="29148"/>
          <a:stretch>
            <a:fillRect/>
          </a:stretch>
        </p:blipFill>
        <p:spPr>
          <a:xfrm>
            <a:off x="20" y="1"/>
            <a:ext cx="3998113" cy="6858000"/>
          </a:xfrm>
        </p:spPr>
      </p:pic>
      <p:sp>
        <p:nvSpPr>
          <p:cNvPr id="4" name="Content Placeholder 3">
            <a:extLst>
              <a:ext uri="{FF2B5EF4-FFF2-40B4-BE49-F238E27FC236}">
                <a16:creationId xmlns:a16="http://schemas.microsoft.com/office/drawing/2014/main" id="{045B1A2B-9AF4-3259-A14D-7E167502F6E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Bridging Development and Operations</a:t>
            </a:r>
          </a:p>
          <a:p>
            <a:pPr marL="0" lvl="1" indent="0">
              <a:buFont typeface="Arial" panose="020B0604020202020204" pitchFamily="34" charset="0"/>
              <a:buNone/>
            </a:pPr>
            <a:r>
              <a:rPr lang="en-US"/>
              <a:t>DevOps integrates software development and IT operations to eliminate silos and improve collaboration.</a:t>
            </a:r>
          </a:p>
          <a:p>
            <a:pPr marL="0" indent="0">
              <a:spcBef>
                <a:spcPts val="2500"/>
              </a:spcBef>
              <a:buFont typeface="Arial" panose="020B0604020202020204" pitchFamily="34" charset="0"/>
              <a:buNone/>
            </a:pPr>
            <a:r>
              <a:rPr lang="en-US" b="1"/>
              <a:t>Automation and Continuous Delivery</a:t>
            </a:r>
          </a:p>
          <a:p>
            <a:pPr marL="0" lvl="1" indent="0">
              <a:buFont typeface="Arial" panose="020B0604020202020204" pitchFamily="34" charset="0"/>
              <a:buNone/>
            </a:pPr>
            <a:r>
              <a:rPr lang="en-US"/>
              <a:t>Automation, continuous integration, and deployment accelerate software delivery and reliability.</a:t>
            </a:r>
          </a:p>
          <a:p>
            <a:pPr marL="0" indent="0">
              <a:spcBef>
                <a:spcPts val="2500"/>
              </a:spcBef>
              <a:buFont typeface="Arial" panose="020B0604020202020204" pitchFamily="34" charset="0"/>
              <a:buNone/>
            </a:pPr>
            <a:r>
              <a:rPr lang="en-US" b="1"/>
              <a:t>Efficiency and Transparency</a:t>
            </a:r>
          </a:p>
          <a:p>
            <a:pPr marL="0" lvl="1" indent="0">
              <a:buFont typeface="Arial" panose="020B0604020202020204" pitchFamily="34" charset="0"/>
              <a:buNone/>
            </a:pPr>
            <a:r>
              <a:rPr lang="en-US"/>
              <a:t>Shared tools and monitoring enable faster feedback and alignment between business and tech teams.</a:t>
            </a:r>
          </a:p>
          <a:p>
            <a:pPr marL="0" indent="0">
              <a:spcBef>
                <a:spcPts val="2500"/>
              </a:spcBef>
              <a:buFont typeface="Arial" panose="020B0604020202020204" pitchFamily="34" charset="0"/>
              <a:buNone/>
            </a:pPr>
            <a:r>
              <a:rPr lang="en-US" b="1"/>
              <a:t>Culture and Mindset</a:t>
            </a:r>
          </a:p>
          <a:p>
            <a:pPr marL="0" lvl="1" indent="0">
              <a:buFont typeface="Arial" panose="020B0604020202020204" pitchFamily="34" charset="0"/>
              <a:buNone/>
            </a:pPr>
            <a:r>
              <a:rPr lang="en-US"/>
              <a:t>DevOps fosters a culture focused on collaboration, speed, quality, and reliability in delivery.</a:t>
            </a:r>
          </a:p>
        </p:txBody>
      </p:sp>
    </p:spTree>
    <p:extLst>
      <p:ext uri="{BB962C8B-B14F-4D97-AF65-F5344CB8AC3E}">
        <p14:creationId xmlns:p14="http://schemas.microsoft.com/office/powerpoint/2010/main" val="2394004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5B41-2BD4-959E-F63C-36E2C8E93D06}"/>
              </a:ext>
            </a:extLst>
          </p:cNvPr>
          <p:cNvSpPr>
            <a:spLocks noGrp="1"/>
          </p:cNvSpPr>
          <p:nvPr>
            <p:ph type="title"/>
          </p:nvPr>
        </p:nvSpPr>
        <p:spPr>
          <a:xfrm>
            <a:off x="4632163" y="1016955"/>
            <a:ext cx="7026437" cy="731520"/>
          </a:xfrm>
        </p:spPr>
        <p:txBody>
          <a:bodyPr anchor="t">
            <a:normAutofit/>
          </a:bodyPr>
          <a:lstStyle/>
          <a:p>
            <a:r>
              <a:rPr lang="en-US"/>
              <a:t>Benefits of DevOps</a:t>
            </a:r>
          </a:p>
        </p:txBody>
      </p:sp>
      <p:pic>
        <p:nvPicPr>
          <p:cNvPr id="5" name="Content Placeholder 4" descr="http://teekid.com/istockphoto/banner/banner3.jpg">
            <a:extLst>
              <a:ext uri="{FF2B5EF4-FFF2-40B4-BE49-F238E27FC236}">
                <a16:creationId xmlns:a16="http://schemas.microsoft.com/office/drawing/2014/main" id="{48A945DE-43D9-48DD-9C88-D313FEDF2371}"/>
              </a:ext>
            </a:extLst>
          </p:cNvPr>
          <p:cNvPicPr>
            <a:picLocks noGrp="1" noChangeAspect="1"/>
          </p:cNvPicPr>
          <p:nvPr>
            <p:ph type="pic" sz="quarter" idx="13"/>
          </p:nvPr>
        </p:nvPicPr>
        <p:blipFill>
          <a:blip r:embed="rId3"/>
          <a:srcRect l="30184" r="11518"/>
          <a:stretch>
            <a:fillRect/>
          </a:stretch>
        </p:blipFill>
        <p:spPr>
          <a:xfrm>
            <a:off x="20" y="1"/>
            <a:ext cx="3998113" cy="6858000"/>
          </a:xfrm>
        </p:spPr>
      </p:pic>
      <p:sp>
        <p:nvSpPr>
          <p:cNvPr id="4" name="Content Placeholder 3">
            <a:extLst>
              <a:ext uri="{FF2B5EF4-FFF2-40B4-BE49-F238E27FC236}">
                <a16:creationId xmlns:a16="http://schemas.microsoft.com/office/drawing/2014/main" id="{8AEA7B72-17A2-C0A9-5AB8-8E828C2614A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Faster Delivery Cycles</a:t>
            </a:r>
          </a:p>
          <a:p>
            <a:pPr marL="0" lvl="1" indent="0">
              <a:buFont typeface="Arial" panose="020B0604020202020204" pitchFamily="34" charset="0"/>
              <a:buNone/>
            </a:pPr>
            <a:r>
              <a:rPr lang="en-US"/>
              <a:t>Automation and continuous integration speed up moving code from development to production, increasing organizational agility.</a:t>
            </a:r>
          </a:p>
          <a:p>
            <a:pPr marL="0" indent="0">
              <a:spcBef>
                <a:spcPts val="2500"/>
              </a:spcBef>
              <a:buFont typeface="Arial" panose="020B0604020202020204" pitchFamily="34" charset="0"/>
              <a:buNone/>
            </a:pPr>
            <a:r>
              <a:rPr lang="en-US" b="1"/>
              <a:t>Improved Reliability and Stability</a:t>
            </a:r>
          </a:p>
          <a:p>
            <a:pPr marL="0" lvl="1" indent="0">
              <a:buFont typeface="Arial" panose="020B0604020202020204" pitchFamily="34" charset="0"/>
              <a:buNone/>
            </a:pPr>
            <a:r>
              <a:rPr lang="en-US"/>
              <a:t>Continuous testing and monitoring detect issues early, reducing production failures and enhancing software stability.</a:t>
            </a:r>
          </a:p>
          <a:p>
            <a:pPr marL="0" indent="0">
              <a:spcBef>
                <a:spcPts val="2500"/>
              </a:spcBef>
              <a:buFont typeface="Arial" panose="020B0604020202020204" pitchFamily="34" charset="0"/>
              <a:buNone/>
            </a:pPr>
            <a:r>
              <a:rPr lang="en-US" b="1"/>
              <a:t>Enhanced Team Collaboration</a:t>
            </a:r>
          </a:p>
          <a:p>
            <a:pPr marL="0" lvl="1" indent="0">
              <a:buFont typeface="Arial" panose="020B0604020202020204" pitchFamily="34" charset="0"/>
              <a:buNone/>
            </a:pPr>
            <a:r>
              <a:rPr lang="en-US"/>
              <a:t>DevOps breaks down silos, fostering communication and shared ownership between development and operations teams.</a:t>
            </a:r>
          </a:p>
          <a:p>
            <a:pPr marL="0" indent="0">
              <a:spcBef>
                <a:spcPts val="2500"/>
              </a:spcBef>
              <a:buFont typeface="Arial" panose="020B0604020202020204" pitchFamily="34" charset="0"/>
              <a:buNone/>
            </a:pPr>
            <a:r>
              <a:rPr lang="en-US" b="1"/>
              <a:t>Reduced Operational Risk</a:t>
            </a:r>
          </a:p>
          <a:p>
            <a:pPr marL="0" lvl="1" indent="0">
              <a:buFont typeface="Arial" panose="020B0604020202020204" pitchFamily="34" charset="0"/>
              <a:buNone/>
            </a:pPr>
            <a:r>
              <a:rPr lang="en-US"/>
              <a:t>Automated pipelines ensure consistency, minimize human errors, and build deployment confidence.</a:t>
            </a:r>
          </a:p>
        </p:txBody>
      </p:sp>
    </p:spTree>
    <p:extLst>
      <p:ext uri="{BB962C8B-B14F-4D97-AF65-F5344CB8AC3E}">
        <p14:creationId xmlns:p14="http://schemas.microsoft.com/office/powerpoint/2010/main" val="3293608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EC8C-EBD9-A77A-FB9A-060F853EB84C}"/>
              </a:ext>
            </a:extLst>
          </p:cNvPr>
          <p:cNvSpPr>
            <a:spLocks noGrp="1"/>
          </p:cNvSpPr>
          <p:nvPr>
            <p:ph type="ctrTitle"/>
          </p:nvPr>
        </p:nvSpPr>
        <p:spPr>
          <a:xfrm>
            <a:off x="533400" y="1143000"/>
            <a:ext cx="8576636" cy="5271008"/>
          </a:xfrm>
        </p:spPr>
        <p:txBody>
          <a:bodyPr anchor="b">
            <a:normAutofit/>
          </a:bodyPr>
          <a:lstStyle/>
          <a:p>
            <a:r>
              <a:rPr lang="en-US"/>
              <a:t>CI/CD Concepts and Pipelines</a:t>
            </a:r>
          </a:p>
        </p:txBody>
      </p:sp>
    </p:spTree>
    <p:extLst>
      <p:ext uri="{BB962C8B-B14F-4D97-AF65-F5344CB8AC3E}">
        <p14:creationId xmlns:p14="http://schemas.microsoft.com/office/powerpoint/2010/main" val="2416010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E5C5-AC7A-2684-CD24-FC878E2D73BF}"/>
              </a:ext>
            </a:extLst>
          </p:cNvPr>
          <p:cNvSpPr>
            <a:spLocks noGrp="1"/>
          </p:cNvSpPr>
          <p:nvPr>
            <p:ph type="title"/>
          </p:nvPr>
        </p:nvSpPr>
        <p:spPr>
          <a:xfrm>
            <a:off x="533399" y="1016955"/>
            <a:ext cx="4810129" cy="1269482"/>
          </a:xfrm>
        </p:spPr>
        <p:txBody>
          <a:bodyPr anchor="t">
            <a:normAutofit/>
          </a:bodyPr>
          <a:lstStyle/>
          <a:p>
            <a:r>
              <a:rPr lang="en-US"/>
              <a:t>What Is CI/CD?</a:t>
            </a:r>
          </a:p>
        </p:txBody>
      </p:sp>
      <p:pic>
        <p:nvPicPr>
          <p:cNvPr id="5" name="Content Placeholder 4" descr="4K Resolution">
            <a:extLst>
              <a:ext uri="{FF2B5EF4-FFF2-40B4-BE49-F238E27FC236}">
                <a16:creationId xmlns:a16="http://schemas.microsoft.com/office/drawing/2014/main" id="{9B5C6B5E-F00A-49A7-8138-2E17247C57C9}"/>
              </a:ext>
            </a:extLst>
          </p:cNvPr>
          <p:cNvPicPr>
            <a:picLocks noGrp="1" noChangeAspect="1"/>
          </p:cNvPicPr>
          <p:nvPr>
            <p:ph type="pic" sz="quarter" idx="13"/>
          </p:nvPr>
        </p:nvPicPr>
        <p:blipFill>
          <a:blip r:embed="rId3"/>
          <a:srcRect l="14306" r="14631" b="1"/>
          <a:stretch>
            <a:fillRect/>
          </a:stretch>
        </p:blipFill>
        <p:spPr>
          <a:xfrm>
            <a:off x="634030" y="2495234"/>
            <a:ext cx="4709498" cy="3727766"/>
          </a:xfrm>
        </p:spPr>
      </p:pic>
      <p:sp>
        <p:nvSpPr>
          <p:cNvPr id="4" name="Content Placeholder 3">
            <a:extLst>
              <a:ext uri="{FF2B5EF4-FFF2-40B4-BE49-F238E27FC236}">
                <a16:creationId xmlns:a16="http://schemas.microsoft.com/office/drawing/2014/main" id="{FD3E88E3-D6BE-816B-2C2E-9C931C5F4AA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1010614"/>
            <a:ext cx="5753037" cy="5212386"/>
          </a:xfrm>
        </p:spPr>
        <p:txBody>
          <a:bodyPr>
            <a:normAutofit/>
          </a:bodyPr>
          <a:lstStyle/>
          <a:p>
            <a:pPr marL="0" indent="0">
              <a:spcBef>
                <a:spcPts val="2500"/>
              </a:spcBef>
              <a:buFont typeface="Arial" panose="020B0604020202020204" pitchFamily="34" charset="0"/>
              <a:buNone/>
            </a:pPr>
            <a:r>
              <a:rPr lang="en-US" b="1"/>
              <a:t>Continuous Integration (CI)</a:t>
            </a:r>
          </a:p>
          <a:p>
            <a:pPr marL="0" lvl="1" indent="0">
              <a:buFont typeface="Arial" panose="020B0604020202020204" pitchFamily="34" charset="0"/>
              <a:buNone/>
            </a:pPr>
            <a:r>
              <a:rPr lang="en-US"/>
              <a:t>CI involves frequently merging code into a shared repository with automated builds and tests to catch issues early.</a:t>
            </a:r>
          </a:p>
          <a:p>
            <a:pPr marL="0" indent="0">
              <a:spcBef>
                <a:spcPts val="2500"/>
              </a:spcBef>
              <a:buFont typeface="Arial" panose="020B0604020202020204" pitchFamily="34" charset="0"/>
              <a:buNone/>
            </a:pPr>
            <a:r>
              <a:rPr lang="en-US" b="1"/>
              <a:t>Continuous Delivery (CD)</a:t>
            </a:r>
          </a:p>
          <a:p>
            <a:pPr marL="0" lvl="1" indent="0">
              <a:buFont typeface="Arial" panose="020B0604020202020204" pitchFamily="34" charset="0"/>
              <a:buNone/>
            </a:pPr>
            <a:r>
              <a:rPr lang="en-US"/>
              <a:t>CD ensures software is always ready for release through automated pipelines, making deployments predictable and low-risk.</a:t>
            </a:r>
          </a:p>
          <a:p>
            <a:pPr marL="0" indent="0">
              <a:spcBef>
                <a:spcPts val="2500"/>
              </a:spcBef>
              <a:buFont typeface="Arial" panose="020B0604020202020204" pitchFamily="34" charset="0"/>
              <a:buNone/>
            </a:pPr>
            <a:r>
              <a:rPr lang="en-US" b="1"/>
              <a:t>Continuous Deployment</a:t>
            </a:r>
          </a:p>
          <a:p>
            <a:pPr marL="0" lvl="1" indent="0">
              <a:buFont typeface="Arial" panose="020B0604020202020204" pitchFamily="34" charset="0"/>
              <a:buNone/>
            </a:pPr>
            <a:r>
              <a:rPr lang="en-US"/>
              <a:t>This practice automatically deploys code to production after passing all validation stages, enabling fast and reliable updates.</a:t>
            </a:r>
          </a:p>
          <a:p>
            <a:pPr marL="0" indent="0">
              <a:spcBef>
                <a:spcPts val="2500"/>
              </a:spcBef>
              <a:buFont typeface="Arial" panose="020B0604020202020204" pitchFamily="34" charset="0"/>
              <a:buNone/>
            </a:pPr>
            <a:r>
              <a:rPr lang="en-US" b="1"/>
              <a:t>Benefits of CI/CD</a:t>
            </a:r>
          </a:p>
          <a:p>
            <a:pPr marL="0" lvl="1" indent="0">
              <a:buFont typeface="Arial" panose="020B0604020202020204" pitchFamily="34" charset="0"/>
              <a:buNone/>
            </a:pPr>
            <a:r>
              <a:rPr lang="en-US"/>
              <a:t>CI/CD increases development speed, reduces manual effort, enables rapid iteration, and improves software quality.</a:t>
            </a:r>
          </a:p>
        </p:txBody>
      </p:sp>
    </p:spTree>
    <p:extLst>
      <p:ext uri="{BB962C8B-B14F-4D97-AF65-F5344CB8AC3E}">
        <p14:creationId xmlns:p14="http://schemas.microsoft.com/office/powerpoint/2010/main" val="228929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3B52-441B-2F25-AFFF-C5919147AB86}"/>
              </a:ext>
            </a:extLst>
          </p:cNvPr>
          <p:cNvSpPr>
            <a:spLocks noGrp="1"/>
          </p:cNvSpPr>
          <p:nvPr>
            <p:ph type="title"/>
          </p:nvPr>
        </p:nvSpPr>
        <p:spPr>
          <a:xfrm>
            <a:off x="533399" y="1016955"/>
            <a:ext cx="4810129" cy="1269482"/>
          </a:xfrm>
        </p:spPr>
        <p:txBody>
          <a:bodyPr anchor="t">
            <a:normAutofit/>
          </a:bodyPr>
          <a:lstStyle/>
          <a:p>
            <a:r>
              <a:rPr lang="en-US"/>
              <a:t>CI/CD Pipeline Overview</a:t>
            </a:r>
          </a:p>
        </p:txBody>
      </p:sp>
      <p:pic>
        <p:nvPicPr>
          <p:cNvPr id="5" name="Content Placeholder 4" descr="Shiny pyramid greenhouse sustainable growth and finance concept">
            <a:extLst>
              <a:ext uri="{FF2B5EF4-FFF2-40B4-BE49-F238E27FC236}">
                <a16:creationId xmlns:a16="http://schemas.microsoft.com/office/drawing/2014/main" id="{976061B7-85C9-44B2-842C-86AF3FE9FD62}"/>
              </a:ext>
            </a:extLst>
          </p:cNvPr>
          <p:cNvPicPr>
            <a:picLocks noGrp="1" noChangeAspect="1"/>
          </p:cNvPicPr>
          <p:nvPr>
            <p:ph type="pic" sz="quarter" idx="13"/>
          </p:nvPr>
        </p:nvPicPr>
        <p:blipFill>
          <a:blip r:embed="rId3"/>
          <a:srcRect l="15671" r="2" b="2"/>
          <a:stretch>
            <a:fillRect/>
          </a:stretch>
        </p:blipFill>
        <p:spPr>
          <a:xfrm>
            <a:off x="634030" y="2495234"/>
            <a:ext cx="4709498" cy="3727766"/>
          </a:xfrm>
        </p:spPr>
      </p:pic>
      <p:sp>
        <p:nvSpPr>
          <p:cNvPr id="4" name="Content Placeholder 3">
            <a:extLst>
              <a:ext uri="{FF2B5EF4-FFF2-40B4-BE49-F238E27FC236}">
                <a16:creationId xmlns:a16="http://schemas.microsoft.com/office/drawing/2014/main" id="{00CAD337-4693-1E8A-EF24-25CF6C9EB0C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1010614"/>
            <a:ext cx="5753037" cy="5212386"/>
          </a:xfrm>
        </p:spPr>
        <p:txBody>
          <a:bodyPr>
            <a:normAutofit/>
          </a:bodyPr>
          <a:lstStyle/>
          <a:p>
            <a:pPr marL="0" indent="0">
              <a:spcBef>
                <a:spcPts val="2500"/>
              </a:spcBef>
              <a:buFont typeface="Arial" panose="020B0604020202020204" pitchFamily="34" charset="0"/>
              <a:buNone/>
            </a:pPr>
            <a:r>
              <a:rPr lang="en-US" b="1"/>
              <a:t>Automated Workflow Stages</a:t>
            </a:r>
          </a:p>
          <a:p>
            <a:pPr marL="0" lvl="1" indent="0">
              <a:buFont typeface="Arial" panose="020B0604020202020204" pitchFamily="34" charset="0"/>
              <a:buNone/>
            </a:pPr>
            <a:r>
              <a:rPr lang="en-US"/>
              <a:t>CI/CD pipelines automate building, testing, packaging, and deploying software efficiently and reliably.</a:t>
            </a:r>
          </a:p>
          <a:p>
            <a:pPr marL="0" indent="0">
              <a:spcBef>
                <a:spcPts val="2500"/>
              </a:spcBef>
              <a:buFont typeface="Arial" panose="020B0604020202020204" pitchFamily="34" charset="0"/>
              <a:buNone/>
            </a:pPr>
            <a:r>
              <a:rPr lang="en-US" b="1"/>
              <a:t>Consistency and Reliability</a:t>
            </a:r>
          </a:p>
          <a:p>
            <a:pPr marL="0" lvl="1" indent="0">
              <a:buFont typeface="Arial" panose="020B0604020202020204" pitchFamily="34" charset="0"/>
              <a:buNone/>
            </a:pPr>
            <a:r>
              <a:rPr lang="en-US"/>
              <a:t>Pipelines ensure consistent execution of steps, reducing errors and improving deployment reliability.</a:t>
            </a:r>
          </a:p>
          <a:p>
            <a:pPr marL="0" indent="0">
              <a:spcBef>
                <a:spcPts val="2500"/>
              </a:spcBef>
              <a:buFont typeface="Arial" panose="020B0604020202020204" pitchFamily="34" charset="0"/>
              <a:buNone/>
            </a:pPr>
            <a:r>
              <a:rPr lang="en-US" b="1"/>
              <a:t>Scalability and Integration</a:t>
            </a:r>
          </a:p>
          <a:p>
            <a:pPr marL="0" lvl="1" indent="0">
              <a:buFont typeface="Arial" panose="020B0604020202020204" pitchFamily="34" charset="0"/>
              <a:buNone/>
            </a:pPr>
            <a:r>
              <a:rPr lang="en-US"/>
              <a:t>Pipelines scale to handle multiple developers and integrate testing, security scans, and monitoring tools.</a:t>
            </a:r>
          </a:p>
          <a:p>
            <a:pPr marL="0" indent="0">
              <a:spcBef>
                <a:spcPts val="2500"/>
              </a:spcBef>
              <a:buFont typeface="Arial" panose="020B0604020202020204" pitchFamily="34" charset="0"/>
              <a:buNone/>
            </a:pPr>
            <a:r>
              <a:rPr lang="en-US" b="1"/>
              <a:t>Visibility and Traceability</a:t>
            </a:r>
          </a:p>
          <a:p>
            <a:pPr marL="0" lvl="1" indent="0">
              <a:buFont typeface="Arial" panose="020B0604020202020204" pitchFamily="34" charset="0"/>
              <a:buNone/>
            </a:pPr>
            <a:r>
              <a:rPr lang="en-US"/>
              <a:t>CI/CD pipelines provide clear visibility into code changes and trace their progression through delivery.</a:t>
            </a:r>
          </a:p>
        </p:txBody>
      </p:sp>
    </p:spTree>
    <p:extLst>
      <p:ext uri="{BB962C8B-B14F-4D97-AF65-F5344CB8AC3E}">
        <p14:creationId xmlns:p14="http://schemas.microsoft.com/office/powerpoint/2010/main" val="2073920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5DCF-541C-0C08-A698-10C4217F1BEE}"/>
              </a:ext>
            </a:extLst>
          </p:cNvPr>
          <p:cNvSpPr>
            <a:spLocks noGrp="1"/>
          </p:cNvSpPr>
          <p:nvPr>
            <p:ph type="ctrTitle"/>
          </p:nvPr>
        </p:nvSpPr>
        <p:spPr>
          <a:xfrm>
            <a:off x="533400" y="1143000"/>
            <a:ext cx="8576636" cy="5271008"/>
          </a:xfrm>
        </p:spPr>
        <p:txBody>
          <a:bodyPr anchor="b">
            <a:normAutofit/>
          </a:bodyPr>
          <a:lstStyle/>
          <a:p>
            <a:r>
              <a:rPr lang="en-US"/>
              <a:t>Version Control and Collaboration with Git</a:t>
            </a:r>
          </a:p>
        </p:txBody>
      </p:sp>
    </p:spTree>
    <p:extLst>
      <p:ext uri="{BB962C8B-B14F-4D97-AF65-F5344CB8AC3E}">
        <p14:creationId xmlns:p14="http://schemas.microsoft.com/office/powerpoint/2010/main" val="3814564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AE96-7800-B290-F89D-07AA22226B9C}"/>
              </a:ext>
            </a:extLst>
          </p:cNvPr>
          <p:cNvSpPr>
            <a:spLocks noGrp="1"/>
          </p:cNvSpPr>
          <p:nvPr>
            <p:ph type="title"/>
          </p:nvPr>
        </p:nvSpPr>
        <p:spPr>
          <a:xfrm>
            <a:off x="533398" y="1016955"/>
            <a:ext cx="11125201" cy="746759"/>
          </a:xfrm>
        </p:spPr>
        <p:txBody>
          <a:bodyPr anchor="t">
            <a:normAutofit/>
          </a:bodyPr>
          <a:lstStyle/>
          <a:p>
            <a:r>
              <a:rPr lang="en-US"/>
              <a:t>Introduction to Git</a:t>
            </a:r>
          </a:p>
        </p:txBody>
      </p:sp>
      <p:graphicFrame>
        <p:nvGraphicFramePr>
          <p:cNvPr id="4" name="Content Placeholder 3">
            <a:extLst>
              <a:ext uri="{FF2B5EF4-FFF2-40B4-BE49-F238E27FC236}">
                <a16:creationId xmlns:a16="http://schemas.microsoft.com/office/drawing/2014/main" id="{66581714-DF45-4D0C-B5A6-359D002C9FE3}"/>
              </a:ext>
            </a:extLst>
          </p:cNvPr>
          <p:cNvGraphicFramePr>
            <a:graphicFrameLocks noGrp="1"/>
          </p:cNvGraphicFramePr>
          <p:nvPr>
            <p:ph idx="1"/>
            <p:extLst>
              <p:ext uri="{D42A27DB-BD31-4B8C-83A1-F6EECF244321}">
                <p14:modId xmlns:p14="http://schemas.microsoft.com/office/powerpoint/2010/main" val="333775207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3398" y="1748474"/>
          <a:ext cx="11125202" cy="472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633098"/>
      </p:ext>
    </p:extLst>
  </p:cSld>
  <p:clrMapOvr>
    <a:masterClrMapping/>
  </p:clrMapOvr>
  <p:transition>
    <p:fade/>
  </p:transition>
</p:sld>
</file>

<file path=ppt/theme/theme1.xml><?xml version="1.0" encoding="utf-8"?>
<a:theme xmlns:a="http://schemas.openxmlformats.org/drawingml/2006/main" name="Modulo">
  <a:themeElements>
    <a:clrScheme name="Project Status Report">
      <a:dk1>
        <a:srgbClr val="000000"/>
      </a:dk1>
      <a:lt1>
        <a:srgbClr val="FFFFFF"/>
      </a:lt1>
      <a:dk2>
        <a:srgbClr val="3B4546"/>
      </a:dk2>
      <a:lt2>
        <a:srgbClr val="E7E6E6"/>
      </a:lt2>
      <a:accent1>
        <a:srgbClr val="B36041"/>
      </a:accent1>
      <a:accent2>
        <a:srgbClr val="6F8185"/>
      </a:accent2>
      <a:accent3>
        <a:srgbClr val="C78F8F"/>
      </a:accent3>
      <a:accent4>
        <a:srgbClr val="647961"/>
      </a:accent4>
      <a:accent5>
        <a:srgbClr val="B09C54"/>
      </a:accent5>
      <a:accent6>
        <a:srgbClr val="9AA749"/>
      </a:accent6>
      <a:hlink>
        <a:srgbClr val="75A073"/>
      </a:hlink>
      <a:folHlink>
        <a:srgbClr val="BD9C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o_Copilot Layouts_win32_SD_V6" id="{49C5632F-1D3A-4333-ABAA-E3191A9D5D1B}" vid="{9EF76739-2083-4254-82E9-ECA94F6BD3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Szélesvásznú</PresentationFormat>
  <Slides>16</Slides>
  <Notes>16</Notes>
  <HiddenSlides>0</HiddenSlide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Modulo</vt:lpstr>
      <vt:lpstr>DevOps &amp; CI/CD Fundamentals</vt:lpstr>
      <vt:lpstr>DevOps and Continuous Delivery Foundations</vt:lpstr>
      <vt:lpstr>Introduction to DevOps</vt:lpstr>
      <vt:lpstr>Benefits of DevOps</vt:lpstr>
      <vt:lpstr>CI/CD Concepts and Pipelines</vt:lpstr>
      <vt:lpstr>What Is CI/CD?</vt:lpstr>
      <vt:lpstr>CI/CD Pipeline Overview</vt:lpstr>
      <vt:lpstr>Version Control and Collaboration with Git</vt:lpstr>
      <vt:lpstr>Introduction to Git</vt:lpstr>
      <vt:lpstr>Branching, Merging, and Workflow Models</vt:lpstr>
      <vt:lpstr>Automation with GitHub Actions</vt:lpstr>
      <vt:lpstr>Introduction to GitHub Actions</vt:lpstr>
      <vt:lpstr>GitHub Actions Components and Runners</vt:lpstr>
      <vt:lpstr>Infrastructure as Code and Best Practices</vt:lpstr>
      <vt:lpstr>Infrastructure as Code (IaC)</vt:lpstr>
      <vt:lpstr>DevOps Best Practices and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martin.szabo@uni-miskolc.hu</dc:creator>
  <cp:lastModifiedBy>martin.szabo@uni-miskolc.hu</cp:lastModifiedBy>
  <cp:revision>3</cp:revision>
  <dcterms:modified xsi:type="dcterms:W3CDTF">2026-04-20T04:38:10Z</dcterms:modified>
</cp:coreProperties>
</file>