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Cloud Security &amp; Identity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Importance of identity in cloud systems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Identity is the primary security perimeter in cloud environments, replacing traditional network-based security models.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Scope of this module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Covers authentication, authorization, OAuth2, JWT, Azure Active Directory, and secret management.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Access Tokens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Short-lived credentials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Tokens grant temporary access to protected resources.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Scope-based permissions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Define what actions are allowed.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JWT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JSON Web Token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 compact, URL-safe token format used for securely transmitting information.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Self-contained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Contains all necessary claims about the user and permissions.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JWT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Header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Specifies token type and signing algorithm.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Payload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Contains claims such as user identity and roles.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Signature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Ensures token integrity and authenticity.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JWT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Authentication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Tokens are issued after login and used in subsequent requests.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Stateless sessions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Eliminates need for server-side session storage.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Token Security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Token expiration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Limits risk by reducing token lifetime.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Secure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Tokens must be stored safely, for example using HTTP-only cookies.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Active Directory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Identity and access management service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Azure AD (now Entra ID) manages users, groups, and access to applications.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Cloud-based directory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identity information securely in the cloud.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AD Core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User and group management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Centralized control of identities.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Application integration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thousands of SaaS applications with SSO.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AD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Supports modern protocols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Includes OAuth2, OpenID Connect, and SAML.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Conditional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Applies policies based on risk, location, or device.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Role-Based Access Control (RBAC)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Fine-grained permissions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Assign roles to users or groups.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Principle of least privilege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Users receive only necessary permissions.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Managed Identities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Identity for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Azure resources can have identities without storing credentials.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Secure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Used to access other Azure services safely.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Core Security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Identity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Represents a user, application, or service that interacts with a system.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Access control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Determines what actions an identity is allowed to perform.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Secret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are secrets?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Sensitive data such as passwords, API keys, and certificates.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Risks of poor management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Hardcoding secrets leads to security vulnerabilities.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Secret Management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Centralized storage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 secrets in secure vaults instead of code.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Access control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Restrict who and what can access secrets.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Key Vault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Secure secret storage service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Stores keys, secrets, and certificates.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Integrated with Azure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Enables secure access from applications and services.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Vault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Encryption key management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customer-managed keys.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Secret versioning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Tracks changes and allows rollback.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Accessing Secrets Securely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Managed identities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Applications authenticate without credentials.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Role-based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Permissions control access to secrets.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Best Practices for Secret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Avoid hardcoding secrets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Store secrets in secure vaults.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Rotate secrets regularly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Reduces risk of compromise.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Security in CI/CD Pipelines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Protect pipeline secrets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 secure variables and secret stores.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Limit exposure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Restrict access to sensitive data in pipelines.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Common Security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Credential leakage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Exposure of secrets in code or logs.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Misconfigured access control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Overly permissive roles increase risk.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Zero Trust Security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Never trust, always verify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Every request is authenticated and authorized.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Continuous validation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Security checks are applied at all stages.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Monitoring and Auditing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Activity logs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 access and changes.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Security alerts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Detect suspicious behavior.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Authentication vs Authorization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Authentication (AuthN)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The process of verifying who a user or system is, typically using credentials like passwords or tokens.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Authorization (AuthZ)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The process of determining what an authenticated identity is allowed to access or do.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Identity is central to cloud security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Authentication and authorization are foundational concepts.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Secure token usage and secret management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Essential for protecting modern cloud applications.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Azure AD and Key Vault provide strong security tools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Enable scalable and secure identity and access management.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Real-World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Logging into an application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Authentication occurs when credentials are validated.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Accessing resources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Authorization determines if the user can view or modify specific data.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Authentication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Password-based authentication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Traditional method using username and password combinations.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Multi-factor authentication (MFA)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Adds additional verification factors like OTP or biometrics for stronger security.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Modern Authentication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Passwordless authentication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Uses biometrics, hardware keys, or magic links instead of passwords.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Single Sign-On (SSO)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Allows users to authenticate once and access multiple systems.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OAuth2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Authorization framework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OAuth2 enables applications to obtain limited access to user resources without exposing credentials.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Delegated access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Users grant permissions to third-party applications.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OAuth2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Resource owner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The user who owns the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Client application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The app requesting access.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Authorization server &amp; resource server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Services that issue tokens and host protected resources.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OAuth2 Flow (High-Level)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Authorization request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Client redirects user to authorization server.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Token exchange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Client receives an access token after user consent.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30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1" baseType="lpstr">
      <vt:lpstr>Office Theme</vt:lpstr>
      <vt:lpstr>Introduction to Cloud Security &amp; Identity</vt:lpstr>
      <vt:lpstr>Core Security Concepts</vt:lpstr>
      <vt:lpstr>Authentication vs Authorization</vt:lpstr>
      <vt:lpstr>Real-World Example</vt:lpstr>
      <vt:lpstr>Authentication Methods</vt:lpstr>
      <vt:lpstr>Modern Authentication Trends</vt:lpstr>
      <vt:lpstr>Introduction to OAuth2</vt:lpstr>
      <vt:lpstr>OAuth2 Roles</vt:lpstr>
      <vt:lpstr>OAuth2 Flow (High-Level)</vt:lpstr>
      <vt:lpstr>Access Tokens</vt:lpstr>
      <vt:lpstr>Introduction to JWT</vt:lpstr>
      <vt:lpstr>JWT Structure</vt:lpstr>
      <vt:lpstr>JWT Usage</vt:lpstr>
      <vt:lpstr>Token Security Considerations</vt:lpstr>
      <vt:lpstr>Introduction to Azure Active Directory</vt:lpstr>
      <vt:lpstr>Azure AD Core Features</vt:lpstr>
      <vt:lpstr>Azure AD Authentication</vt:lpstr>
      <vt:lpstr>Role-Based Access Control (RBAC)</vt:lpstr>
      <vt:lpstr>Managed Identities</vt:lpstr>
      <vt:lpstr>Introduction to Secret Management</vt:lpstr>
      <vt:lpstr>Secret Management Principles</vt:lpstr>
      <vt:lpstr>Azure Key Vault Overview</vt:lpstr>
      <vt:lpstr>Key Vault Features</vt:lpstr>
      <vt:lpstr>Accessing Secrets Securely</vt:lpstr>
      <vt:lpstr>Best Practices for Secret Management</vt:lpstr>
      <vt:lpstr>Security in CI/CD Pipelines</vt:lpstr>
      <vt:lpstr>Common Security Risks</vt:lpstr>
      <vt:lpstr>Zero Trust Security Model</vt:lpstr>
      <vt:lpstr>Monitoring and Auditing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</cp:revision>
  <dcterms:created xsi:type="dcterms:W3CDTF">2013-01-27T09:14:16Z</dcterms:created>
  <dcterms:modified xsi:type="dcterms:W3CDTF">2026-04-20T04:53:18Z</dcterms:modified>
  <cp:category/>
</cp:coreProperties>
</file>