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Cloud Databases &amp;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Role of data in cloud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Data is a core asset in modern systems, and cloud platforms provide scalable, managed solutions to store and process it efficiently.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Scope of this module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Covers relational vs NoSQL databases, Azure SQL vs Cosmos DB, consistency models, and migration fundamentals.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SQL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Managed relational database service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Cloud-based version of SQL Server with built-in management.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PaaS offering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Eliminates infrastructure maintenance responsibilities.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SQL Key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High availability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Built-in redundancy and failover capabilities.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Automatic tuning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Optimizes performance using AI-driven insights.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SQL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Suitable for systems requiring strong consistency and complex queries.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Legacy application migration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Easy transition from on-premises SQL Server.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Azure Cosmos DB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Globally distributed NoSQL database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Designed for low latency and high availability worldwide.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Multi-model support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document, key-value, graph, and column-family APIs.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Cosmos DB Key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Horizontal scalability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Automatically scales throughput and storage.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Global distribution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Data can be replicated across multiple regions.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Cosmos DB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Real-time analytics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Fast access to large datasets.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Global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Applications requiring low latency across regions.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Azure SQL vs Cosmos DB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model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Azure SQL uses relational schema, Cosmos DB uses flexible NoSQL models.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Performance and scale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Cosmos DB excels in massive scale and low latency; SQL excels in complex queries.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Choosing Between SQL and Cosmos DB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use SQL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For structured data, transactions, and relational integrity.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When to use Cosmos DB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For scalability, flexibility, and distributed applications.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Data Consistency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is consistency?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Ensures data accuracy and uniformity across systems.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Importance in distributed systems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Maintaining consistency becomes complex across multiple nodes.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Strong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Immediate consistency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All users see the same data instantly after a write operation.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Trade-offs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Higher latency and reduced availability in distributed environments.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Types of Data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Structured data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Organized into predefined schemas such as tables with rows and columns.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Unstructured and semi-structured data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Includes JSON, documents, media files, and logs without rigid schemas.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Eventual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Delayed consistency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Updates propagate over time and nodes eventually converge.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Benefits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Improved performance and availability.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Consistency Spectrum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Multiple consistency levels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Systems offer tunable consistency models.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Trade-off triangle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Balances consistency, availability, and partition tolerance.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Consistency in Cosmos DB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Configurable consistency levels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strong, bounded staleness, session, prefix, and eventual consistency.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Flexibility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Consistency level can be chosen per request.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Data Partitioning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Horizontal data distribution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Splits data across nodes for scalability.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Partition keys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Determine how data is distributed.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Replication in Cloud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duplication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Copies data across locations.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High availability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Improves resilience and fault tolerance.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Introduction to Data Migration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Moving data to the cloud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Transferring data from on-premises to cloud services.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Migration strategies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Includes rehosting, refactoring, or rebuilding.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Migration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Lift and shift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Move systems with minimal changes.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Modernization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Redesign to leverage cloud-native features.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Migration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consistency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Preventing data loss during migration.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Downtime minimization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Keeping systems available.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Migration Tools and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Data transfer services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 tools to automate migration.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Incremental migration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Move data in phases to reduce risk.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Hybrid Data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Combining on-prem and cloud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Data distributed across environments.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Gradual transition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Supports step-by-step migration.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What Is a Relational Database?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Table-based structure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Data is stored in tables with defined relationships between them.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Schema enforcement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Requires predefined schema ensuring data consistency and integrity.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Performance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Latency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Time required to access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Throughput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Amount of data processed per unit time.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Cost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Storage costs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Based on data volume and access patterns.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Compute costs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Driven by query and processing needs.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Security in Data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Encryption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Protects data at rest and in transit.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Access control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Restricts who can access data.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Backup and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Automated backups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Regular snapshots of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Disaster recovery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Restores data after failures.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Monitoring and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Performance monitoring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Track usage and identify bottlenecks.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Scaling strategies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Adjust resources based on demand.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Choose the right database type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Match technology to application needs.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Design for scalability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Plan growth from the beginning.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Relational and NoSQL serve different needs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Each has strengths based on use case.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Azure provides flexible database solutions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SQL and Cosmos DB cover most scenarios.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Consistency and migration are key considerations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Proper planning enables reliable systems.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Relational Database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ACID compliance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Ensures Atomicity, Consistency, Isolation, and Durability for transactions.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SQL query language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Uses structured queries for data manipulation and retrieval.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Relational Database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Transactional systems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Banking, e-commerce, and ERP systems rely on strict consistency.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Complex queries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Ideal for joins, aggregations, and reporting.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What Is NoSQL?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Non-relational databases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Designed for flexible schemas and horizontal scalability.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Multiple data models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Includes document, key-value, column-family, and graph databases.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NoSQL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Schema flexibility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Allows dynamic and evolving data structures.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High scalability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Easily scales horizontally across distributed systems.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NoSQL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Big data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Handles large volumes of rapidly changing data.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Real-time applications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Suitable for IoT, gaming, and social platforms.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Relational vs NoSQL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Schema rigidity vs flexibility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Relational enforces schema, NoSQL allows dynamic structures.</a:t>
            </a:r>
          </a:p>
          <a:p>
            <a:pPr>
              <a:defRPr sz="2400" b="1">
                <a:solidFill>
                  <a:srgbClr val="FFFFFF"/>
                </a:solidFill>
              </a:defRPr>
            </a:pPr>
            <a:r>
              <a:t>Scaling approach</a:t>
            </a:r>
          </a:p>
          <a:p>
            <a:pPr lvl="1">
              <a:defRPr sz="1800">
                <a:solidFill>
                  <a:srgbClr val="FFFFFF"/>
                </a:solidFill>
              </a:defRPr>
            </a:pPr>
            <a:r>
              <a:t>Relational typically scales vertically, NoSQL horizontally.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Diavetítés a képernyőre (4:3 oldalarány)</PresentationFormat>
  <Paragraphs>0</Paragraphs>
  <Slides>36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36</vt:i4>
      </vt:variant>
    </vt:vector>
  </HeadingPairs>
  <TitlesOfParts>
    <vt:vector size="37" baseType="lpstr">
      <vt:lpstr>Office Theme</vt:lpstr>
      <vt:lpstr>Introduction to Cloud Databases &amp; Storage</vt:lpstr>
      <vt:lpstr>Types of Data Storage</vt:lpstr>
      <vt:lpstr>What Is a Relational Database?</vt:lpstr>
      <vt:lpstr>Relational Database Characteristics</vt:lpstr>
      <vt:lpstr>Relational Database Use Cases</vt:lpstr>
      <vt:lpstr>What Is NoSQL?</vt:lpstr>
      <vt:lpstr>NoSQL Characteristics</vt:lpstr>
      <vt:lpstr>NoSQL Use Cases</vt:lpstr>
      <vt:lpstr>Relational vs NoSQL Comparison</vt:lpstr>
      <vt:lpstr>Introduction to Azure SQL Database</vt:lpstr>
      <vt:lpstr>Azure SQL Key Features</vt:lpstr>
      <vt:lpstr>Azure SQL Use Cases</vt:lpstr>
      <vt:lpstr>Introduction to Azure Cosmos DB</vt:lpstr>
      <vt:lpstr>Cosmos DB Key Features</vt:lpstr>
      <vt:lpstr>Cosmos DB Use Cases</vt:lpstr>
      <vt:lpstr>Azure SQL vs Cosmos DB</vt:lpstr>
      <vt:lpstr>Choosing Between SQL and Cosmos DB</vt:lpstr>
      <vt:lpstr>Data Consistency Basics</vt:lpstr>
      <vt:lpstr>Strong Consistency</vt:lpstr>
      <vt:lpstr>Eventual Consistency</vt:lpstr>
      <vt:lpstr>Consistency Spectrum</vt:lpstr>
      <vt:lpstr>Consistency in Cosmos DB</vt:lpstr>
      <vt:lpstr>Data Partitioning</vt:lpstr>
      <vt:lpstr>Replication in Cloud Databases</vt:lpstr>
      <vt:lpstr>Introduction to Data Migration</vt:lpstr>
      <vt:lpstr>Migration Approaches</vt:lpstr>
      <vt:lpstr>Migration Challenges</vt:lpstr>
      <vt:lpstr>Migration Tools and Techniques</vt:lpstr>
      <vt:lpstr>Hybrid Data Architectures</vt:lpstr>
      <vt:lpstr>Performance Considerations</vt:lpstr>
      <vt:lpstr>Cost Considerations</vt:lpstr>
      <vt:lpstr>Security in Data Storage</vt:lpstr>
      <vt:lpstr>Backup and Recovery</vt:lpstr>
      <vt:lpstr>Monitoring and Optimization</vt:lpstr>
      <vt:lpstr>Best Practices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2</cp:revision>
  <dcterms:created xsi:type="dcterms:W3CDTF">2013-01-27T09:14:16Z</dcterms:created>
  <dcterms:modified xsi:type="dcterms:W3CDTF">2026-04-20T04:54:25Z</dcterms:modified>
  <cp:category/>
</cp:coreProperties>
</file>