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Serverless Computing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is serverless?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Serverless is a cloud execution model where the cloud provider dynamically manages infrastructure, allowing developers to focus only on code.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Key idea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No need to provision or manage servers; compute resources are allocated automatically.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Functions Execution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Function as a unit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Each function performs a single task.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Trigger-based execution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Functions run only when triggered.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Functions Hosting Plans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Consumption plan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Pay per execution with automatic scaling.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Premium and dedicated plans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Provide more control and consistent performance.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Triggers in Azure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Definition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Events that cause a function to execute.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Examples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HTTP requests, timers, queue messages.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Common Trigger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HTTP trigger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Executes function via web request.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Timer trigger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Executes on a schedule.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Storage and Messaging Triggers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Queue trigger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Processes messages from a queue.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Blob trigger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Responds to file changes in storage.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What Are Bindings?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Simplified data access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Bindings connect functions to external services without boilerplate code.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Input and output bindings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Automatically read from or write to resources.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Input Bindings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Data ingestion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Retrieve data from services such as storage or databases.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Simplified integration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Reduces need for manual API calls.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Output Bindings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Data output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Send data to services such as queues or databases.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Event chaining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Enables building workflows across services.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Example Function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Event triggers function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Function processes input data.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Output binding sends result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Data is stored or forwarded to another service.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Stateless Nature of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No persistent state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Each execution is independent.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External state management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State is stored in databases or storage services.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Benefits of Serverless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Reduced operational overhead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Infrastructure management, scaling, and maintenance are handled by the cloud provider.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Cost efficiency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Billing is based on actual execution time rather than pre-allocated resources.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Scaling in Azure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Automatic scaling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Functions scale based on incoming events.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Parallel execution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Multiple instances handle concurrent events.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Cold Start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Definition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Delay when a function starts after being idle.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Impact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Affects latency for infrequently used functions.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Monitoring Azure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Built-in monitoring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Integrated with logging and telemetry tools.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Performance tracking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Monitor execution time and failures.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Error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Retry policies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Automatically retry failed executions.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Logging errors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Capture failures for debugging.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Security in Serverless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Authentication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Secure endpoints with identity providers.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Authorization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Control access to functions and resources.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Use Case: Web APIs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Lightweight APIs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Build scalable HTTP endpoints.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Backend services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Handle business logic for applications.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Use Case: Data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Stream processing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Process real-time data from IoT or event streams.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Batch processing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Execute tasks on scheduled intervals.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Use Case: Automation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Scheduled tasks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Run maintenance jobs or reports.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Workflow automation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Integrate multiple services through events.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Use Case: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Service integration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Connect systems using events and messaging.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Microservices communication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Enable loosely coupled services.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Serverless Architecture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Event-driven microservices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Each service reacts to specific events.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Backend for frontend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Functions act as APIs tailored for clients.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Serverless vs Traditional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Traditional model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Requires provisioning servers and managing scaling manually.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Serverless model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Automatically scales based on demand with minimal configuration.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Advantages of Serverless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Scalability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Automatically adapts to workload.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Faster development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Focus on business logic instead of infrastructure.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Limitations of Serverless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Cold start latency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May impact performance.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Execution time limits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Functions have maximum runtime constraints.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Cost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Pay-per-use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Charged based on execution time and resources.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Cost optimization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Efficient for unpredictable workloads.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Comparison with Containers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Serverless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No infrastructure management.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Containers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More control over runtime environment.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Keep functions small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Single responsibility improves maintainability.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Use external storage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Avoid storing state within functions.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Serverless enables event-driven architectures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Applications respond dynamically to events.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Azure Functions simplify development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Provide scalable and managed execution.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Triggers and bindings are core concepts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Enable seamless integration with cloud services.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Core Concepts of Serverless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Event-driven execution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Functions are triggered by events rather than running continuously.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Stateless design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Each execution is independent, with no persistent memory.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What Are Event-Driven Systems?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Definition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Systems that respond to events such as user actions, messages, or system changes.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Asynchronous processing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Components communicate without waiting for immediate responses.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Types of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System events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File uploads, database updates, or scheduled tasks.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User-generated events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API requests, button clicks, or form submissions.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Event Producers and Consumers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Producers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Generate events (e.g., applications, devices).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Consumers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React to events and perform actions.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Event-Driven Architecture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Loose coupling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Components are independent and easier to maintain.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Scalability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Each component scales independently.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Azure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Serverless compute service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Runs code in response to events without managing infrastructure.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Multi-language support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C#, JavaScript, Python, Java, and 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Diavetítés a képernyőre (4:3 oldalarány)</PresentationFormat>
  <Paragraphs>0</Paragraphs>
  <Slides>35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36" baseType="lpstr">
      <vt:lpstr>Office Theme</vt:lpstr>
      <vt:lpstr>Introduction to Serverless Computing</vt:lpstr>
      <vt:lpstr>Benefits of Serverless</vt:lpstr>
      <vt:lpstr>Serverless vs Traditional Architecture</vt:lpstr>
      <vt:lpstr>Core Concepts of Serverless</vt:lpstr>
      <vt:lpstr>What Are Event-Driven Systems?</vt:lpstr>
      <vt:lpstr>Types of Events</vt:lpstr>
      <vt:lpstr>Event Producers and Consumers</vt:lpstr>
      <vt:lpstr>Event-Driven Architecture Benefits</vt:lpstr>
      <vt:lpstr>Introduction to Azure Functions</vt:lpstr>
      <vt:lpstr>Azure Functions Execution Model</vt:lpstr>
      <vt:lpstr>Azure Functions Hosting Plans</vt:lpstr>
      <vt:lpstr>Triggers in Azure Functions</vt:lpstr>
      <vt:lpstr>Common Trigger Types</vt:lpstr>
      <vt:lpstr>Storage and Messaging Triggers</vt:lpstr>
      <vt:lpstr>What Are Bindings?</vt:lpstr>
      <vt:lpstr>Input Bindings</vt:lpstr>
      <vt:lpstr>Output Bindings</vt:lpstr>
      <vt:lpstr>Example Function Workflow</vt:lpstr>
      <vt:lpstr>Stateless Nature of Functions</vt:lpstr>
      <vt:lpstr>Scaling in Azure Functions</vt:lpstr>
      <vt:lpstr>Cold Start Concept</vt:lpstr>
      <vt:lpstr>Monitoring Azure Functions</vt:lpstr>
      <vt:lpstr>Error Handling</vt:lpstr>
      <vt:lpstr>Security in Serverless</vt:lpstr>
      <vt:lpstr>Use Case: Web APIs</vt:lpstr>
      <vt:lpstr>Use Case: Data Processing</vt:lpstr>
      <vt:lpstr>Use Case: Automation</vt:lpstr>
      <vt:lpstr>Use Case: Integration</vt:lpstr>
      <vt:lpstr>Serverless Architecture Patterns</vt:lpstr>
      <vt:lpstr>Advantages of Serverless</vt:lpstr>
      <vt:lpstr>Limitations of Serverless</vt:lpstr>
      <vt:lpstr>Cost Considerations</vt:lpstr>
      <vt:lpstr>Comparison with Containers</vt:lpstr>
      <vt:lpstr>Best Practices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2</cp:revision>
  <dcterms:created xsi:type="dcterms:W3CDTF">2013-01-27T09:14:16Z</dcterms:created>
  <dcterms:modified xsi:type="dcterms:W3CDTF">2026-04-20T05:00:56Z</dcterms:modified>
  <cp:category/>
</cp:coreProperties>
</file>