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22"/>
  </p:notesMasterIdLst>
  <p:sldIdLst>
    <p:sldId id="270" r:id="rId2"/>
    <p:sldId id="257" r:id="rId3"/>
    <p:sldId id="258" r:id="rId4"/>
    <p:sldId id="259" r:id="rId5"/>
    <p:sldId id="260" r:id="rId6"/>
    <p:sldId id="261" r:id="rId7"/>
    <p:sldId id="262" r:id="rId8"/>
    <p:sldId id="268" r:id="rId9"/>
    <p:sldId id="263" r:id="rId10"/>
    <p:sldId id="264" r:id="rId11"/>
    <p:sldId id="265" r:id="rId12"/>
    <p:sldId id="266" r:id="rId13"/>
    <p:sldId id="267" r:id="rId14"/>
    <p:sldId id="274" r:id="rId15"/>
    <p:sldId id="275" r:id="rId16"/>
    <p:sldId id="276" r:id="rId17"/>
    <p:sldId id="277" r:id="rId18"/>
    <p:sldId id="278" r:id="rId19"/>
    <p:sldId id="279" r:id="rId20"/>
    <p:sldId id="280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0944" autoAdjust="0"/>
  </p:normalViewPr>
  <p:slideViewPr>
    <p:cSldViewPr>
      <p:cViewPr varScale="1">
        <p:scale>
          <a:sx n="70" d="100"/>
          <a:sy n="70" d="100"/>
        </p:scale>
        <p:origin x="2784" y="2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E418BC3A-2D14-5F94-5991-E2EC83D96F1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hu-HU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BA30C8D6-2640-40CD-1F9C-1D3C1C3EF2A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hu-HU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889AC1FA-25B6-CD93-1298-51509A6B0ABB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82B221C9-B2E8-8811-E9D6-CF33F406B88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hu-HU" noProof="0"/>
              <a:t>Mintaszöveg szerkesztése</a:t>
            </a:r>
          </a:p>
          <a:p>
            <a:pPr lvl="1"/>
            <a:r>
              <a:rPr lang="en-US" altLang="hu-HU" noProof="0"/>
              <a:t>Második szint</a:t>
            </a:r>
          </a:p>
          <a:p>
            <a:pPr lvl="2"/>
            <a:r>
              <a:rPr lang="en-US" altLang="hu-HU" noProof="0"/>
              <a:t>Harmadik szint</a:t>
            </a:r>
          </a:p>
          <a:p>
            <a:pPr lvl="3"/>
            <a:r>
              <a:rPr lang="en-US" altLang="hu-HU" noProof="0"/>
              <a:t>Negyedik szint</a:t>
            </a:r>
          </a:p>
          <a:p>
            <a:pPr lvl="4"/>
            <a:r>
              <a:rPr lang="en-US" altLang="hu-HU" noProof="0"/>
              <a:t>Ötödik szint</a:t>
            </a:r>
          </a:p>
        </p:txBody>
      </p:sp>
      <p:sp>
        <p:nvSpPr>
          <p:cNvPr id="17414" name="Rectangle 6">
            <a:extLst>
              <a:ext uri="{FF2B5EF4-FFF2-40B4-BE49-F238E27FC236}">
                <a16:creationId xmlns:a16="http://schemas.microsoft.com/office/drawing/2014/main" id="{2F827202-3905-C70F-969C-0DE57448574C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hu-HU"/>
          </a:p>
        </p:txBody>
      </p:sp>
      <p:sp>
        <p:nvSpPr>
          <p:cNvPr id="17415" name="Rectangle 7">
            <a:extLst>
              <a:ext uri="{FF2B5EF4-FFF2-40B4-BE49-F238E27FC236}">
                <a16:creationId xmlns:a16="http://schemas.microsoft.com/office/drawing/2014/main" id="{6A27E399-3C24-DD00-59F9-BC5276982D5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0D54BFA-53D4-4E57-9023-39548CBB000B}" type="slidenum">
              <a:rPr lang="en-US" altLang="hu-HU"/>
              <a:pPr>
                <a:defRPr/>
              </a:pPr>
              <a:t>‹#›</a:t>
            </a:fld>
            <a:endParaRPr lang="en-US" alt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F573188D-4A5E-913F-CF4A-B9A4917910E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8FF1F77-5D18-486B-9936-06FF0095B822}" type="slidenum">
              <a:rPr lang="en-US" altLang="hu-HU" smtClean="0"/>
              <a:pPr/>
              <a:t>1</a:t>
            </a:fld>
            <a:endParaRPr lang="en-US" altLang="hu-HU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5E6F15C3-6A8F-A577-40B5-20752903A88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0799A73D-F34D-D8DB-B3B4-6DEABCCE5D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hu-HU" altLang="hu-H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Diakép helye 1">
            <a:extLst>
              <a:ext uri="{FF2B5EF4-FFF2-40B4-BE49-F238E27FC236}">
                <a16:creationId xmlns:a16="http://schemas.microsoft.com/office/drawing/2014/main" id="{6D8A291A-3941-7042-CAE9-BB212F59262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Jegyzetek helye 2">
            <a:extLst>
              <a:ext uri="{FF2B5EF4-FFF2-40B4-BE49-F238E27FC236}">
                <a16:creationId xmlns:a16="http://schemas.microsoft.com/office/drawing/2014/main" id="{9322BFD2-95ED-BF75-9E7C-FE875546A5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Char char="•"/>
            </a:pPr>
            <a:r>
              <a:rPr lang="hu-HU" altLang="hu-HU"/>
              <a:t>Okai: </a:t>
            </a:r>
            <a:r>
              <a:rPr lang="hu-HU" altLang="hu-HU">
                <a:solidFill>
                  <a:srgbClr val="202122"/>
                </a:solidFill>
              </a:rPr>
              <a:t>az előállított szoftverek méretének növekedése maga után vonta a komplexitás növekedését is</a:t>
            </a:r>
          </a:p>
          <a:p>
            <a:pPr>
              <a:buFontTx/>
              <a:buChar char="•"/>
            </a:pPr>
            <a:r>
              <a:rPr lang="hu-HU" altLang="hu-HU">
                <a:solidFill>
                  <a:srgbClr val="202122"/>
                </a:solidFill>
              </a:rPr>
              <a:t>minőségi követelmények változása</a:t>
            </a:r>
          </a:p>
          <a:p>
            <a:pPr>
              <a:buFontTx/>
              <a:buChar char="•"/>
            </a:pPr>
            <a:r>
              <a:rPr lang="hu-HU" altLang="hu-HU">
                <a:solidFill>
                  <a:srgbClr val="202122"/>
                </a:solidFill>
              </a:rPr>
              <a:t>a fejlesztési módszerek nem tartottak lépést a változással</a:t>
            </a:r>
          </a:p>
          <a:p>
            <a:pPr>
              <a:buFontTx/>
              <a:buChar char="•"/>
            </a:pPr>
            <a:r>
              <a:rPr lang="hu-HU" altLang="hu-HU">
                <a:solidFill>
                  <a:srgbClr val="202122"/>
                </a:solidFill>
              </a:rPr>
              <a:t>felhasználói környezetek változása</a:t>
            </a:r>
          </a:p>
          <a:p>
            <a:pPr eaLnBrk="1" hangingPunct="1"/>
            <a:endParaRPr lang="hu-HU" altLang="hu-HU"/>
          </a:p>
          <a:p>
            <a:pPr eaLnBrk="1" hangingPunct="1"/>
            <a:r>
              <a:rPr lang="hu-HU" altLang="hu-HU"/>
              <a:t>megoldás:</a:t>
            </a:r>
          </a:p>
          <a:p>
            <a:pPr>
              <a:buFontTx/>
              <a:buChar char="•"/>
            </a:pPr>
            <a:r>
              <a:rPr lang="hu-HU" altLang="hu-HU">
                <a:solidFill>
                  <a:srgbClr val="202122"/>
                </a:solidFill>
              </a:rPr>
              <a:t>a szoftverkészítés technologizálása</a:t>
            </a:r>
          </a:p>
          <a:p>
            <a:pPr>
              <a:buFontTx/>
              <a:buChar char="•"/>
            </a:pPr>
            <a:r>
              <a:rPr lang="hu-HU" altLang="hu-HU">
                <a:solidFill>
                  <a:srgbClr val="202122"/>
                </a:solidFill>
              </a:rPr>
              <a:t>új elvek, módszerek kidolgozása</a:t>
            </a:r>
          </a:p>
          <a:p>
            <a:pPr>
              <a:buFontTx/>
              <a:buChar char="•"/>
            </a:pPr>
            <a:r>
              <a:rPr lang="hu-HU" altLang="hu-HU">
                <a:solidFill>
                  <a:srgbClr val="202122"/>
                </a:solidFill>
              </a:rPr>
              <a:t>szoftver szabványok bevezetése</a:t>
            </a:r>
          </a:p>
          <a:p>
            <a:pPr>
              <a:buFontTx/>
              <a:buChar char="•"/>
            </a:pPr>
            <a:r>
              <a:rPr lang="hu-HU" altLang="hu-HU">
                <a:solidFill>
                  <a:srgbClr val="202122"/>
                </a:solidFill>
              </a:rPr>
              <a:t>új programozási paradigmák alkalmazása</a:t>
            </a:r>
          </a:p>
          <a:p>
            <a:endParaRPr lang="hu-HU" altLang="hu-HU"/>
          </a:p>
        </p:txBody>
      </p:sp>
      <p:sp>
        <p:nvSpPr>
          <p:cNvPr id="6148" name="Dia számának helye 3">
            <a:extLst>
              <a:ext uri="{FF2B5EF4-FFF2-40B4-BE49-F238E27FC236}">
                <a16:creationId xmlns:a16="http://schemas.microsoft.com/office/drawing/2014/main" id="{FAD9B8C1-E8EF-25AC-BAB4-9D4DC9C39E5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8A16026-1F32-4B79-A249-4E99BD91DF7E}" type="slidenum">
              <a:rPr lang="en-US" altLang="hu-HU" smtClean="0"/>
              <a:pPr/>
              <a:t>2</a:t>
            </a:fld>
            <a:endParaRPr lang="en-US" altLang="hu-H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Diakép helye 1">
            <a:extLst>
              <a:ext uri="{FF2B5EF4-FFF2-40B4-BE49-F238E27FC236}">
                <a16:creationId xmlns:a16="http://schemas.microsoft.com/office/drawing/2014/main" id="{BE6A3ADC-BE4B-06BB-7A6C-F89885D886F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Jegyzetek helye 2">
            <a:extLst>
              <a:ext uri="{FF2B5EF4-FFF2-40B4-BE49-F238E27FC236}">
                <a16:creationId xmlns:a16="http://schemas.microsoft.com/office/drawing/2014/main" id="{711F0238-D7F4-C8EE-6BBF-2BE28D863C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hu-HU" altLang="hu-HU">
                <a:solidFill>
                  <a:srgbClr val="D1D5DB"/>
                </a:solidFill>
                <a:latin typeface="Söhne"/>
              </a:rPr>
              <a:t>Webszolgáltatásnak nevezzük az olyan szoftveralkalmazásokat, amelyek az interneten keresztül elérhetők, és különböző szolgáltatásokat nyújtanak. Ez lehet például egy online bolt, ahol vásárolni lehet, vagy egy banki alkalmazás, amely lehetővé teszi a banki ügyek intézését az interneten keresztül.</a:t>
            </a:r>
          </a:p>
          <a:p>
            <a:pPr eaLnBrk="1" hangingPunct="1"/>
            <a:r>
              <a:rPr lang="hu-HU" altLang="hu-HU">
                <a:solidFill>
                  <a:srgbClr val="D1D5DB"/>
                </a:solidFill>
                <a:latin typeface="Söhne"/>
              </a:rPr>
              <a:t> A webszolgáltatások általában szabványos protokollokon keresztül kommunikálnak, például HTTP vagy SOAP protokollon keresztül, és használhatók más alkalmazásokkal való kommunikációra is. A webszolgáltatások fontosak az üzleti alkalmazások, a mobilalkalmazások és a webes alkalmazások számára, mivel lehetővé teszik az adatok és szolgáltatások megosztását és integrálását más alkalmazásokkal.</a:t>
            </a:r>
            <a:endParaRPr lang="hu-HU" altLang="hu-HU"/>
          </a:p>
        </p:txBody>
      </p:sp>
      <p:sp>
        <p:nvSpPr>
          <p:cNvPr id="8196" name="Dia számának helye 3">
            <a:extLst>
              <a:ext uri="{FF2B5EF4-FFF2-40B4-BE49-F238E27FC236}">
                <a16:creationId xmlns:a16="http://schemas.microsoft.com/office/drawing/2014/main" id="{0D2BC5B8-D022-7290-5967-74EE37C4937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C415F46-C642-4392-8492-F866EC70892A}" type="slidenum">
              <a:rPr lang="en-US" altLang="hu-HU" smtClean="0"/>
              <a:pPr/>
              <a:t>3</a:t>
            </a:fld>
            <a:endParaRPr lang="en-US" altLang="hu-H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Diakép helye 1">
            <a:extLst>
              <a:ext uri="{FF2B5EF4-FFF2-40B4-BE49-F238E27FC236}">
                <a16:creationId xmlns:a16="http://schemas.microsoft.com/office/drawing/2014/main" id="{FE555E72-5A4E-2A11-A25C-F4365EF6D7F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Jegyzetek helye 2">
            <a:extLst>
              <a:ext uri="{FF2B5EF4-FFF2-40B4-BE49-F238E27FC236}">
                <a16:creationId xmlns:a16="http://schemas.microsoft.com/office/drawing/2014/main" id="{C093CD89-244E-A410-A3CD-4F412E5C3E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hu-HU" altLang="hu-HU">
                <a:solidFill>
                  <a:srgbClr val="D1D5DB"/>
                </a:solidFill>
                <a:latin typeface="Söhne"/>
              </a:rPr>
              <a:t>Mind a CORBA (Common Object Request Broker Architecture), mind a DCOM (Distributed Component Object Model) olyan elosztott objektumorientált számítási modell, amelyek lehetővé teszik a különböző számítógépeken futó alkalmazások közötti kommunikációt.</a:t>
            </a:r>
          </a:p>
          <a:p>
            <a:pPr eaLnBrk="1" hangingPunct="1"/>
            <a:r>
              <a:rPr lang="hu-HU" altLang="hu-HU">
                <a:solidFill>
                  <a:srgbClr val="D1D5DB"/>
                </a:solidFill>
                <a:latin typeface="Söhne"/>
              </a:rPr>
              <a:t>A CORBA egy platformfüggetlen architektúra, amely lehetővé teszi, hogy különböző programozási nyelvekben írt objektumok kommunikáljanak egymással.</a:t>
            </a:r>
          </a:p>
          <a:p>
            <a:pPr eaLnBrk="1" hangingPunct="1"/>
            <a:r>
              <a:rPr lang="hu-HU" altLang="hu-HU">
                <a:solidFill>
                  <a:srgbClr val="D1D5DB"/>
                </a:solidFill>
                <a:latin typeface="Söhne"/>
              </a:rPr>
              <a:t>A DCOM egy Microsoft által fejlesztett technológia, amely az objektumok kommunikációját teszi lehetővé különböző Windows alapú számítógépek között. COM szabványon alapul. </a:t>
            </a:r>
            <a:endParaRPr lang="hu-HU" altLang="hu-HU"/>
          </a:p>
        </p:txBody>
      </p:sp>
      <p:sp>
        <p:nvSpPr>
          <p:cNvPr id="10244" name="Dia számának helye 3">
            <a:extLst>
              <a:ext uri="{FF2B5EF4-FFF2-40B4-BE49-F238E27FC236}">
                <a16:creationId xmlns:a16="http://schemas.microsoft.com/office/drawing/2014/main" id="{4E86C334-8704-3D8E-F2E5-DDCEE293816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C83B8F9-BC89-4596-B0D7-18DADBF090F5}" type="slidenum">
              <a:rPr lang="en-US" altLang="hu-HU" smtClean="0"/>
              <a:pPr/>
              <a:t>4</a:t>
            </a:fld>
            <a:endParaRPr lang="en-US" altLang="hu-H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Diakép helye 1">
            <a:extLst>
              <a:ext uri="{FF2B5EF4-FFF2-40B4-BE49-F238E27FC236}">
                <a16:creationId xmlns:a16="http://schemas.microsoft.com/office/drawing/2014/main" id="{704F0D20-4E30-AA93-B0AC-3B839E925D3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Jegyzetek helye 2">
            <a:extLst>
              <a:ext uri="{FF2B5EF4-FFF2-40B4-BE49-F238E27FC236}">
                <a16:creationId xmlns:a16="http://schemas.microsoft.com/office/drawing/2014/main" id="{2345C8B2-2E78-61AD-3DB9-5A645D0475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hu-HU" altLang="hu-HU">
                <a:solidFill>
                  <a:srgbClr val="D1D5DB"/>
                </a:solidFill>
                <a:latin typeface="Söhne"/>
              </a:rPr>
              <a:t>a SOAP üzenetek XML formátumúak. A SOAP üzenetek olyan információkat tartalmaznak, mint a kérés típusa, a kérési paraméterek, valamint a válasz típusa és a válaszadatok. Ezeket az üzeneteket általában HTTP-n keresztül küldik el, de más protokollok is használhatók, például SMTP (Simple Mail Transfer Protocol) vagy JMS (Java Message Service).</a:t>
            </a:r>
          </a:p>
          <a:p>
            <a:pPr eaLnBrk="1" hangingPunct="1"/>
            <a:r>
              <a:rPr lang="hu-HU" altLang="hu-HU">
                <a:solidFill>
                  <a:srgbClr val="D1D5DB"/>
                </a:solidFill>
                <a:latin typeface="Söhne"/>
              </a:rPr>
              <a:t>A SOAP segítségével az alkalmazások platformfüggetlenek lehetnek, mivel az XML formátumot számos programozási nyelv támogatja. </a:t>
            </a:r>
          </a:p>
          <a:p>
            <a:pPr eaLnBrk="1" hangingPunct="1"/>
            <a:endParaRPr lang="hu-HU" altLang="hu-HU">
              <a:solidFill>
                <a:srgbClr val="D1D5DB"/>
              </a:solidFill>
              <a:latin typeface="Söhne"/>
            </a:endParaRPr>
          </a:p>
          <a:p>
            <a:pPr eaLnBrk="1" hangingPunct="1"/>
            <a:r>
              <a:rPr lang="hu-HU" altLang="hu-HU">
                <a:solidFill>
                  <a:srgbClr val="D1D5DB"/>
                </a:solidFill>
                <a:latin typeface="Söhne"/>
              </a:rPr>
              <a:t>Az UDDI (Universal Description, Discovery, and Integration) egy szabványosított rendszer az internetes szolgáltatások leírására, keresésére és integrálására. Tehát az alkalmazások megkereshetik és használhatják más alkalmazások szolgáltatásait.. Az UDDI-ban az alkalmazásokat és a szolgáltatásaikat leíró információk (pl. elérhetőségek, funkciók, protokollok, interfészek, kulcsszavak) publikusan elérhetők, így más alkalmazások keresni tudják és integrálni tudják ezeket a szolgáltatásokat. Az UDDI egy fontos eleme az SOA (Service Oriented Architecture) alkalmazásoknak, amelyek különböző internetes szolgáltatások integrációjára épülnek.</a:t>
            </a:r>
          </a:p>
          <a:p>
            <a:pPr eaLnBrk="1" hangingPunct="1"/>
            <a:endParaRPr lang="hu-HU" altLang="hu-HU">
              <a:solidFill>
                <a:srgbClr val="D1D5DB"/>
              </a:solidFill>
              <a:latin typeface="Söhne"/>
            </a:endParaRPr>
          </a:p>
          <a:p>
            <a:pPr eaLnBrk="1" hangingPunct="1"/>
            <a:r>
              <a:rPr lang="hu-HU" altLang="hu-HU">
                <a:solidFill>
                  <a:srgbClr val="D1D5DB"/>
                </a:solidFill>
                <a:latin typeface="Söhne"/>
              </a:rPr>
              <a:t>A WSDL (Web Services Description Language) egy XML alapú nyelv, amelyet a webes szolgáltatások leírására használnak. A WSDL leírja a webes szolgáltatások működését, például a szolgáltatás elérési útját (URL), a támogatott protokollokat, a szolgáltatás felépítését, az elvárt bemeneti és kimeneti adatokat, valamint az alkalmazási logikát. </a:t>
            </a:r>
          </a:p>
          <a:p>
            <a:pPr eaLnBrk="1" hangingPunct="1"/>
            <a:endParaRPr lang="hu-HU" altLang="hu-HU"/>
          </a:p>
        </p:txBody>
      </p:sp>
      <p:sp>
        <p:nvSpPr>
          <p:cNvPr id="12292" name="Dia számának helye 3">
            <a:extLst>
              <a:ext uri="{FF2B5EF4-FFF2-40B4-BE49-F238E27FC236}">
                <a16:creationId xmlns:a16="http://schemas.microsoft.com/office/drawing/2014/main" id="{7E39EF33-CB31-C16F-14EE-43FFF297E2F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D07CFF1-03BB-41BD-8B3C-3FD577C5228C}" type="slidenum">
              <a:rPr lang="en-US" altLang="hu-HU" smtClean="0"/>
              <a:pPr/>
              <a:t>5</a:t>
            </a:fld>
            <a:endParaRPr lang="en-US" altLang="hu-H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Diakép helye 1">
            <a:extLst>
              <a:ext uri="{FF2B5EF4-FFF2-40B4-BE49-F238E27FC236}">
                <a16:creationId xmlns:a16="http://schemas.microsoft.com/office/drawing/2014/main" id="{C64A7538-65AE-D310-CD51-429457EC7CC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Jegyzetek helye 2">
            <a:extLst>
              <a:ext uri="{FF2B5EF4-FFF2-40B4-BE49-F238E27FC236}">
                <a16:creationId xmlns:a16="http://schemas.microsoft.com/office/drawing/2014/main" id="{545A402E-4E3D-8B7F-44BB-698CDB9E6F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hu-HU" altLang="hu-HU">
                <a:solidFill>
                  <a:srgbClr val="D1D5DB"/>
                </a:solidFill>
                <a:latin typeface="Söhne"/>
              </a:rPr>
              <a:t>Az RPC (Remote Procedure Call) egy kommunikációs protokoll, amely lehetővé teszi a számítógépes programoknak, hogy távoli gépek vagy folyamatok által végzett műveleteket hajtsanak végre, mintha azok a helyi gépen futnának. </a:t>
            </a:r>
            <a:endParaRPr lang="hu-HU" altLang="hu-HU"/>
          </a:p>
        </p:txBody>
      </p:sp>
      <p:sp>
        <p:nvSpPr>
          <p:cNvPr id="14340" name="Dia számának helye 3">
            <a:extLst>
              <a:ext uri="{FF2B5EF4-FFF2-40B4-BE49-F238E27FC236}">
                <a16:creationId xmlns:a16="http://schemas.microsoft.com/office/drawing/2014/main" id="{1B11570D-B637-3900-71A3-6613B0A39B0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8F90A2C-D668-46B7-ABDE-BB0C727033BB}" type="slidenum">
              <a:rPr lang="en-US" altLang="hu-HU" smtClean="0"/>
              <a:pPr/>
              <a:t>6</a:t>
            </a:fld>
            <a:endParaRPr lang="en-US" altLang="hu-H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Diakép helye 1">
            <a:extLst>
              <a:ext uri="{FF2B5EF4-FFF2-40B4-BE49-F238E27FC236}">
                <a16:creationId xmlns:a16="http://schemas.microsoft.com/office/drawing/2014/main" id="{013EB21E-682A-06C8-F51A-1AD4350D06A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Jegyzetek helye 2">
            <a:extLst>
              <a:ext uri="{FF2B5EF4-FFF2-40B4-BE49-F238E27FC236}">
                <a16:creationId xmlns:a16="http://schemas.microsoft.com/office/drawing/2014/main" id="{AC7925B6-1787-DCC1-FBE0-38038A17615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buFont typeface="Calibri Light" panose="020F0302020204030204" pitchFamily="34" charset="0"/>
              <a:buAutoNum type="arabicPeriod"/>
            </a:pPr>
            <a:r>
              <a:rPr lang="hu-HU" altLang="hu-HU">
                <a:solidFill>
                  <a:srgbClr val="D1D5DB"/>
                </a:solidFill>
                <a:latin typeface="Söhne"/>
              </a:rPr>
              <a:t>Interoperabilitás: A webszolgáltatások által lehetővé válik különböző alkalmazások és rendszerek kommunikációja, még akkor is, ha azok különböző programozási nyelveken vagy operációs rendszereken futnak.</a:t>
            </a:r>
          </a:p>
          <a:p>
            <a:pPr eaLnBrk="1" hangingPunct="1">
              <a:buFont typeface="Calibri Light" panose="020F0302020204030204" pitchFamily="34" charset="0"/>
              <a:buAutoNum type="arabicPeriod"/>
            </a:pPr>
            <a:r>
              <a:rPr lang="hu-HU" altLang="hu-HU">
                <a:solidFill>
                  <a:srgbClr val="D1D5DB"/>
                </a:solidFill>
                <a:latin typeface="Söhne"/>
              </a:rPr>
              <a:t>Hálózati függetlenség: A webszolgáltatások a standard webprotokollokon, például az HTTP-n és az XML-en alapulnak, így a hálózat típusától függetlenül elérhetőek.</a:t>
            </a:r>
          </a:p>
          <a:p>
            <a:pPr eaLnBrk="1" hangingPunct="1">
              <a:buFont typeface="Calibri Light" panose="020F0302020204030204" pitchFamily="34" charset="0"/>
              <a:buAutoNum type="arabicPeriod"/>
            </a:pPr>
            <a:r>
              <a:rPr lang="hu-HU" altLang="hu-HU">
                <a:solidFill>
                  <a:srgbClr val="D1D5DB"/>
                </a:solidFill>
                <a:latin typeface="Söhne"/>
              </a:rPr>
              <a:t>Újrafelhasználhatóság: A webszolgáltatások újrafelhasználhatók, így a fejlesztők újra és újra felhasználhatják azokat a különböző alkalmazások és rendszerek létrehozása során.</a:t>
            </a:r>
          </a:p>
          <a:p>
            <a:pPr eaLnBrk="1" hangingPunct="1">
              <a:buFont typeface="Calibri Light" panose="020F0302020204030204" pitchFamily="34" charset="0"/>
              <a:buAutoNum type="arabicPeriod"/>
            </a:pPr>
            <a:r>
              <a:rPr lang="hu-HU" altLang="hu-HU">
                <a:solidFill>
                  <a:srgbClr val="D1D5DB"/>
                </a:solidFill>
                <a:latin typeface="Söhne"/>
              </a:rPr>
              <a:t>Költséghatékonyság: A webszolgáltatások használata csökkenti az üzemeltetési és fejlesztési költségeket, mivel lehetővé teszi az alkalmazások és rendszerek közös használatát.</a:t>
            </a:r>
          </a:p>
          <a:p>
            <a:pPr eaLnBrk="1" hangingPunct="1">
              <a:buFont typeface="Calibri Light" panose="020F0302020204030204" pitchFamily="34" charset="0"/>
              <a:buAutoNum type="arabicPeriod"/>
            </a:pPr>
            <a:r>
              <a:rPr lang="hu-HU" altLang="hu-HU">
                <a:solidFill>
                  <a:srgbClr val="D1D5DB"/>
                </a:solidFill>
                <a:latin typeface="Söhne"/>
              </a:rPr>
              <a:t>Rugalmasság: A webszolgáltatások rugalmasan alkalmazkodnak a változó üzleti igényekhez és a felhasználói igényekhez.</a:t>
            </a:r>
          </a:p>
          <a:p>
            <a:pPr eaLnBrk="1" hangingPunct="1">
              <a:buFont typeface="Calibri Light" panose="020F0302020204030204" pitchFamily="34" charset="0"/>
              <a:buAutoNum type="arabicPeriod"/>
            </a:pPr>
            <a:r>
              <a:rPr lang="hu-HU" altLang="hu-HU">
                <a:solidFill>
                  <a:srgbClr val="D1D5DB"/>
                </a:solidFill>
                <a:latin typeface="Söhne"/>
              </a:rPr>
              <a:t>Biztonság: A webszolgáltatások biztonságos kommunikációt tesznek lehetővé, mivel a kommunikáció titkosított csatornákon keresztül</a:t>
            </a:r>
          </a:p>
          <a:p>
            <a:pPr eaLnBrk="1" hangingPunct="1"/>
            <a:endParaRPr lang="hu-HU" altLang="hu-HU"/>
          </a:p>
        </p:txBody>
      </p:sp>
      <p:sp>
        <p:nvSpPr>
          <p:cNvPr id="17412" name="Dia számának helye 3">
            <a:extLst>
              <a:ext uri="{FF2B5EF4-FFF2-40B4-BE49-F238E27FC236}">
                <a16:creationId xmlns:a16="http://schemas.microsoft.com/office/drawing/2014/main" id="{AE51E9D2-3D48-6AE5-F4DC-70F5B513268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DAB802C-07D1-4D04-854C-E58EF86807DC}" type="slidenum">
              <a:rPr lang="en-US" altLang="hu-HU" smtClean="0"/>
              <a:pPr/>
              <a:t>8</a:t>
            </a:fld>
            <a:endParaRPr lang="en-US" altLang="hu-H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Diakép helye 1">
            <a:extLst>
              <a:ext uri="{FF2B5EF4-FFF2-40B4-BE49-F238E27FC236}">
                <a16:creationId xmlns:a16="http://schemas.microsoft.com/office/drawing/2014/main" id="{5AE3478C-50B6-6754-0799-339FD7BFB7A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Jegyzetek helye 2">
            <a:extLst>
              <a:ext uri="{FF2B5EF4-FFF2-40B4-BE49-F238E27FC236}">
                <a16:creationId xmlns:a16="http://schemas.microsoft.com/office/drawing/2014/main" id="{08F9729A-726E-6BD4-A1A9-AD210627212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hu-HU" altLang="hu-HU">
                <a:solidFill>
                  <a:srgbClr val="D1D5DB"/>
                </a:solidFill>
                <a:latin typeface="Söhne"/>
              </a:rPr>
              <a:t>A B2C modellben a vállalatok az árukat és szolgáltatásokat közvetlenül a fogyasztóknak értékesítik, és ezt általában online vagy hagyományos értékesítési csatornákon keresztül teszik meg, mint például boltokban, áruházláncokban, webáruházakban vagy online piactereken keresztül.</a:t>
            </a:r>
          </a:p>
          <a:p>
            <a:pPr eaLnBrk="1" hangingPunct="1"/>
            <a:endParaRPr lang="hu-HU" altLang="hu-HU">
              <a:solidFill>
                <a:srgbClr val="D1D5DB"/>
              </a:solidFill>
              <a:latin typeface="Söhne"/>
            </a:endParaRPr>
          </a:p>
          <a:p>
            <a:pPr eaLnBrk="1" hangingPunct="1"/>
            <a:r>
              <a:rPr lang="hu-HU" altLang="hu-HU">
                <a:solidFill>
                  <a:srgbClr val="D1D5DB"/>
                </a:solidFill>
                <a:latin typeface="Söhne"/>
              </a:rPr>
              <a:t>A B2B (Business-to-Business) egy olyan üzleti modell, amelyben a vállalatok vagy szervezetek egymás között kereskednek áruk vagy szolgáltatások, esetleg más erőforrások értékesítése céljából. A B2B modellben a vállalatok általában nagy mennyiségű árut vagy szolgáltatást értékesítenek egymásnak, amelyeket aztán a végfelhasználók vagy más cégek felhasználnak.</a:t>
            </a:r>
            <a:endParaRPr lang="hu-HU" altLang="hu-HU"/>
          </a:p>
        </p:txBody>
      </p:sp>
      <p:sp>
        <p:nvSpPr>
          <p:cNvPr id="23556" name="Dia számának helye 3">
            <a:extLst>
              <a:ext uri="{FF2B5EF4-FFF2-40B4-BE49-F238E27FC236}">
                <a16:creationId xmlns:a16="http://schemas.microsoft.com/office/drawing/2014/main" id="{0B34BE76-5C67-3668-3D60-E66801010E5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3B7DCDF-E633-4F9D-A716-0303463BB8D2}" type="slidenum">
              <a:rPr lang="en-US" altLang="hu-HU" smtClean="0"/>
              <a:pPr/>
              <a:t>13</a:t>
            </a:fld>
            <a:endParaRPr lang="en-US" altLang="hu-H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Diakép helye 1">
            <a:extLst>
              <a:ext uri="{FF2B5EF4-FFF2-40B4-BE49-F238E27FC236}">
                <a16:creationId xmlns:a16="http://schemas.microsoft.com/office/drawing/2014/main" id="{2E28916B-6F92-53FF-1F94-D153137D60D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Jegyzetek helye 2">
            <a:extLst>
              <a:ext uri="{FF2B5EF4-FFF2-40B4-BE49-F238E27FC236}">
                <a16:creationId xmlns:a16="http://schemas.microsoft.com/office/drawing/2014/main" id="{D907FF99-88DA-B0FE-5732-E349877FA3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hu-HU" altLang="hu-HU">
                <a:solidFill>
                  <a:srgbClr val="D1D5DB"/>
                </a:solidFill>
                <a:latin typeface="Söhne"/>
              </a:rPr>
              <a:t>Az RPC egy olyan mechanizmus, amely lehetővé teszi, hogy az alkalmazások kommunikáljanak egymással, anélkül hogy közvetlen kapcsolatot kellene létesíteniük.</a:t>
            </a:r>
          </a:p>
          <a:p>
            <a:pPr eaLnBrk="1" hangingPunct="1"/>
            <a:r>
              <a:rPr lang="hu-HU" altLang="hu-HU">
                <a:solidFill>
                  <a:srgbClr val="D1D5DB"/>
                </a:solidFill>
                <a:latin typeface="Söhne"/>
              </a:rPr>
              <a:t>Az RPC protokoll általában az RPC kliens és szerver között működik. A kliens kérésére a szerver elvégzi a műveletet, majd visszaküldi az eredményt a kliensnek. Az RPC-n alapuló alkalmazások a hálózatot használják az adatok és a folyamatok közötti kommunikációra, így lehetővé teszik a szolgáltatások széles körű elérhetőségét és megosztását.</a:t>
            </a:r>
          </a:p>
          <a:p>
            <a:pPr eaLnBrk="1" hangingPunct="1"/>
            <a:endParaRPr lang="hu-HU" altLang="hu-HU"/>
          </a:p>
        </p:txBody>
      </p:sp>
      <p:sp>
        <p:nvSpPr>
          <p:cNvPr id="25604" name="Dia számának helye 3">
            <a:extLst>
              <a:ext uri="{FF2B5EF4-FFF2-40B4-BE49-F238E27FC236}">
                <a16:creationId xmlns:a16="http://schemas.microsoft.com/office/drawing/2014/main" id="{12266483-19DE-9AA5-C28A-67230E3D156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71E9976-A36F-4673-B7AC-D2FEDA4D8A9F}" type="slidenum">
              <a:rPr lang="en-US" altLang="hu-HU" smtClean="0"/>
              <a:pPr/>
              <a:t>14</a:t>
            </a:fld>
            <a:endParaRPr lang="en-US" alt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2063115" y="630937"/>
            <a:ext cx="5230368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92" y="1098388"/>
            <a:ext cx="7738814" cy="4394988"/>
          </a:xfrm>
        </p:spPr>
        <p:txBody>
          <a:bodyPr anchor="ctr">
            <a:noAutofit/>
          </a:bodyPr>
          <a:lstStyle>
            <a:lvl1pPr algn="ctr">
              <a:defRPr sz="7500" spc="600" baseline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1284" y="5979197"/>
            <a:ext cx="6034030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500" b="1" i="0" cap="all" spc="300" baseline="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8892" y="6375679"/>
            <a:ext cx="174729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endParaRPr lang="en-US" alt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35249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endParaRPr lang="en-US" alt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00414" y="6375679"/>
            <a:ext cx="1747292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1DFEB650-0A23-4781-80AD-CF16EF49260C}" type="slidenum">
              <a:rPr lang="en-US" altLang="hu-HU" smtClean="0"/>
              <a:pPr>
                <a:defRPr/>
              </a:pPr>
              <a:t>‹#›</a:t>
            </a:fld>
            <a:endParaRPr lang="en-US" altLang="hu-HU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10" name="Rectangle 9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166694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E21711-6EDE-417A-9C6C-D4B0A9BBB3D3}" type="slidenum">
              <a:rPr lang="en-US" altLang="hu-HU" smtClean="0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899328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911" y="382386"/>
            <a:ext cx="1771930" cy="5600404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4" y="382386"/>
            <a:ext cx="5809517" cy="5600404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7DA0AA-BE35-4C9B-8F6B-6AFDD62BD0AE}" type="slidenum">
              <a:rPr lang="en-US" altLang="hu-HU" smtClean="0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4195128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A28B87-7EDE-4A6C-93BC-8C449F39C694}" type="slidenum">
              <a:rPr lang="en-US" altLang="hu-HU" smtClean="0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613352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2110979" cy="6858000"/>
          </a:xfrm>
          <a:custGeom>
            <a:avLst/>
            <a:gdLst/>
            <a:ahLst/>
            <a:cxnLst/>
            <a:rect l="0" t="0" r="r" b="b"/>
            <a:pathLst>
              <a:path w="1773" h="4320">
                <a:moveTo>
                  <a:pt x="0" y="0"/>
                </a:moveTo>
                <a:lnTo>
                  <a:pt x="891" y="0"/>
                </a:lnTo>
                <a:lnTo>
                  <a:pt x="906" y="56"/>
                </a:lnTo>
                <a:lnTo>
                  <a:pt x="921" y="111"/>
                </a:lnTo>
                <a:lnTo>
                  <a:pt x="938" y="165"/>
                </a:lnTo>
                <a:lnTo>
                  <a:pt x="957" y="217"/>
                </a:lnTo>
                <a:lnTo>
                  <a:pt x="980" y="266"/>
                </a:lnTo>
                <a:lnTo>
                  <a:pt x="1007" y="312"/>
                </a:lnTo>
                <a:lnTo>
                  <a:pt x="1036" y="351"/>
                </a:lnTo>
                <a:lnTo>
                  <a:pt x="1069" y="387"/>
                </a:lnTo>
                <a:lnTo>
                  <a:pt x="1105" y="422"/>
                </a:lnTo>
                <a:lnTo>
                  <a:pt x="1145" y="456"/>
                </a:lnTo>
                <a:lnTo>
                  <a:pt x="1185" y="487"/>
                </a:lnTo>
                <a:lnTo>
                  <a:pt x="1227" y="520"/>
                </a:lnTo>
                <a:lnTo>
                  <a:pt x="1270" y="551"/>
                </a:lnTo>
                <a:lnTo>
                  <a:pt x="1311" y="584"/>
                </a:lnTo>
                <a:lnTo>
                  <a:pt x="1352" y="617"/>
                </a:lnTo>
                <a:lnTo>
                  <a:pt x="1390" y="651"/>
                </a:lnTo>
                <a:lnTo>
                  <a:pt x="1425" y="687"/>
                </a:lnTo>
                <a:lnTo>
                  <a:pt x="1456" y="725"/>
                </a:lnTo>
                <a:lnTo>
                  <a:pt x="1484" y="765"/>
                </a:lnTo>
                <a:lnTo>
                  <a:pt x="1505" y="808"/>
                </a:lnTo>
                <a:lnTo>
                  <a:pt x="1521" y="856"/>
                </a:lnTo>
                <a:lnTo>
                  <a:pt x="1530" y="907"/>
                </a:lnTo>
                <a:lnTo>
                  <a:pt x="1534" y="960"/>
                </a:lnTo>
                <a:lnTo>
                  <a:pt x="1534" y="1013"/>
                </a:lnTo>
                <a:lnTo>
                  <a:pt x="1530" y="1068"/>
                </a:lnTo>
                <a:lnTo>
                  <a:pt x="1523" y="1125"/>
                </a:lnTo>
                <a:lnTo>
                  <a:pt x="1515" y="1181"/>
                </a:lnTo>
                <a:lnTo>
                  <a:pt x="1508" y="1237"/>
                </a:lnTo>
                <a:lnTo>
                  <a:pt x="1501" y="1293"/>
                </a:lnTo>
                <a:lnTo>
                  <a:pt x="1496" y="1350"/>
                </a:lnTo>
                <a:lnTo>
                  <a:pt x="1494" y="1405"/>
                </a:lnTo>
                <a:lnTo>
                  <a:pt x="1497" y="1458"/>
                </a:lnTo>
                <a:lnTo>
                  <a:pt x="1504" y="1511"/>
                </a:lnTo>
                <a:lnTo>
                  <a:pt x="1517" y="1560"/>
                </a:lnTo>
                <a:lnTo>
                  <a:pt x="1535" y="1610"/>
                </a:lnTo>
                <a:lnTo>
                  <a:pt x="1557" y="1659"/>
                </a:lnTo>
                <a:lnTo>
                  <a:pt x="1583" y="1708"/>
                </a:lnTo>
                <a:lnTo>
                  <a:pt x="1611" y="1757"/>
                </a:lnTo>
                <a:lnTo>
                  <a:pt x="1640" y="1807"/>
                </a:lnTo>
                <a:lnTo>
                  <a:pt x="1669" y="1855"/>
                </a:lnTo>
                <a:lnTo>
                  <a:pt x="1696" y="1905"/>
                </a:lnTo>
                <a:lnTo>
                  <a:pt x="1721" y="1954"/>
                </a:lnTo>
                <a:lnTo>
                  <a:pt x="1742" y="2006"/>
                </a:lnTo>
                <a:lnTo>
                  <a:pt x="1759" y="2057"/>
                </a:lnTo>
                <a:lnTo>
                  <a:pt x="1769" y="2108"/>
                </a:lnTo>
                <a:lnTo>
                  <a:pt x="1773" y="2160"/>
                </a:lnTo>
                <a:lnTo>
                  <a:pt x="1769" y="2212"/>
                </a:lnTo>
                <a:lnTo>
                  <a:pt x="1759" y="2263"/>
                </a:lnTo>
                <a:lnTo>
                  <a:pt x="1742" y="2314"/>
                </a:lnTo>
                <a:lnTo>
                  <a:pt x="1721" y="2366"/>
                </a:lnTo>
                <a:lnTo>
                  <a:pt x="1696" y="2415"/>
                </a:lnTo>
                <a:lnTo>
                  <a:pt x="1669" y="2465"/>
                </a:lnTo>
                <a:lnTo>
                  <a:pt x="1640" y="2513"/>
                </a:lnTo>
                <a:lnTo>
                  <a:pt x="1611" y="2563"/>
                </a:lnTo>
                <a:lnTo>
                  <a:pt x="1583" y="2612"/>
                </a:lnTo>
                <a:lnTo>
                  <a:pt x="1557" y="2661"/>
                </a:lnTo>
                <a:lnTo>
                  <a:pt x="1535" y="2710"/>
                </a:lnTo>
                <a:lnTo>
                  <a:pt x="1517" y="2760"/>
                </a:lnTo>
                <a:lnTo>
                  <a:pt x="1504" y="2809"/>
                </a:lnTo>
                <a:lnTo>
                  <a:pt x="1497" y="2862"/>
                </a:lnTo>
                <a:lnTo>
                  <a:pt x="1494" y="2915"/>
                </a:lnTo>
                <a:lnTo>
                  <a:pt x="1496" y="2970"/>
                </a:lnTo>
                <a:lnTo>
                  <a:pt x="1501" y="3027"/>
                </a:lnTo>
                <a:lnTo>
                  <a:pt x="1508" y="3083"/>
                </a:lnTo>
                <a:lnTo>
                  <a:pt x="1515" y="3139"/>
                </a:lnTo>
                <a:lnTo>
                  <a:pt x="1523" y="3195"/>
                </a:lnTo>
                <a:lnTo>
                  <a:pt x="1530" y="3252"/>
                </a:lnTo>
                <a:lnTo>
                  <a:pt x="1534" y="3307"/>
                </a:lnTo>
                <a:lnTo>
                  <a:pt x="1534" y="3360"/>
                </a:lnTo>
                <a:lnTo>
                  <a:pt x="1530" y="3413"/>
                </a:lnTo>
                <a:lnTo>
                  <a:pt x="1521" y="3464"/>
                </a:lnTo>
                <a:lnTo>
                  <a:pt x="1505" y="3512"/>
                </a:lnTo>
                <a:lnTo>
                  <a:pt x="1484" y="3555"/>
                </a:lnTo>
                <a:lnTo>
                  <a:pt x="1456" y="3595"/>
                </a:lnTo>
                <a:lnTo>
                  <a:pt x="1425" y="3633"/>
                </a:lnTo>
                <a:lnTo>
                  <a:pt x="1390" y="3669"/>
                </a:lnTo>
                <a:lnTo>
                  <a:pt x="1352" y="3703"/>
                </a:lnTo>
                <a:lnTo>
                  <a:pt x="1311" y="3736"/>
                </a:lnTo>
                <a:lnTo>
                  <a:pt x="1270" y="3769"/>
                </a:lnTo>
                <a:lnTo>
                  <a:pt x="1227" y="3800"/>
                </a:lnTo>
                <a:lnTo>
                  <a:pt x="1185" y="3833"/>
                </a:lnTo>
                <a:lnTo>
                  <a:pt x="1145" y="3864"/>
                </a:lnTo>
                <a:lnTo>
                  <a:pt x="1105" y="3898"/>
                </a:lnTo>
                <a:lnTo>
                  <a:pt x="1069" y="3933"/>
                </a:lnTo>
                <a:lnTo>
                  <a:pt x="1036" y="3969"/>
                </a:lnTo>
                <a:lnTo>
                  <a:pt x="1007" y="4008"/>
                </a:lnTo>
                <a:lnTo>
                  <a:pt x="980" y="4054"/>
                </a:lnTo>
                <a:lnTo>
                  <a:pt x="957" y="4103"/>
                </a:lnTo>
                <a:lnTo>
                  <a:pt x="938" y="4155"/>
                </a:lnTo>
                <a:lnTo>
                  <a:pt x="921" y="4209"/>
                </a:lnTo>
                <a:lnTo>
                  <a:pt x="906" y="4264"/>
                </a:lnTo>
                <a:lnTo>
                  <a:pt x="891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197" y="1073889"/>
            <a:ext cx="6140303" cy="4064627"/>
          </a:xfrm>
        </p:spPr>
        <p:txBody>
          <a:bodyPr anchor="b">
            <a:normAutofit/>
          </a:bodyPr>
          <a:lstStyle>
            <a:lvl1pPr>
              <a:defRPr sz="6300" spc="600" baseline="0">
                <a:solidFill>
                  <a:schemeClr val="tx2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2198" y="5159782"/>
            <a:ext cx="5263116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500" b="1" i="0" cap="all" spc="300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27410" y="6375679"/>
            <a:ext cx="1120460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alt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298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alt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56825" y="6375679"/>
            <a:ext cx="1115675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D1190666-381F-4275-AC98-7FD33709D6E8}" type="slidenum">
              <a:rPr lang="en-US" altLang="hu-HU" smtClean="0"/>
              <a:pPr>
                <a:defRPr/>
              </a:pPr>
              <a:t>‹#›</a:t>
            </a:fld>
            <a:endParaRPr lang="en-US" altLang="hu-HU"/>
          </a:p>
        </p:txBody>
      </p:sp>
      <p:sp>
        <p:nvSpPr>
          <p:cNvPr id="16" name="Freeform 11"/>
          <p:cNvSpPr/>
          <p:nvPr/>
        </p:nvSpPr>
        <p:spPr bwMode="auto">
          <a:xfrm>
            <a:off x="655786" y="0"/>
            <a:ext cx="1234679" cy="6858000"/>
          </a:xfrm>
          <a:custGeom>
            <a:avLst/>
            <a:gdLst/>
            <a:ahLst/>
            <a:cxnLst/>
            <a:rect l="0" t="0" r="r" b="b"/>
            <a:pathLst>
              <a:path w="1037" h="432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110979" cy="6858000"/>
            <a:chOff x="0" y="0"/>
            <a:chExt cx="2110979" cy="6858000"/>
          </a:xfrm>
        </p:grpSpPr>
        <p:sp>
          <p:nvSpPr>
            <p:cNvPr id="9" name="Freeform 8" title="left scallop shape"/>
            <p:cNvSpPr/>
            <p:nvPr/>
          </p:nvSpPr>
          <p:spPr bwMode="auto">
            <a:xfrm>
              <a:off x="0" y="0"/>
              <a:ext cx="2110979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11" title="left scallop inline"/>
            <p:cNvSpPr/>
            <p:nvPr/>
          </p:nvSpPr>
          <p:spPr bwMode="auto">
            <a:xfrm>
              <a:off x="655786" y="0"/>
              <a:ext cx="1234679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50814753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2286000"/>
            <a:ext cx="3593592" cy="361950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85846" y="2286000"/>
            <a:ext cx="3593592" cy="361950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CFE769-0B07-4110-AFA2-F0FC18D0A5DA}" type="slidenum">
              <a:rPr lang="en-US" altLang="hu-HU" smtClean="0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254184067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975" y="381001"/>
            <a:ext cx="7629525" cy="1493517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1832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1832" y="2909102"/>
            <a:ext cx="3611880" cy="299639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75398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75398" y="2909102"/>
            <a:ext cx="3611880" cy="299639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D5A03F-E23E-464A-B8AF-FF81F1543219}" type="slidenum">
              <a:rPr lang="en-US" altLang="hu-HU" smtClean="0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177481183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401182-BF9D-4AC2-A3A4-4C9F8F629483}" type="slidenum">
              <a:rPr lang="en-US" altLang="hu-HU" smtClean="0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1089330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168B35-81A5-463D-845B-BFEBFEAA07A7}" type="slidenum">
              <a:rPr lang="en-US" altLang="hu-HU" smtClean="0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3443386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4" y="457200"/>
            <a:ext cx="2319086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cap="all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788" y="920377"/>
            <a:ext cx="4618814" cy="498512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4" y="1741336"/>
            <a:ext cx="2319086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3789" y="6375679"/>
            <a:ext cx="925016" cy="348462"/>
          </a:xfrm>
        </p:spPr>
        <p:txBody>
          <a:bodyPr/>
          <a:lstStyle/>
          <a:p>
            <a:pPr>
              <a:defRPr/>
            </a:pPr>
            <a:endParaRPr lang="en-US" alt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pPr>
              <a:defRPr/>
            </a:pPr>
            <a:endParaRPr lang="en-US" alt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8261" y="6375679"/>
            <a:ext cx="924342" cy="345796"/>
          </a:xfrm>
        </p:spPr>
        <p:txBody>
          <a:bodyPr/>
          <a:lstStyle/>
          <a:p>
            <a:pPr>
              <a:defRPr/>
            </a:pPr>
            <a:fld id="{75A80A53-BF47-4AB0-952B-1B77D67A96B3}" type="slidenum">
              <a:rPr lang="en-US" altLang="hu-HU" smtClean="0"/>
              <a:pPr>
                <a:defRPr/>
              </a:pPr>
              <a:t>‹#›</a:t>
            </a:fld>
            <a:endParaRPr lang="en-US" altLang="hu-HU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617289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2598" y="1"/>
            <a:ext cx="5516689" cy="685799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3" y="457200"/>
            <a:ext cx="2319088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3" y="1741336"/>
            <a:ext cx="2319088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4463" y="6375679"/>
            <a:ext cx="924342" cy="348462"/>
          </a:xfrm>
        </p:spPr>
        <p:txBody>
          <a:bodyPr/>
          <a:lstStyle/>
          <a:p>
            <a:pPr>
              <a:defRPr/>
            </a:pPr>
            <a:endParaRPr lang="en-US" alt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pPr>
              <a:defRPr/>
            </a:pPr>
            <a:endParaRPr lang="en-US" alt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56153" y="6375679"/>
            <a:ext cx="947460" cy="345796"/>
          </a:xfrm>
        </p:spPr>
        <p:txBody>
          <a:bodyPr/>
          <a:lstStyle/>
          <a:p>
            <a:pPr>
              <a:defRPr/>
            </a:pPr>
            <a:fld id="{D2214B65-77AB-49BC-8FD4-9A72BF7E8A97}" type="slidenum">
              <a:rPr lang="en-US" altLang="hu-HU" smtClean="0"/>
              <a:pPr>
                <a:defRPr/>
              </a:pPr>
              <a:t>‹#›</a:t>
            </a:fld>
            <a:endParaRPr lang="en-US" altLang="hu-HU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46616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8758" y="2286002"/>
            <a:ext cx="763374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8758" y="6375679"/>
            <a:ext cx="174729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en-US" alt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75679"/>
            <a:ext cx="30861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en-US" alt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1" y="6375679"/>
            <a:ext cx="211454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7AA8736C-17F9-43FA-A29A-DC3211EB0789}" type="slidenum">
              <a:rPr lang="en-US" altLang="hu-HU" smtClean="0"/>
              <a:pPr>
                <a:defRPr/>
              </a:pPr>
              <a:t>‹#›</a:t>
            </a:fld>
            <a:endParaRPr lang="en-US" altLang="hu-HU"/>
          </a:p>
        </p:txBody>
      </p:sp>
      <p:sp>
        <p:nvSpPr>
          <p:cNvPr id="12" name="Rectangle 11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10" name="Rectangle 9" title="right edge border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14" name="Freeform 5"/>
          <p:cNvSpPr/>
          <p:nvPr/>
        </p:nvSpPr>
        <p:spPr bwMode="auto">
          <a:xfrm>
            <a:off x="1" y="0"/>
            <a:ext cx="679090" cy="6858000"/>
          </a:xfrm>
          <a:custGeom>
            <a:avLst/>
            <a:gdLst/>
            <a:ahLst/>
            <a:cxnLst/>
            <a:rect l="0" t="0" r="r" b="b"/>
            <a:pathLst>
              <a:path w="211" h="2160">
                <a:moveTo>
                  <a:pt x="155" y="1728"/>
                </a:moveTo>
                <a:cubicBezTo>
                  <a:pt x="155" y="1620"/>
                  <a:pt x="211" y="1620"/>
                  <a:pt x="211" y="1512"/>
                </a:cubicBezTo>
                <a:cubicBezTo>
                  <a:pt x="211" y="1404"/>
                  <a:pt x="155" y="1404"/>
                  <a:pt x="155" y="1296"/>
                </a:cubicBezTo>
                <a:cubicBezTo>
                  <a:pt x="155" y="1188"/>
                  <a:pt x="211" y="1188"/>
                  <a:pt x="211" y="1080"/>
                </a:cubicBezTo>
                <a:cubicBezTo>
                  <a:pt x="211" y="972"/>
                  <a:pt x="155" y="972"/>
                  <a:pt x="155" y="864"/>
                </a:cubicBezTo>
                <a:cubicBezTo>
                  <a:pt x="155" y="756"/>
                  <a:pt x="211" y="756"/>
                  <a:pt x="211" y="648"/>
                </a:cubicBezTo>
                <a:cubicBezTo>
                  <a:pt x="211" y="540"/>
                  <a:pt x="155" y="540"/>
                  <a:pt x="155" y="432"/>
                </a:cubicBezTo>
                <a:cubicBezTo>
                  <a:pt x="155" y="324"/>
                  <a:pt x="211" y="324"/>
                  <a:pt x="211" y="216"/>
                </a:cubicBezTo>
                <a:cubicBezTo>
                  <a:pt x="211" y="108"/>
                  <a:pt x="155" y="108"/>
                  <a:pt x="155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"/>
                  <a:pt x="0" y="2160"/>
                  <a:pt x="0" y="2160"/>
                </a:cubicBezTo>
                <a:cubicBezTo>
                  <a:pt x="155" y="2160"/>
                  <a:pt x="155" y="2160"/>
                  <a:pt x="155" y="2160"/>
                </a:cubicBezTo>
                <a:cubicBezTo>
                  <a:pt x="155" y="2052"/>
                  <a:pt x="211" y="2052"/>
                  <a:pt x="211" y="1944"/>
                </a:cubicBezTo>
                <a:cubicBezTo>
                  <a:pt x="211" y="1836"/>
                  <a:pt x="155" y="1836"/>
                  <a:pt x="155" y="1728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50911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5100" kern="1200" cap="all" spc="15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pos="594">
          <p15:clr>
            <a:srgbClr val="F26B43"/>
          </p15:clr>
        </p15:guide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pos="5400">
          <p15:clr>
            <a:srgbClr val="F26B43"/>
          </p15:clr>
        </p15:guide>
        <p15:guide id="4" orient="horz" pos="4008">
          <p15:clr>
            <a:srgbClr val="F26B43"/>
          </p15:clr>
        </p15:guide>
        <p15:guide id="5" orient="horz" pos="1440">
          <p15:clr>
            <a:srgbClr val="F26B43"/>
          </p15:clr>
        </p15:guide>
        <p15:guide id="6" orient="horz" pos="3720">
          <p15:clr>
            <a:srgbClr val="F26B43"/>
          </p15:clr>
        </p15:guide>
        <p15:guide id="7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21569932-3A94-924B-5A1E-45CCA80A865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518059" y="1844824"/>
            <a:ext cx="4320480" cy="2808312"/>
          </a:xfrm>
        </p:spPr>
        <p:txBody>
          <a:bodyPr anchor="ctr"/>
          <a:lstStyle/>
          <a:p>
            <a:pPr eaLnBrk="1" hangingPunct="1"/>
            <a:r>
              <a:rPr lang="hu-HU" altLang="hu-HU" sz="3600" b="1" dirty="0"/>
              <a:t>Web-szolgáltatások</a:t>
            </a:r>
            <a:endParaRPr lang="hu-HU" altLang="hu-HU" sz="3200" b="1" dirty="0"/>
          </a:p>
        </p:txBody>
      </p:sp>
      <p:sp>
        <p:nvSpPr>
          <p:cNvPr id="2" name="Alcím 1">
            <a:extLst>
              <a:ext uri="{FF2B5EF4-FFF2-40B4-BE49-F238E27FC236}">
                <a16:creationId xmlns:a16="http://schemas.microsoft.com/office/drawing/2014/main" id="{43B9F9FA-E682-D7A9-79B8-1713963264B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33E7F547-4E7D-2AFD-FC53-FC802CD650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altLang="hu-HU"/>
              <a:t>Embercentrikus web</a:t>
            </a:r>
            <a:endParaRPr lang="en-US" altLang="hu-HU"/>
          </a:p>
        </p:txBody>
      </p:sp>
      <p:pic>
        <p:nvPicPr>
          <p:cNvPr id="19463" name="Picture 7">
            <a:extLst>
              <a:ext uri="{FF2B5EF4-FFF2-40B4-BE49-F238E27FC236}">
                <a16:creationId xmlns:a16="http://schemas.microsoft.com/office/drawing/2014/main" id="{1522FBA5-274F-3A53-6D3C-ED8C6B634667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029325" y="3078163"/>
            <a:ext cx="1943100" cy="1473200"/>
          </a:xfrm>
          <a:noFill/>
        </p:spPr>
      </p:pic>
      <p:sp>
        <p:nvSpPr>
          <p:cNvPr id="19459" name="laptop">
            <a:extLst>
              <a:ext uri="{FF2B5EF4-FFF2-40B4-BE49-F238E27FC236}">
                <a16:creationId xmlns:a16="http://schemas.microsoft.com/office/drawing/2014/main" id="{EF46512B-858F-0FC1-F209-F753CA5D2993}"/>
              </a:ext>
            </a:extLst>
          </p:cNvPr>
          <p:cNvSpPr>
            <a:spLocks noEditPoints="1" noChangeArrowheads="1"/>
          </p:cNvSpPr>
          <p:nvPr/>
        </p:nvSpPr>
        <p:spPr bwMode="auto">
          <a:xfrm>
            <a:off x="1042988" y="3284538"/>
            <a:ext cx="1666875" cy="1003300"/>
          </a:xfrm>
          <a:custGeom>
            <a:avLst/>
            <a:gdLst>
              <a:gd name="T0" fmla="*/ 20021484 w 21600"/>
              <a:gd name="T1" fmla="*/ 0 h 21600"/>
              <a:gd name="T2" fmla="*/ 20021484 w 21600"/>
              <a:gd name="T3" fmla="*/ 15475856 h 21600"/>
              <a:gd name="T4" fmla="*/ 109141496 w 21600"/>
              <a:gd name="T5" fmla="*/ 0 h 21600"/>
              <a:gd name="T6" fmla="*/ 109141496 w 21600"/>
              <a:gd name="T7" fmla="*/ 15475856 h 21600"/>
              <a:gd name="T8" fmla="*/ 64316526 w 21600"/>
              <a:gd name="T9" fmla="*/ 0 h 21600"/>
              <a:gd name="T10" fmla="*/ 64316526 w 21600"/>
              <a:gd name="T11" fmla="*/ 46602356 h 21600"/>
              <a:gd name="T12" fmla="*/ 0 w 21600"/>
              <a:gd name="T13" fmla="*/ 46602356 h 21600"/>
              <a:gd name="T14" fmla="*/ 128632975 w 21600"/>
              <a:gd name="T15" fmla="*/ 46602356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4445 w 21600"/>
              <a:gd name="T25" fmla="*/ 1858 h 21600"/>
              <a:gd name="T26" fmla="*/ 17311 w 21600"/>
              <a:gd name="T27" fmla="*/ 12323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 extrusionOk="0">
                <a:moveTo>
                  <a:pt x="3362" y="0"/>
                </a:moveTo>
                <a:lnTo>
                  <a:pt x="18327" y="0"/>
                </a:lnTo>
                <a:lnTo>
                  <a:pt x="18327" y="14347"/>
                </a:lnTo>
                <a:lnTo>
                  <a:pt x="3362" y="14347"/>
                </a:lnTo>
                <a:lnTo>
                  <a:pt x="3362" y="0"/>
                </a:lnTo>
                <a:close/>
              </a:path>
              <a:path w="21600" h="21600" extrusionOk="0">
                <a:moveTo>
                  <a:pt x="3340" y="15068"/>
                </a:moveTo>
                <a:lnTo>
                  <a:pt x="0" y="19877"/>
                </a:lnTo>
                <a:lnTo>
                  <a:pt x="21600" y="19877"/>
                </a:lnTo>
                <a:lnTo>
                  <a:pt x="18327" y="15068"/>
                </a:lnTo>
                <a:lnTo>
                  <a:pt x="3340" y="15068"/>
                </a:lnTo>
                <a:close/>
              </a:path>
              <a:path w="21600" h="21600" extrusionOk="0">
                <a:moveTo>
                  <a:pt x="0" y="19877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19877"/>
                </a:lnTo>
                <a:lnTo>
                  <a:pt x="0" y="19877"/>
                </a:lnTo>
                <a:close/>
              </a:path>
              <a:path w="21600" h="21600" extrusionOk="0">
                <a:moveTo>
                  <a:pt x="4186" y="1523"/>
                </a:moveTo>
                <a:lnTo>
                  <a:pt x="17547" y="1523"/>
                </a:lnTo>
                <a:lnTo>
                  <a:pt x="17547" y="12744"/>
                </a:lnTo>
                <a:lnTo>
                  <a:pt x="4186" y="12744"/>
                </a:lnTo>
                <a:lnTo>
                  <a:pt x="4186" y="1523"/>
                </a:lnTo>
                <a:close/>
              </a:path>
              <a:path w="21600" h="21600" extrusionOk="0">
                <a:moveTo>
                  <a:pt x="3318" y="15549"/>
                </a:moveTo>
                <a:lnTo>
                  <a:pt x="2917" y="16110"/>
                </a:lnTo>
                <a:lnTo>
                  <a:pt x="18727" y="16110"/>
                </a:lnTo>
                <a:lnTo>
                  <a:pt x="18327" y="15549"/>
                </a:lnTo>
                <a:lnTo>
                  <a:pt x="3318" y="15549"/>
                </a:lnTo>
                <a:close/>
              </a:path>
              <a:path w="21600" h="21600" extrusionOk="0">
                <a:moveTo>
                  <a:pt x="6213" y="18314"/>
                </a:moveTo>
                <a:lnTo>
                  <a:pt x="5946" y="18875"/>
                </a:lnTo>
                <a:lnTo>
                  <a:pt x="15766" y="18875"/>
                </a:lnTo>
                <a:lnTo>
                  <a:pt x="15499" y="18314"/>
                </a:lnTo>
                <a:lnTo>
                  <a:pt x="6213" y="18314"/>
                </a:lnTo>
                <a:close/>
              </a:path>
              <a:path w="21600" h="21600" extrusionOk="0">
                <a:moveTo>
                  <a:pt x="2828" y="16471"/>
                </a:moveTo>
                <a:lnTo>
                  <a:pt x="2405" y="17072"/>
                </a:lnTo>
                <a:lnTo>
                  <a:pt x="19284" y="17072"/>
                </a:lnTo>
                <a:lnTo>
                  <a:pt x="18839" y="16471"/>
                </a:lnTo>
                <a:lnTo>
                  <a:pt x="2828" y="16471"/>
                </a:lnTo>
                <a:close/>
              </a:path>
              <a:path w="21600" h="21600" extrusionOk="0">
                <a:moveTo>
                  <a:pt x="2316" y="17352"/>
                </a:moveTo>
                <a:lnTo>
                  <a:pt x="1871" y="17953"/>
                </a:lnTo>
                <a:lnTo>
                  <a:pt x="19863" y="17953"/>
                </a:lnTo>
                <a:lnTo>
                  <a:pt x="19395" y="17352"/>
                </a:lnTo>
                <a:lnTo>
                  <a:pt x="2316" y="17352"/>
                </a:lnTo>
                <a:close/>
              </a:path>
            </a:pathLst>
          </a:cu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19460" name="Text Box 4">
            <a:extLst>
              <a:ext uri="{FF2B5EF4-FFF2-40B4-BE49-F238E27FC236}">
                <a16:creationId xmlns:a16="http://schemas.microsoft.com/office/drawing/2014/main" id="{C1B53EC2-91C2-6761-7AC2-4910D3EA2D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088" y="4581525"/>
            <a:ext cx="20161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hu-HU" altLang="hu-HU" sz="1800">
                <a:latin typeface="Tahoma" panose="020B0604030504040204" pitchFamily="34" charset="0"/>
              </a:rPr>
              <a:t>webszerver</a:t>
            </a:r>
            <a:endParaRPr lang="en-US" altLang="hu-HU" sz="1800">
              <a:latin typeface="Tahoma" panose="020B0604030504040204" pitchFamily="34" charset="0"/>
            </a:endParaRPr>
          </a:p>
        </p:txBody>
      </p:sp>
      <p:sp>
        <p:nvSpPr>
          <p:cNvPr id="19461" name="AutoShape 5">
            <a:extLst>
              <a:ext uri="{FF2B5EF4-FFF2-40B4-BE49-F238E27FC236}">
                <a16:creationId xmlns:a16="http://schemas.microsoft.com/office/drawing/2014/main" id="{E96E4A05-A7BB-FC67-51DE-D743D57B4D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0" y="4365625"/>
            <a:ext cx="2303463" cy="504825"/>
          </a:xfrm>
          <a:prstGeom prst="leftArrow">
            <a:avLst>
              <a:gd name="adj1" fmla="val 50000"/>
              <a:gd name="adj2" fmla="val 11407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u-HU" altLang="hu-HU" sz="1800"/>
          </a:p>
        </p:txBody>
      </p:sp>
      <p:sp>
        <p:nvSpPr>
          <p:cNvPr id="19462" name="Text Box 6">
            <a:extLst>
              <a:ext uri="{FF2B5EF4-FFF2-40B4-BE49-F238E27FC236}">
                <a16:creationId xmlns:a16="http://schemas.microsoft.com/office/drawing/2014/main" id="{F8F7E611-99FD-05EA-1B00-C74AA94910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4300" y="3933825"/>
            <a:ext cx="15128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hu-HU" altLang="hu-HU" sz="1800">
                <a:latin typeface="Tahoma" panose="020B0604030504040204" pitchFamily="34" charset="0"/>
              </a:rPr>
              <a:t>HTTP GET</a:t>
            </a:r>
            <a:endParaRPr lang="en-US" altLang="hu-HU" sz="1800">
              <a:latin typeface="Tahoma" panose="020B0604030504040204" pitchFamily="34" charset="0"/>
            </a:endParaRPr>
          </a:p>
        </p:txBody>
      </p:sp>
      <p:sp>
        <p:nvSpPr>
          <p:cNvPr id="19464" name="AutoShape 8">
            <a:extLst>
              <a:ext uri="{FF2B5EF4-FFF2-40B4-BE49-F238E27FC236}">
                <a16:creationId xmlns:a16="http://schemas.microsoft.com/office/drawing/2014/main" id="{21C409FA-9253-BD32-E333-3469F5234B44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3276600" y="3284538"/>
            <a:ext cx="2303463" cy="504825"/>
          </a:xfrm>
          <a:prstGeom prst="leftArrow">
            <a:avLst>
              <a:gd name="adj1" fmla="val 50000"/>
              <a:gd name="adj2" fmla="val 11407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u-HU" altLang="hu-HU" sz="1800"/>
          </a:p>
        </p:txBody>
      </p:sp>
      <p:sp>
        <p:nvSpPr>
          <p:cNvPr id="19465" name="Text Box 9">
            <a:extLst>
              <a:ext uri="{FF2B5EF4-FFF2-40B4-BE49-F238E27FC236}">
                <a16:creationId xmlns:a16="http://schemas.microsoft.com/office/drawing/2014/main" id="{6340E035-1DD4-9FFA-864E-F808034196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35375" y="2420938"/>
            <a:ext cx="2016125" cy="91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hu-HU" altLang="hu-HU" sz="1800">
                <a:latin typeface="Tahoma" panose="020B0604030504040204" pitchFamily="34" charset="0"/>
              </a:rPr>
              <a:t>HTTP válasz HTML oldallal együtt</a:t>
            </a:r>
            <a:endParaRPr lang="en-US" altLang="hu-HU" sz="1800">
              <a:latin typeface="Tahoma" panose="020B0604030504040204" pitchFamily="34" charset="0"/>
            </a:endParaRPr>
          </a:p>
        </p:txBody>
      </p:sp>
      <p:sp>
        <p:nvSpPr>
          <p:cNvPr id="19466" name="Text Box 10">
            <a:extLst>
              <a:ext uri="{FF2B5EF4-FFF2-40B4-BE49-F238E27FC236}">
                <a16:creationId xmlns:a16="http://schemas.microsoft.com/office/drawing/2014/main" id="{A54FBCFC-5F8A-1EFC-77A9-5BA403085A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4888" y="4797425"/>
            <a:ext cx="20161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hu-HU" altLang="hu-HU" sz="1800">
                <a:latin typeface="Tahoma" panose="020B0604030504040204" pitchFamily="34" charset="0"/>
              </a:rPr>
              <a:t>Web-böngésző</a:t>
            </a:r>
            <a:endParaRPr lang="en-US" altLang="hu-HU" sz="1800">
              <a:latin typeface="Tahoma" panose="020B0604030504040204" pitchFamily="34" charset="0"/>
            </a:endParaRPr>
          </a:p>
        </p:txBody>
      </p:sp>
      <p:sp>
        <p:nvSpPr>
          <p:cNvPr id="19467" name="Text Box 11">
            <a:extLst>
              <a:ext uri="{FF2B5EF4-FFF2-40B4-BE49-F238E27FC236}">
                <a16:creationId xmlns:a16="http://schemas.microsoft.com/office/drawing/2014/main" id="{8BEEB487-EAF6-73E5-5BB3-73BBE68683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6325" y="5445125"/>
            <a:ext cx="20161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hu-HU" altLang="hu-HU" sz="1800">
                <a:latin typeface="Tahoma" panose="020B0604030504040204" pitchFamily="34" charset="0"/>
              </a:rPr>
              <a:t>emberi vezérlés</a:t>
            </a:r>
            <a:endParaRPr lang="en-US" altLang="hu-HU" sz="1800">
              <a:latin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488" name="Rectangle 20487">
            <a:extLst>
              <a:ext uri="{FF2B5EF4-FFF2-40B4-BE49-F238E27FC236}">
                <a16:creationId xmlns:a16="http://schemas.microsoft.com/office/drawing/2014/main" id="{40851669-7281-49C2-8BF0-67BA70EC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482" name="Rectangle 2">
            <a:extLst>
              <a:ext uri="{FF2B5EF4-FFF2-40B4-BE49-F238E27FC236}">
                <a16:creationId xmlns:a16="http://schemas.microsoft.com/office/drawing/2014/main" id="{045CA02C-A8F9-14F0-82EE-C8D8B3A732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71700" y="382385"/>
            <a:ext cx="6400799" cy="1413758"/>
          </a:xfrm>
        </p:spPr>
        <p:txBody>
          <a:bodyPr anchor="b">
            <a:normAutofit/>
          </a:bodyPr>
          <a:lstStyle/>
          <a:p>
            <a:pPr eaLnBrk="1" hangingPunct="1"/>
            <a:r>
              <a:rPr lang="hu-HU" altLang="hu-HU" sz="3800" dirty="0"/>
              <a:t>Automatizált web</a:t>
            </a:r>
            <a:endParaRPr lang="en-US" altLang="hu-HU" sz="3800" dirty="0"/>
          </a:p>
        </p:txBody>
      </p:sp>
      <p:sp>
        <p:nvSpPr>
          <p:cNvPr id="20490" name="Freeform: Shape 20489">
            <a:extLst>
              <a:ext uri="{FF2B5EF4-FFF2-40B4-BE49-F238E27FC236}">
                <a16:creationId xmlns:a16="http://schemas.microsoft.com/office/drawing/2014/main" id="{16992B13-74C4-4370-93C5-F5403D944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706340" cy="6858000"/>
          </a:xfrm>
          <a:custGeom>
            <a:avLst/>
            <a:gdLst>
              <a:gd name="connsiteX0" fmla="*/ 0 w 2275119"/>
              <a:gd name="connsiteY0" fmla="*/ 0 h 6858000"/>
              <a:gd name="connsiteX1" fmla="*/ 1389294 w 2275119"/>
              <a:gd name="connsiteY1" fmla="*/ 0 h 6858000"/>
              <a:gd name="connsiteX2" fmla="*/ 1556068 w 2275119"/>
              <a:gd name="connsiteY2" fmla="*/ 0 h 6858000"/>
              <a:gd name="connsiteX3" fmla="*/ 2098907 w 2275119"/>
              <a:gd name="connsiteY3" fmla="*/ 0 h 6858000"/>
              <a:gd name="connsiteX4" fmla="*/ 2100494 w 2275119"/>
              <a:gd name="connsiteY4" fmla="*/ 68263 h 6858000"/>
              <a:gd name="connsiteX5" fmla="*/ 2108432 w 2275119"/>
              <a:gd name="connsiteY5" fmla="*/ 128588 h 6858000"/>
              <a:gd name="connsiteX6" fmla="*/ 2119544 w 2275119"/>
              <a:gd name="connsiteY6" fmla="*/ 180975 h 6858000"/>
              <a:gd name="connsiteX7" fmla="*/ 2133832 w 2275119"/>
              <a:gd name="connsiteY7" fmla="*/ 227013 h 6858000"/>
              <a:gd name="connsiteX8" fmla="*/ 2149707 w 2275119"/>
              <a:gd name="connsiteY8" fmla="*/ 268288 h 6858000"/>
              <a:gd name="connsiteX9" fmla="*/ 2168757 w 2275119"/>
              <a:gd name="connsiteY9" fmla="*/ 304800 h 6858000"/>
              <a:gd name="connsiteX10" fmla="*/ 2187807 w 2275119"/>
              <a:gd name="connsiteY10" fmla="*/ 342900 h 6858000"/>
              <a:gd name="connsiteX11" fmla="*/ 2206857 w 2275119"/>
              <a:gd name="connsiteY11" fmla="*/ 381000 h 6858000"/>
              <a:gd name="connsiteX12" fmla="*/ 2222732 w 2275119"/>
              <a:gd name="connsiteY12" fmla="*/ 417513 h 6858000"/>
              <a:gd name="connsiteX13" fmla="*/ 2238607 w 2275119"/>
              <a:gd name="connsiteY13" fmla="*/ 458788 h 6858000"/>
              <a:gd name="connsiteX14" fmla="*/ 2254482 w 2275119"/>
              <a:gd name="connsiteY14" fmla="*/ 504825 h 6858000"/>
              <a:gd name="connsiteX15" fmla="*/ 2265594 w 2275119"/>
              <a:gd name="connsiteY15" fmla="*/ 557213 h 6858000"/>
              <a:gd name="connsiteX16" fmla="*/ 2271944 w 2275119"/>
              <a:gd name="connsiteY16" fmla="*/ 617538 h 6858000"/>
              <a:gd name="connsiteX17" fmla="*/ 2275119 w 2275119"/>
              <a:gd name="connsiteY17" fmla="*/ 685800 h 6858000"/>
              <a:gd name="connsiteX18" fmla="*/ 2271944 w 2275119"/>
              <a:gd name="connsiteY18" fmla="*/ 754063 h 6858000"/>
              <a:gd name="connsiteX19" fmla="*/ 2265594 w 2275119"/>
              <a:gd name="connsiteY19" fmla="*/ 814388 h 6858000"/>
              <a:gd name="connsiteX20" fmla="*/ 2254482 w 2275119"/>
              <a:gd name="connsiteY20" fmla="*/ 866775 h 6858000"/>
              <a:gd name="connsiteX21" fmla="*/ 2238607 w 2275119"/>
              <a:gd name="connsiteY21" fmla="*/ 912813 h 6858000"/>
              <a:gd name="connsiteX22" fmla="*/ 2222732 w 2275119"/>
              <a:gd name="connsiteY22" fmla="*/ 954088 h 6858000"/>
              <a:gd name="connsiteX23" fmla="*/ 2206857 w 2275119"/>
              <a:gd name="connsiteY23" fmla="*/ 990600 h 6858000"/>
              <a:gd name="connsiteX24" fmla="*/ 2187807 w 2275119"/>
              <a:gd name="connsiteY24" fmla="*/ 1028700 h 6858000"/>
              <a:gd name="connsiteX25" fmla="*/ 2168757 w 2275119"/>
              <a:gd name="connsiteY25" fmla="*/ 1066800 h 6858000"/>
              <a:gd name="connsiteX26" fmla="*/ 2149707 w 2275119"/>
              <a:gd name="connsiteY26" fmla="*/ 1103313 h 6858000"/>
              <a:gd name="connsiteX27" fmla="*/ 2133832 w 2275119"/>
              <a:gd name="connsiteY27" fmla="*/ 1144588 h 6858000"/>
              <a:gd name="connsiteX28" fmla="*/ 2119544 w 2275119"/>
              <a:gd name="connsiteY28" fmla="*/ 1190625 h 6858000"/>
              <a:gd name="connsiteX29" fmla="*/ 2108432 w 2275119"/>
              <a:gd name="connsiteY29" fmla="*/ 1243013 h 6858000"/>
              <a:gd name="connsiteX30" fmla="*/ 2100494 w 2275119"/>
              <a:gd name="connsiteY30" fmla="*/ 1303338 h 6858000"/>
              <a:gd name="connsiteX31" fmla="*/ 2098907 w 2275119"/>
              <a:gd name="connsiteY31" fmla="*/ 1371600 h 6858000"/>
              <a:gd name="connsiteX32" fmla="*/ 2100494 w 2275119"/>
              <a:gd name="connsiteY32" fmla="*/ 1439863 h 6858000"/>
              <a:gd name="connsiteX33" fmla="*/ 2108432 w 2275119"/>
              <a:gd name="connsiteY33" fmla="*/ 1500188 h 6858000"/>
              <a:gd name="connsiteX34" fmla="*/ 2119544 w 2275119"/>
              <a:gd name="connsiteY34" fmla="*/ 1552575 h 6858000"/>
              <a:gd name="connsiteX35" fmla="*/ 2133832 w 2275119"/>
              <a:gd name="connsiteY35" fmla="*/ 1598613 h 6858000"/>
              <a:gd name="connsiteX36" fmla="*/ 2149707 w 2275119"/>
              <a:gd name="connsiteY36" fmla="*/ 1639888 h 6858000"/>
              <a:gd name="connsiteX37" fmla="*/ 2168757 w 2275119"/>
              <a:gd name="connsiteY37" fmla="*/ 1676400 h 6858000"/>
              <a:gd name="connsiteX38" fmla="*/ 2187807 w 2275119"/>
              <a:gd name="connsiteY38" fmla="*/ 1714500 h 6858000"/>
              <a:gd name="connsiteX39" fmla="*/ 2206857 w 2275119"/>
              <a:gd name="connsiteY39" fmla="*/ 1752600 h 6858000"/>
              <a:gd name="connsiteX40" fmla="*/ 2222732 w 2275119"/>
              <a:gd name="connsiteY40" fmla="*/ 1789113 h 6858000"/>
              <a:gd name="connsiteX41" fmla="*/ 2238607 w 2275119"/>
              <a:gd name="connsiteY41" fmla="*/ 1830388 h 6858000"/>
              <a:gd name="connsiteX42" fmla="*/ 2254482 w 2275119"/>
              <a:gd name="connsiteY42" fmla="*/ 1876425 h 6858000"/>
              <a:gd name="connsiteX43" fmla="*/ 2265594 w 2275119"/>
              <a:gd name="connsiteY43" fmla="*/ 1928813 h 6858000"/>
              <a:gd name="connsiteX44" fmla="*/ 2271944 w 2275119"/>
              <a:gd name="connsiteY44" fmla="*/ 1989138 h 6858000"/>
              <a:gd name="connsiteX45" fmla="*/ 2275119 w 2275119"/>
              <a:gd name="connsiteY45" fmla="*/ 2057400 h 6858000"/>
              <a:gd name="connsiteX46" fmla="*/ 2271944 w 2275119"/>
              <a:gd name="connsiteY46" fmla="*/ 2125663 h 6858000"/>
              <a:gd name="connsiteX47" fmla="*/ 2265594 w 2275119"/>
              <a:gd name="connsiteY47" fmla="*/ 2185988 h 6858000"/>
              <a:gd name="connsiteX48" fmla="*/ 2254482 w 2275119"/>
              <a:gd name="connsiteY48" fmla="*/ 2238375 h 6858000"/>
              <a:gd name="connsiteX49" fmla="*/ 2238607 w 2275119"/>
              <a:gd name="connsiteY49" fmla="*/ 2284413 h 6858000"/>
              <a:gd name="connsiteX50" fmla="*/ 2222732 w 2275119"/>
              <a:gd name="connsiteY50" fmla="*/ 2325688 h 6858000"/>
              <a:gd name="connsiteX51" fmla="*/ 2206857 w 2275119"/>
              <a:gd name="connsiteY51" fmla="*/ 2362200 h 6858000"/>
              <a:gd name="connsiteX52" fmla="*/ 2187807 w 2275119"/>
              <a:gd name="connsiteY52" fmla="*/ 2400300 h 6858000"/>
              <a:gd name="connsiteX53" fmla="*/ 2168757 w 2275119"/>
              <a:gd name="connsiteY53" fmla="*/ 2438400 h 6858000"/>
              <a:gd name="connsiteX54" fmla="*/ 2149707 w 2275119"/>
              <a:gd name="connsiteY54" fmla="*/ 2474913 h 6858000"/>
              <a:gd name="connsiteX55" fmla="*/ 2133832 w 2275119"/>
              <a:gd name="connsiteY55" fmla="*/ 2516188 h 6858000"/>
              <a:gd name="connsiteX56" fmla="*/ 2119544 w 2275119"/>
              <a:gd name="connsiteY56" fmla="*/ 2562225 h 6858000"/>
              <a:gd name="connsiteX57" fmla="*/ 2108432 w 2275119"/>
              <a:gd name="connsiteY57" fmla="*/ 2614613 h 6858000"/>
              <a:gd name="connsiteX58" fmla="*/ 2100494 w 2275119"/>
              <a:gd name="connsiteY58" fmla="*/ 2674938 h 6858000"/>
              <a:gd name="connsiteX59" fmla="*/ 2098907 w 2275119"/>
              <a:gd name="connsiteY59" fmla="*/ 2743200 h 6858000"/>
              <a:gd name="connsiteX60" fmla="*/ 2100494 w 2275119"/>
              <a:gd name="connsiteY60" fmla="*/ 2811463 h 6858000"/>
              <a:gd name="connsiteX61" fmla="*/ 2108432 w 2275119"/>
              <a:gd name="connsiteY61" fmla="*/ 2871788 h 6858000"/>
              <a:gd name="connsiteX62" fmla="*/ 2119544 w 2275119"/>
              <a:gd name="connsiteY62" fmla="*/ 2924175 h 6858000"/>
              <a:gd name="connsiteX63" fmla="*/ 2133832 w 2275119"/>
              <a:gd name="connsiteY63" fmla="*/ 2970213 h 6858000"/>
              <a:gd name="connsiteX64" fmla="*/ 2149707 w 2275119"/>
              <a:gd name="connsiteY64" fmla="*/ 3011488 h 6858000"/>
              <a:gd name="connsiteX65" fmla="*/ 2168757 w 2275119"/>
              <a:gd name="connsiteY65" fmla="*/ 3048000 h 6858000"/>
              <a:gd name="connsiteX66" fmla="*/ 2187807 w 2275119"/>
              <a:gd name="connsiteY66" fmla="*/ 3086100 h 6858000"/>
              <a:gd name="connsiteX67" fmla="*/ 2206857 w 2275119"/>
              <a:gd name="connsiteY67" fmla="*/ 3124200 h 6858000"/>
              <a:gd name="connsiteX68" fmla="*/ 2222732 w 2275119"/>
              <a:gd name="connsiteY68" fmla="*/ 3160713 h 6858000"/>
              <a:gd name="connsiteX69" fmla="*/ 2238607 w 2275119"/>
              <a:gd name="connsiteY69" fmla="*/ 3201988 h 6858000"/>
              <a:gd name="connsiteX70" fmla="*/ 2254482 w 2275119"/>
              <a:gd name="connsiteY70" fmla="*/ 3248025 h 6858000"/>
              <a:gd name="connsiteX71" fmla="*/ 2265594 w 2275119"/>
              <a:gd name="connsiteY71" fmla="*/ 3300413 h 6858000"/>
              <a:gd name="connsiteX72" fmla="*/ 2271944 w 2275119"/>
              <a:gd name="connsiteY72" fmla="*/ 3360738 h 6858000"/>
              <a:gd name="connsiteX73" fmla="*/ 2275119 w 2275119"/>
              <a:gd name="connsiteY73" fmla="*/ 3427413 h 6858000"/>
              <a:gd name="connsiteX74" fmla="*/ 2271944 w 2275119"/>
              <a:gd name="connsiteY74" fmla="*/ 3497263 h 6858000"/>
              <a:gd name="connsiteX75" fmla="*/ 2265594 w 2275119"/>
              <a:gd name="connsiteY75" fmla="*/ 3557588 h 6858000"/>
              <a:gd name="connsiteX76" fmla="*/ 2254482 w 2275119"/>
              <a:gd name="connsiteY76" fmla="*/ 3609975 h 6858000"/>
              <a:gd name="connsiteX77" fmla="*/ 2238607 w 2275119"/>
              <a:gd name="connsiteY77" fmla="*/ 3656013 h 6858000"/>
              <a:gd name="connsiteX78" fmla="*/ 2222732 w 2275119"/>
              <a:gd name="connsiteY78" fmla="*/ 3697288 h 6858000"/>
              <a:gd name="connsiteX79" fmla="*/ 2206857 w 2275119"/>
              <a:gd name="connsiteY79" fmla="*/ 3733800 h 6858000"/>
              <a:gd name="connsiteX80" fmla="*/ 2187807 w 2275119"/>
              <a:gd name="connsiteY80" fmla="*/ 3771900 h 6858000"/>
              <a:gd name="connsiteX81" fmla="*/ 2168757 w 2275119"/>
              <a:gd name="connsiteY81" fmla="*/ 3810000 h 6858000"/>
              <a:gd name="connsiteX82" fmla="*/ 2149707 w 2275119"/>
              <a:gd name="connsiteY82" fmla="*/ 3846513 h 6858000"/>
              <a:gd name="connsiteX83" fmla="*/ 2133832 w 2275119"/>
              <a:gd name="connsiteY83" fmla="*/ 3887788 h 6858000"/>
              <a:gd name="connsiteX84" fmla="*/ 2119544 w 2275119"/>
              <a:gd name="connsiteY84" fmla="*/ 3933825 h 6858000"/>
              <a:gd name="connsiteX85" fmla="*/ 2108432 w 2275119"/>
              <a:gd name="connsiteY85" fmla="*/ 3986213 h 6858000"/>
              <a:gd name="connsiteX86" fmla="*/ 2100494 w 2275119"/>
              <a:gd name="connsiteY86" fmla="*/ 4046538 h 6858000"/>
              <a:gd name="connsiteX87" fmla="*/ 2098907 w 2275119"/>
              <a:gd name="connsiteY87" fmla="*/ 4114800 h 6858000"/>
              <a:gd name="connsiteX88" fmla="*/ 2100494 w 2275119"/>
              <a:gd name="connsiteY88" fmla="*/ 4183063 h 6858000"/>
              <a:gd name="connsiteX89" fmla="*/ 2108432 w 2275119"/>
              <a:gd name="connsiteY89" fmla="*/ 4243388 h 6858000"/>
              <a:gd name="connsiteX90" fmla="*/ 2119544 w 2275119"/>
              <a:gd name="connsiteY90" fmla="*/ 4295775 h 6858000"/>
              <a:gd name="connsiteX91" fmla="*/ 2133832 w 2275119"/>
              <a:gd name="connsiteY91" fmla="*/ 4341813 h 6858000"/>
              <a:gd name="connsiteX92" fmla="*/ 2149707 w 2275119"/>
              <a:gd name="connsiteY92" fmla="*/ 4383088 h 6858000"/>
              <a:gd name="connsiteX93" fmla="*/ 2168757 w 2275119"/>
              <a:gd name="connsiteY93" fmla="*/ 4419600 h 6858000"/>
              <a:gd name="connsiteX94" fmla="*/ 2206857 w 2275119"/>
              <a:gd name="connsiteY94" fmla="*/ 4495800 h 6858000"/>
              <a:gd name="connsiteX95" fmla="*/ 2222732 w 2275119"/>
              <a:gd name="connsiteY95" fmla="*/ 4532313 h 6858000"/>
              <a:gd name="connsiteX96" fmla="*/ 2238607 w 2275119"/>
              <a:gd name="connsiteY96" fmla="*/ 4573588 h 6858000"/>
              <a:gd name="connsiteX97" fmla="*/ 2254482 w 2275119"/>
              <a:gd name="connsiteY97" fmla="*/ 4619625 h 6858000"/>
              <a:gd name="connsiteX98" fmla="*/ 2265594 w 2275119"/>
              <a:gd name="connsiteY98" fmla="*/ 4672013 h 6858000"/>
              <a:gd name="connsiteX99" fmla="*/ 2271944 w 2275119"/>
              <a:gd name="connsiteY99" fmla="*/ 4732338 h 6858000"/>
              <a:gd name="connsiteX100" fmla="*/ 2275119 w 2275119"/>
              <a:gd name="connsiteY100" fmla="*/ 4800600 h 6858000"/>
              <a:gd name="connsiteX101" fmla="*/ 2271944 w 2275119"/>
              <a:gd name="connsiteY101" fmla="*/ 4868863 h 6858000"/>
              <a:gd name="connsiteX102" fmla="*/ 2265594 w 2275119"/>
              <a:gd name="connsiteY102" fmla="*/ 4929188 h 6858000"/>
              <a:gd name="connsiteX103" fmla="*/ 2254482 w 2275119"/>
              <a:gd name="connsiteY103" fmla="*/ 4981575 h 6858000"/>
              <a:gd name="connsiteX104" fmla="*/ 2238607 w 2275119"/>
              <a:gd name="connsiteY104" fmla="*/ 5027613 h 6858000"/>
              <a:gd name="connsiteX105" fmla="*/ 2222732 w 2275119"/>
              <a:gd name="connsiteY105" fmla="*/ 5068888 h 6858000"/>
              <a:gd name="connsiteX106" fmla="*/ 2206857 w 2275119"/>
              <a:gd name="connsiteY106" fmla="*/ 5105400 h 6858000"/>
              <a:gd name="connsiteX107" fmla="*/ 2187807 w 2275119"/>
              <a:gd name="connsiteY107" fmla="*/ 5143500 h 6858000"/>
              <a:gd name="connsiteX108" fmla="*/ 2168757 w 2275119"/>
              <a:gd name="connsiteY108" fmla="*/ 5181600 h 6858000"/>
              <a:gd name="connsiteX109" fmla="*/ 2149707 w 2275119"/>
              <a:gd name="connsiteY109" fmla="*/ 5218113 h 6858000"/>
              <a:gd name="connsiteX110" fmla="*/ 2133832 w 2275119"/>
              <a:gd name="connsiteY110" fmla="*/ 5259388 h 6858000"/>
              <a:gd name="connsiteX111" fmla="*/ 2119544 w 2275119"/>
              <a:gd name="connsiteY111" fmla="*/ 5305425 h 6858000"/>
              <a:gd name="connsiteX112" fmla="*/ 2108432 w 2275119"/>
              <a:gd name="connsiteY112" fmla="*/ 5357813 h 6858000"/>
              <a:gd name="connsiteX113" fmla="*/ 2100494 w 2275119"/>
              <a:gd name="connsiteY113" fmla="*/ 5418138 h 6858000"/>
              <a:gd name="connsiteX114" fmla="*/ 2098907 w 2275119"/>
              <a:gd name="connsiteY114" fmla="*/ 5486400 h 6858000"/>
              <a:gd name="connsiteX115" fmla="*/ 2100494 w 2275119"/>
              <a:gd name="connsiteY115" fmla="*/ 5554663 h 6858000"/>
              <a:gd name="connsiteX116" fmla="*/ 2108432 w 2275119"/>
              <a:gd name="connsiteY116" fmla="*/ 5614988 h 6858000"/>
              <a:gd name="connsiteX117" fmla="*/ 2119544 w 2275119"/>
              <a:gd name="connsiteY117" fmla="*/ 5667375 h 6858000"/>
              <a:gd name="connsiteX118" fmla="*/ 2133832 w 2275119"/>
              <a:gd name="connsiteY118" fmla="*/ 5713413 h 6858000"/>
              <a:gd name="connsiteX119" fmla="*/ 2149707 w 2275119"/>
              <a:gd name="connsiteY119" fmla="*/ 5754688 h 6858000"/>
              <a:gd name="connsiteX120" fmla="*/ 2168757 w 2275119"/>
              <a:gd name="connsiteY120" fmla="*/ 5791200 h 6858000"/>
              <a:gd name="connsiteX121" fmla="*/ 2187807 w 2275119"/>
              <a:gd name="connsiteY121" fmla="*/ 5829300 h 6858000"/>
              <a:gd name="connsiteX122" fmla="*/ 2206857 w 2275119"/>
              <a:gd name="connsiteY122" fmla="*/ 5867400 h 6858000"/>
              <a:gd name="connsiteX123" fmla="*/ 2222732 w 2275119"/>
              <a:gd name="connsiteY123" fmla="*/ 5903913 h 6858000"/>
              <a:gd name="connsiteX124" fmla="*/ 2238607 w 2275119"/>
              <a:gd name="connsiteY124" fmla="*/ 5945188 h 6858000"/>
              <a:gd name="connsiteX125" fmla="*/ 2254482 w 2275119"/>
              <a:gd name="connsiteY125" fmla="*/ 5991225 h 6858000"/>
              <a:gd name="connsiteX126" fmla="*/ 2265594 w 2275119"/>
              <a:gd name="connsiteY126" fmla="*/ 6043613 h 6858000"/>
              <a:gd name="connsiteX127" fmla="*/ 2271944 w 2275119"/>
              <a:gd name="connsiteY127" fmla="*/ 6103938 h 6858000"/>
              <a:gd name="connsiteX128" fmla="*/ 2275119 w 2275119"/>
              <a:gd name="connsiteY128" fmla="*/ 6172200 h 6858000"/>
              <a:gd name="connsiteX129" fmla="*/ 2271944 w 2275119"/>
              <a:gd name="connsiteY129" fmla="*/ 6240463 h 6858000"/>
              <a:gd name="connsiteX130" fmla="*/ 2265594 w 2275119"/>
              <a:gd name="connsiteY130" fmla="*/ 6300788 h 6858000"/>
              <a:gd name="connsiteX131" fmla="*/ 2254482 w 2275119"/>
              <a:gd name="connsiteY131" fmla="*/ 6353175 h 6858000"/>
              <a:gd name="connsiteX132" fmla="*/ 2238607 w 2275119"/>
              <a:gd name="connsiteY132" fmla="*/ 6399213 h 6858000"/>
              <a:gd name="connsiteX133" fmla="*/ 2222732 w 2275119"/>
              <a:gd name="connsiteY133" fmla="*/ 6440488 h 6858000"/>
              <a:gd name="connsiteX134" fmla="*/ 2206857 w 2275119"/>
              <a:gd name="connsiteY134" fmla="*/ 6477000 h 6858000"/>
              <a:gd name="connsiteX135" fmla="*/ 2187807 w 2275119"/>
              <a:gd name="connsiteY135" fmla="*/ 6515100 h 6858000"/>
              <a:gd name="connsiteX136" fmla="*/ 2168757 w 2275119"/>
              <a:gd name="connsiteY136" fmla="*/ 6553200 h 6858000"/>
              <a:gd name="connsiteX137" fmla="*/ 2149707 w 2275119"/>
              <a:gd name="connsiteY137" fmla="*/ 6589713 h 6858000"/>
              <a:gd name="connsiteX138" fmla="*/ 2133832 w 2275119"/>
              <a:gd name="connsiteY138" fmla="*/ 6630988 h 6858000"/>
              <a:gd name="connsiteX139" fmla="*/ 2119544 w 2275119"/>
              <a:gd name="connsiteY139" fmla="*/ 6677025 h 6858000"/>
              <a:gd name="connsiteX140" fmla="*/ 2108432 w 2275119"/>
              <a:gd name="connsiteY140" fmla="*/ 6729413 h 6858000"/>
              <a:gd name="connsiteX141" fmla="*/ 2100494 w 2275119"/>
              <a:gd name="connsiteY141" fmla="*/ 6789738 h 6858000"/>
              <a:gd name="connsiteX142" fmla="*/ 2098907 w 2275119"/>
              <a:gd name="connsiteY142" fmla="*/ 6858000 h 6858000"/>
              <a:gd name="connsiteX143" fmla="*/ 1556068 w 2275119"/>
              <a:gd name="connsiteY143" fmla="*/ 6858000 h 6858000"/>
              <a:gd name="connsiteX144" fmla="*/ 1389294 w 2275119"/>
              <a:gd name="connsiteY144" fmla="*/ 6858000 h 6858000"/>
              <a:gd name="connsiteX145" fmla="*/ 0 w 2275119"/>
              <a:gd name="connsiteY14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2275119" h="6858000">
                <a:moveTo>
                  <a:pt x="0" y="0"/>
                </a:moveTo>
                <a:lnTo>
                  <a:pt x="1389294" y="0"/>
                </a:lnTo>
                <a:lnTo>
                  <a:pt x="1556068" y="0"/>
                </a:lnTo>
                <a:lnTo>
                  <a:pt x="2098907" y="0"/>
                </a:lnTo>
                <a:lnTo>
                  <a:pt x="2100494" y="68263"/>
                </a:lnTo>
                <a:lnTo>
                  <a:pt x="2108432" y="128588"/>
                </a:lnTo>
                <a:lnTo>
                  <a:pt x="2119544" y="180975"/>
                </a:lnTo>
                <a:lnTo>
                  <a:pt x="2133832" y="227013"/>
                </a:lnTo>
                <a:lnTo>
                  <a:pt x="2149707" y="268288"/>
                </a:lnTo>
                <a:lnTo>
                  <a:pt x="2168757" y="304800"/>
                </a:lnTo>
                <a:lnTo>
                  <a:pt x="2187807" y="342900"/>
                </a:lnTo>
                <a:lnTo>
                  <a:pt x="2206857" y="381000"/>
                </a:lnTo>
                <a:lnTo>
                  <a:pt x="2222732" y="417513"/>
                </a:lnTo>
                <a:lnTo>
                  <a:pt x="2238607" y="458788"/>
                </a:lnTo>
                <a:lnTo>
                  <a:pt x="2254482" y="504825"/>
                </a:lnTo>
                <a:lnTo>
                  <a:pt x="2265594" y="557213"/>
                </a:lnTo>
                <a:lnTo>
                  <a:pt x="2271944" y="617538"/>
                </a:lnTo>
                <a:lnTo>
                  <a:pt x="2275119" y="685800"/>
                </a:lnTo>
                <a:lnTo>
                  <a:pt x="2271944" y="754063"/>
                </a:lnTo>
                <a:lnTo>
                  <a:pt x="2265594" y="814388"/>
                </a:lnTo>
                <a:lnTo>
                  <a:pt x="2254482" y="866775"/>
                </a:lnTo>
                <a:lnTo>
                  <a:pt x="2238607" y="912813"/>
                </a:lnTo>
                <a:lnTo>
                  <a:pt x="2222732" y="954088"/>
                </a:lnTo>
                <a:lnTo>
                  <a:pt x="2206857" y="990600"/>
                </a:lnTo>
                <a:lnTo>
                  <a:pt x="2187807" y="1028700"/>
                </a:lnTo>
                <a:lnTo>
                  <a:pt x="2168757" y="1066800"/>
                </a:lnTo>
                <a:lnTo>
                  <a:pt x="2149707" y="1103313"/>
                </a:lnTo>
                <a:lnTo>
                  <a:pt x="2133832" y="1144588"/>
                </a:lnTo>
                <a:lnTo>
                  <a:pt x="2119544" y="1190625"/>
                </a:lnTo>
                <a:lnTo>
                  <a:pt x="2108432" y="1243013"/>
                </a:lnTo>
                <a:lnTo>
                  <a:pt x="2100494" y="1303338"/>
                </a:lnTo>
                <a:lnTo>
                  <a:pt x="2098907" y="1371600"/>
                </a:lnTo>
                <a:lnTo>
                  <a:pt x="2100494" y="1439863"/>
                </a:lnTo>
                <a:lnTo>
                  <a:pt x="2108432" y="1500188"/>
                </a:lnTo>
                <a:lnTo>
                  <a:pt x="2119544" y="1552575"/>
                </a:lnTo>
                <a:lnTo>
                  <a:pt x="2133832" y="1598613"/>
                </a:lnTo>
                <a:lnTo>
                  <a:pt x="2149707" y="1639888"/>
                </a:lnTo>
                <a:lnTo>
                  <a:pt x="2168757" y="1676400"/>
                </a:lnTo>
                <a:lnTo>
                  <a:pt x="2187807" y="1714500"/>
                </a:lnTo>
                <a:lnTo>
                  <a:pt x="2206857" y="1752600"/>
                </a:lnTo>
                <a:lnTo>
                  <a:pt x="2222732" y="1789113"/>
                </a:lnTo>
                <a:lnTo>
                  <a:pt x="2238607" y="1830388"/>
                </a:lnTo>
                <a:lnTo>
                  <a:pt x="2254482" y="1876425"/>
                </a:lnTo>
                <a:lnTo>
                  <a:pt x="2265594" y="1928813"/>
                </a:lnTo>
                <a:lnTo>
                  <a:pt x="2271944" y="1989138"/>
                </a:lnTo>
                <a:lnTo>
                  <a:pt x="2275119" y="2057400"/>
                </a:lnTo>
                <a:lnTo>
                  <a:pt x="2271944" y="2125663"/>
                </a:lnTo>
                <a:lnTo>
                  <a:pt x="2265594" y="2185988"/>
                </a:lnTo>
                <a:lnTo>
                  <a:pt x="2254482" y="2238375"/>
                </a:lnTo>
                <a:lnTo>
                  <a:pt x="2238607" y="2284413"/>
                </a:lnTo>
                <a:lnTo>
                  <a:pt x="2222732" y="2325688"/>
                </a:lnTo>
                <a:lnTo>
                  <a:pt x="2206857" y="2362200"/>
                </a:lnTo>
                <a:lnTo>
                  <a:pt x="2187807" y="2400300"/>
                </a:lnTo>
                <a:lnTo>
                  <a:pt x="2168757" y="2438400"/>
                </a:lnTo>
                <a:lnTo>
                  <a:pt x="2149707" y="2474913"/>
                </a:lnTo>
                <a:lnTo>
                  <a:pt x="2133832" y="2516188"/>
                </a:lnTo>
                <a:lnTo>
                  <a:pt x="2119544" y="2562225"/>
                </a:lnTo>
                <a:lnTo>
                  <a:pt x="2108432" y="2614613"/>
                </a:lnTo>
                <a:lnTo>
                  <a:pt x="2100494" y="2674938"/>
                </a:lnTo>
                <a:lnTo>
                  <a:pt x="2098907" y="2743200"/>
                </a:lnTo>
                <a:lnTo>
                  <a:pt x="2100494" y="2811463"/>
                </a:lnTo>
                <a:lnTo>
                  <a:pt x="2108432" y="2871788"/>
                </a:lnTo>
                <a:lnTo>
                  <a:pt x="2119544" y="2924175"/>
                </a:lnTo>
                <a:lnTo>
                  <a:pt x="2133832" y="2970213"/>
                </a:lnTo>
                <a:lnTo>
                  <a:pt x="2149707" y="3011488"/>
                </a:lnTo>
                <a:lnTo>
                  <a:pt x="2168757" y="3048000"/>
                </a:lnTo>
                <a:lnTo>
                  <a:pt x="2187807" y="3086100"/>
                </a:lnTo>
                <a:lnTo>
                  <a:pt x="2206857" y="3124200"/>
                </a:lnTo>
                <a:lnTo>
                  <a:pt x="2222732" y="3160713"/>
                </a:lnTo>
                <a:lnTo>
                  <a:pt x="2238607" y="3201988"/>
                </a:lnTo>
                <a:lnTo>
                  <a:pt x="2254482" y="3248025"/>
                </a:lnTo>
                <a:lnTo>
                  <a:pt x="2265594" y="3300413"/>
                </a:lnTo>
                <a:lnTo>
                  <a:pt x="2271944" y="3360738"/>
                </a:lnTo>
                <a:lnTo>
                  <a:pt x="2275119" y="3427413"/>
                </a:lnTo>
                <a:lnTo>
                  <a:pt x="2271944" y="3497263"/>
                </a:lnTo>
                <a:lnTo>
                  <a:pt x="2265594" y="3557588"/>
                </a:lnTo>
                <a:lnTo>
                  <a:pt x="2254482" y="3609975"/>
                </a:lnTo>
                <a:lnTo>
                  <a:pt x="2238607" y="3656013"/>
                </a:lnTo>
                <a:lnTo>
                  <a:pt x="2222732" y="3697288"/>
                </a:lnTo>
                <a:lnTo>
                  <a:pt x="2206857" y="3733800"/>
                </a:lnTo>
                <a:lnTo>
                  <a:pt x="2187807" y="3771900"/>
                </a:lnTo>
                <a:lnTo>
                  <a:pt x="2168757" y="3810000"/>
                </a:lnTo>
                <a:lnTo>
                  <a:pt x="2149707" y="3846513"/>
                </a:lnTo>
                <a:lnTo>
                  <a:pt x="2133832" y="3887788"/>
                </a:lnTo>
                <a:lnTo>
                  <a:pt x="2119544" y="3933825"/>
                </a:lnTo>
                <a:lnTo>
                  <a:pt x="2108432" y="3986213"/>
                </a:lnTo>
                <a:lnTo>
                  <a:pt x="2100494" y="4046538"/>
                </a:lnTo>
                <a:lnTo>
                  <a:pt x="2098907" y="4114800"/>
                </a:lnTo>
                <a:lnTo>
                  <a:pt x="2100494" y="4183063"/>
                </a:lnTo>
                <a:lnTo>
                  <a:pt x="2108432" y="4243388"/>
                </a:lnTo>
                <a:lnTo>
                  <a:pt x="2119544" y="4295775"/>
                </a:lnTo>
                <a:lnTo>
                  <a:pt x="2133832" y="4341813"/>
                </a:lnTo>
                <a:lnTo>
                  <a:pt x="2149707" y="4383088"/>
                </a:lnTo>
                <a:lnTo>
                  <a:pt x="2168757" y="4419600"/>
                </a:lnTo>
                <a:lnTo>
                  <a:pt x="2206857" y="4495800"/>
                </a:lnTo>
                <a:lnTo>
                  <a:pt x="2222732" y="4532313"/>
                </a:lnTo>
                <a:lnTo>
                  <a:pt x="2238607" y="4573588"/>
                </a:lnTo>
                <a:lnTo>
                  <a:pt x="2254482" y="4619625"/>
                </a:lnTo>
                <a:lnTo>
                  <a:pt x="2265594" y="4672013"/>
                </a:lnTo>
                <a:lnTo>
                  <a:pt x="2271944" y="4732338"/>
                </a:lnTo>
                <a:lnTo>
                  <a:pt x="2275119" y="4800600"/>
                </a:lnTo>
                <a:lnTo>
                  <a:pt x="2271944" y="4868863"/>
                </a:lnTo>
                <a:lnTo>
                  <a:pt x="2265594" y="4929188"/>
                </a:lnTo>
                <a:lnTo>
                  <a:pt x="2254482" y="4981575"/>
                </a:lnTo>
                <a:lnTo>
                  <a:pt x="2238607" y="5027613"/>
                </a:lnTo>
                <a:lnTo>
                  <a:pt x="2222732" y="5068888"/>
                </a:lnTo>
                <a:lnTo>
                  <a:pt x="2206857" y="5105400"/>
                </a:lnTo>
                <a:lnTo>
                  <a:pt x="2187807" y="5143500"/>
                </a:lnTo>
                <a:lnTo>
                  <a:pt x="2168757" y="5181600"/>
                </a:lnTo>
                <a:lnTo>
                  <a:pt x="2149707" y="5218113"/>
                </a:lnTo>
                <a:lnTo>
                  <a:pt x="2133832" y="5259388"/>
                </a:lnTo>
                <a:lnTo>
                  <a:pt x="2119544" y="5305425"/>
                </a:lnTo>
                <a:lnTo>
                  <a:pt x="2108432" y="5357813"/>
                </a:lnTo>
                <a:lnTo>
                  <a:pt x="2100494" y="5418138"/>
                </a:lnTo>
                <a:lnTo>
                  <a:pt x="2098907" y="5486400"/>
                </a:lnTo>
                <a:lnTo>
                  <a:pt x="2100494" y="5554663"/>
                </a:lnTo>
                <a:lnTo>
                  <a:pt x="2108432" y="5614988"/>
                </a:lnTo>
                <a:lnTo>
                  <a:pt x="2119544" y="5667375"/>
                </a:lnTo>
                <a:lnTo>
                  <a:pt x="2133832" y="5713413"/>
                </a:lnTo>
                <a:lnTo>
                  <a:pt x="2149707" y="5754688"/>
                </a:lnTo>
                <a:lnTo>
                  <a:pt x="2168757" y="5791200"/>
                </a:lnTo>
                <a:lnTo>
                  <a:pt x="2187807" y="5829300"/>
                </a:lnTo>
                <a:lnTo>
                  <a:pt x="2206857" y="5867400"/>
                </a:lnTo>
                <a:lnTo>
                  <a:pt x="2222732" y="5903913"/>
                </a:lnTo>
                <a:lnTo>
                  <a:pt x="2238607" y="5945188"/>
                </a:lnTo>
                <a:lnTo>
                  <a:pt x="2254482" y="5991225"/>
                </a:lnTo>
                <a:lnTo>
                  <a:pt x="2265594" y="6043613"/>
                </a:lnTo>
                <a:lnTo>
                  <a:pt x="2271944" y="6103938"/>
                </a:lnTo>
                <a:lnTo>
                  <a:pt x="2275119" y="6172200"/>
                </a:lnTo>
                <a:lnTo>
                  <a:pt x="2271944" y="6240463"/>
                </a:lnTo>
                <a:lnTo>
                  <a:pt x="2265594" y="6300788"/>
                </a:lnTo>
                <a:lnTo>
                  <a:pt x="2254482" y="6353175"/>
                </a:lnTo>
                <a:lnTo>
                  <a:pt x="2238607" y="6399213"/>
                </a:lnTo>
                <a:lnTo>
                  <a:pt x="2222732" y="6440488"/>
                </a:lnTo>
                <a:lnTo>
                  <a:pt x="2206857" y="6477000"/>
                </a:lnTo>
                <a:lnTo>
                  <a:pt x="2187807" y="6515100"/>
                </a:lnTo>
                <a:lnTo>
                  <a:pt x="2168757" y="6553200"/>
                </a:lnTo>
                <a:lnTo>
                  <a:pt x="2149707" y="6589713"/>
                </a:lnTo>
                <a:lnTo>
                  <a:pt x="2133832" y="6630988"/>
                </a:lnTo>
                <a:lnTo>
                  <a:pt x="2119544" y="6677025"/>
                </a:lnTo>
                <a:lnTo>
                  <a:pt x="2108432" y="6729413"/>
                </a:lnTo>
                <a:lnTo>
                  <a:pt x="2100494" y="6789738"/>
                </a:lnTo>
                <a:lnTo>
                  <a:pt x="2098907" y="6858000"/>
                </a:lnTo>
                <a:lnTo>
                  <a:pt x="1556068" y="6858000"/>
                </a:lnTo>
                <a:lnTo>
                  <a:pt x="138929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20492" name="Rectangle 20491">
            <a:extLst>
              <a:ext uri="{FF2B5EF4-FFF2-40B4-BE49-F238E27FC236}">
                <a16:creationId xmlns:a16="http://schemas.microsoft.com/office/drawing/2014/main" id="{A3AE1F77-1EC8-47BA-A381-B6618A2FCD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1F9949CA-E557-8984-EB6F-6C1815F2936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71700" y="2178528"/>
            <a:ext cx="6400800" cy="4418824"/>
          </a:xfrm>
        </p:spPr>
        <p:txBody>
          <a:bodyPr>
            <a:normAutofit/>
          </a:bodyPr>
          <a:lstStyle/>
          <a:p>
            <a:pPr marL="609600" indent="-609600" eaLnBrk="1" hangingPunct="1">
              <a:lnSpc>
                <a:spcPct val="100000"/>
              </a:lnSpc>
            </a:pPr>
            <a:r>
              <a:rPr lang="hu-HU" altLang="hu-HU" sz="1300" dirty="0"/>
              <a:t>Esettanulmány:</a:t>
            </a:r>
          </a:p>
          <a:p>
            <a:pPr marL="990600" lvl="1" indent="-533400" eaLnBrk="1" hangingPunct="1">
              <a:lnSpc>
                <a:spcPct val="100000"/>
              </a:lnSpc>
            </a:pPr>
            <a:r>
              <a:rPr lang="hu-HU" altLang="hu-HU" sz="1300" dirty="0"/>
              <a:t>‘A’ cég vásárolni akar alkatrészt ‘B’-</a:t>
            </a:r>
            <a:r>
              <a:rPr lang="hu-HU" altLang="hu-HU" sz="1300" dirty="0" err="1"/>
              <a:t>től</a:t>
            </a:r>
            <a:r>
              <a:rPr lang="hu-HU" altLang="hu-HU" sz="1300" dirty="0"/>
              <a:t> egy árurendelő alkalmazással.</a:t>
            </a:r>
          </a:p>
          <a:p>
            <a:pPr marL="990600" lvl="1" indent="-533400" eaLnBrk="1" hangingPunct="1">
              <a:lnSpc>
                <a:spcPct val="100000"/>
              </a:lnSpc>
            </a:pPr>
            <a:r>
              <a:rPr lang="hu-HU" altLang="hu-HU" sz="1300" dirty="0"/>
              <a:t>‘A’ cég az árurendelő alkalmazást integrálni kívánja ezt egy egyedi készletező rendszerbe.</a:t>
            </a:r>
          </a:p>
          <a:p>
            <a:pPr marL="990600" lvl="1" indent="-533400" eaLnBrk="1" hangingPunct="1">
              <a:lnSpc>
                <a:spcPct val="100000"/>
              </a:lnSpc>
            </a:pPr>
            <a:r>
              <a:rPr lang="hu-HU" altLang="hu-HU" sz="1300" dirty="0"/>
              <a:t>‘A’ olyan szoftvereket ad el, amelyek ezt automatizálják</a:t>
            </a:r>
            <a:br>
              <a:rPr lang="hu-HU" altLang="hu-HU" sz="1300" dirty="0"/>
            </a:br>
            <a:r>
              <a:rPr lang="hu-HU" altLang="hu-HU" sz="1300" dirty="0"/>
              <a:t>A lehetséges lépések a következők:</a:t>
            </a:r>
          </a:p>
          <a:p>
            <a:pPr marL="1371600" lvl="2" indent="-457200" eaLnBrk="1" hangingPunct="1">
              <a:lnSpc>
                <a:spcPct val="100000"/>
              </a:lnSpc>
              <a:buFontTx/>
              <a:buAutoNum type="arabicPeriod"/>
            </a:pPr>
            <a:r>
              <a:rPr lang="hu-HU" altLang="hu-HU" sz="1300" dirty="0"/>
              <a:t>A készletező alkalmazás kapcsolatot létesít a webszolgáltatás centralizált könyvtárával és kérdést intéz hozzá: „Van a ‘B’ cégnek árumegrendelő szolgáltatása?”. A szolgáltatásról a könyvtár információkat nyújt.  </a:t>
            </a:r>
          </a:p>
          <a:p>
            <a:pPr marL="1371600" lvl="2" indent="-457200" eaLnBrk="1" hangingPunct="1">
              <a:lnSpc>
                <a:spcPct val="100000"/>
              </a:lnSpc>
              <a:buFontTx/>
              <a:buAutoNum type="arabicPeriod"/>
            </a:pPr>
            <a:r>
              <a:rPr lang="hu-HU" altLang="hu-HU" sz="1300" dirty="0"/>
              <a:t> A készletező alkalmazás kapcsolatba kerül B-vel és hozzájut a szolgáltatás leírásához.</a:t>
            </a:r>
          </a:p>
          <a:p>
            <a:pPr marL="1371600" lvl="2" indent="-457200" eaLnBrk="1" hangingPunct="1">
              <a:lnSpc>
                <a:spcPct val="100000"/>
              </a:lnSpc>
              <a:buFontTx/>
              <a:buAutoNum type="arabicPeriod"/>
            </a:pPr>
            <a:r>
              <a:rPr lang="hu-HU" altLang="hu-HU" sz="1300" dirty="0"/>
              <a:t>A szolgáltatás leíró állomány részletes információkat tartalmaz arról, hogy milyen módon lehet a szolgáltatást elérni. A készletező rendszer </a:t>
            </a:r>
            <a:r>
              <a:rPr lang="hu-HU" altLang="hu-HU" sz="1300" dirty="0" err="1"/>
              <a:t>automatiusan</a:t>
            </a:r>
            <a:r>
              <a:rPr lang="hu-HU" altLang="hu-HU" sz="1300" dirty="0"/>
              <a:t> meghívja az árurendelő szolgáltatást.</a:t>
            </a:r>
          </a:p>
          <a:p>
            <a:pPr marL="990600" lvl="1" indent="-533400" eaLnBrk="1" hangingPunct="1">
              <a:lnSpc>
                <a:spcPct val="100000"/>
              </a:lnSpc>
              <a:buFontTx/>
              <a:buNone/>
            </a:pPr>
            <a:br>
              <a:rPr lang="hu-HU" altLang="hu-HU" sz="1300" dirty="0"/>
            </a:br>
            <a:r>
              <a:rPr lang="hu-HU" altLang="hu-HU" sz="1300" dirty="0"/>
              <a:t>(Sajnos ennek a folyamatnak a díjszabás, kézbesítési rend oldala még nem megoldott. Jelenleg még nem minden automatizálható)  </a:t>
            </a:r>
            <a:endParaRPr lang="en-US" altLang="hu-HU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7D3842F8-8073-ACA1-E963-9D33CF4A7C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altLang="hu-HU"/>
              <a:t>Automatizált web</a:t>
            </a:r>
            <a:endParaRPr lang="en-US" altLang="hu-HU"/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3C9F32F2-4E7D-980E-8B34-58D0C8528D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98590" y="1878124"/>
            <a:ext cx="2632341" cy="754711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u-HU" altLang="hu-HU" sz="1800" dirty="0">
                <a:latin typeface="Tahoma" panose="020B0604030504040204" pitchFamily="34" charset="0"/>
              </a:rPr>
              <a:t>Szolgáltatás nyilvántartó</a:t>
            </a:r>
            <a:endParaRPr lang="en-US" altLang="hu-HU" sz="1800" dirty="0">
              <a:latin typeface="Tahoma" panose="020B0604030504040204" pitchFamily="34" charset="0"/>
            </a:endParaRPr>
          </a:p>
        </p:txBody>
      </p:sp>
      <p:sp>
        <p:nvSpPr>
          <p:cNvPr id="21508" name="Rectangle 4">
            <a:extLst>
              <a:ext uri="{FF2B5EF4-FFF2-40B4-BE49-F238E27FC236}">
                <a16:creationId xmlns:a16="http://schemas.microsoft.com/office/drawing/2014/main" id="{E31FA053-1D88-5E6F-659C-7E2601E8D9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8872" y="4456469"/>
            <a:ext cx="2416321" cy="754711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u-HU" altLang="hu-HU" sz="1800">
                <a:latin typeface="Tahoma" panose="020B0604030504040204" pitchFamily="34" charset="0"/>
              </a:rPr>
              <a:t>Készletező alkalmazás </a:t>
            </a:r>
            <a:endParaRPr lang="en-US" altLang="hu-HU" sz="1800">
              <a:latin typeface="Tahoma" panose="020B0604030504040204" pitchFamily="34" charset="0"/>
            </a:endParaRPr>
          </a:p>
        </p:txBody>
      </p:sp>
      <p:sp>
        <p:nvSpPr>
          <p:cNvPr id="21509" name="Rectangle 5">
            <a:extLst>
              <a:ext uri="{FF2B5EF4-FFF2-40B4-BE49-F238E27FC236}">
                <a16:creationId xmlns:a16="http://schemas.microsoft.com/office/drawing/2014/main" id="{11F379B8-28ED-FABE-94A1-D18979D587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6117" y="3687289"/>
            <a:ext cx="2665413" cy="172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u-HU" altLang="hu-HU" sz="1800">
                <a:latin typeface="Tahoma" panose="020B0604030504040204" pitchFamily="34" charset="0"/>
              </a:rPr>
              <a:t>Web kiszolgáló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hu-HU" altLang="hu-HU" sz="1800">
              <a:latin typeface="Tahoma" panose="020B060403050404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hu-HU" altLang="hu-HU" sz="1800">
              <a:latin typeface="Tahoma" panose="020B060403050404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hu-HU" altLang="hu-HU" sz="1800">
              <a:latin typeface="Tahoma" panose="020B060403050404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hu-HU" sz="1800">
              <a:latin typeface="Tahoma" panose="020B0604030504040204" pitchFamily="34" charset="0"/>
            </a:endParaRPr>
          </a:p>
        </p:txBody>
      </p:sp>
      <p:sp>
        <p:nvSpPr>
          <p:cNvPr id="21510" name="Rectangle 6">
            <a:extLst>
              <a:ext uri="{FF2B5EF4-FFF2-40B4-BE49-F238E27FC236}">
                <a16:creationId xmlns:a16="http://schemas.microsoft.com/office/drawing/2014/main" id="{37A350D1-CF97-C12A-89B2-C1522C7F1A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0969" y="4263552"/>
            <a:ext cx="2413966" cy="5032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u-HU" altLang="hu-HU" sz="1800" dirty="0">
                <a:latin typeface="Tahoma" panose="020B0604030504040204" pitchFamily="34" charset="0"/>
              </a:rPr>
              <a:t>Szolgáltatás leírás</a:t>
            </a:r>
            <a:endParaRPr lang="en-US" altLang="hu-HU" sz="1800" dirty="0">
              <a:latin typeface="Tahoma" panose="020B0604030504040204" pitchFamily="34" charset="0"/>
            </a:endParaRPr>
          </a:p>
        </p:txBody>
      </p:sp>
      <p:sp>
        <p:nvSpPr>
          <p:cNvPr id="21511" name="Rectangle 7">
            <a:extLst>
              <a:ext uri="{FF2B5EF4-FFF2-40B4-BE49-F238E27FC236}">
                <a16:creationId xmlns:a16="http://schemas.microsoft.com/office/drawing/2014/main" id="{EA4D48B5-2D1B-0653-4E62-2A2D764423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0968" y="4838227"/>
            <a:ext cx="2413967" cy="5032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u-HU" altLang="hu-HU" sz="1800">
                <a:latin typeface="Tahoma" panose="020B0604030504040204" pitchFamily="34" charset="0"/>
              </a:rPr>
              <a:t>Megrendelő szolgáltatás</a:t>
            </a:r>
            <a:endParaRPr lang="en-US" altLang="hu-HU" sz="1800">
              <a:latin typeface="Tahoma" panose="020B0604030504040204" pitchFamily="34" charset="0"/>
            </a:endParaRPr>
          </a:p>
        </p:txBody>
      </p:sp>
      <p:sp>
        <p:nvSpPr>
          <p:cNvPr id="21512" name="Line 8">
            <a:extLst>
              <a:ext uri="{FF2B5EF4-FFF2-40B4-BE49-F238E27FC236}">
                <a16:creationId xmlns:a16="http://schemas.microsoft.com/office/drawing/2014/main" id="{39E233EF-77D0-BAAC-FCB7-8236DB6A273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214761" y="2715977"/>
            <a:ext cx="0" cy="1657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21513" name="Text Box 9">
            <a:extLst>
              <a:ext uri="{FF2B5EF4-FFF2-40B4-BE49-F238E27FC236}">
                <a16:creationId xmlns:a16="http://schemas.microsoft.com/office/drawing/2014/main" id="{05391690-751D-49BF-1582-63C4507F7B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92936" y="3223977"/>
            <a:ext cx="165576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hu-HU" altLang="hu-HU" sz="1800" dirty="0">
                <a:latin typeface="Tahoma" panose="020B0604030504040204" pitchFamily="34" charset="0"/>
              </a:rPr>
              <a:t>1. szolgáltatás felkutatása</a:t>
            </a:r>
            <a:endParaRPr lang="en-US" altLang="hu-HU" sz="1800" dirty="0">
              <a:latin typeface="Tahoma" panose="020B0604030504040204" pitchFamily="34" charset="0"/>
            </a:endParaRPr>
          </a:p>
        </p:txBody>
      </p:sp>
      <p:sp>
        <p:nvSpPr>
          <p:cNvPr id="21514" name="Line 10">
            <a:extLst>
              <a:ext uri="{FF2B5EF4-FFF2-40B4-BE49-F238E27FC236}">
                <a16:creationId xmlns:a16="http://schemas.microsoft.com/office/drawing/2014/main" id="{541B514C-5AA1-F3F2-9083-5C1EF65E94C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686381" y="4487386"/>
            <a:ext cx="20161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21515" name="Text Box 11">
            <a:extLst>
              <a:ext uri="{FF2B5EF4-FFF2-40B4-BE49-F238E27FC236}">
                <a16:creationId xmlns:a16="http://schemas.microsoft.com/office/drawing/2014/main" id="{C46DAECB-F98B-5BFF-7C91-1C7D514B81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24403" y="3488257"/>
            <a:ext cx="2294469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hu-HU" altLang="hu-HU" sz="1800" dirty="0">
                <a:latin typeface="Tahoma" panose="020B0604030504040204" pitchFamily="34" charset="0"/>
              </a:rPr>
              <a:t>2. szolgáltatás leírásának kinyerése</a:t>
            </a:r>
            <a:endParaRPr lang="en-US" altLang="hu-HU" sz="1800" dirty="0">
              <a:latin typeface="Tahoma" panose="020B0604030504040204" pitchFamily="34" charset="0"/>
            </a:endParaRPr>
          </a:p>
        </p:txBody>
      </p:sp>
      <p:sp>
        <p:nvSpPr>
          <p:cNvPr id="21516" name="Line 12">
            <a:extLst>
              <a:ext uri="{FF2B5EF4-FFF2-40B4-BE49-F238E27FC236}">
                <a16:creationId xmlns:a16="http://schemas.microsoft.com/office/drawing/2014/main" id="{095DCED7-7A29-7A53-2000-6D81FE3C088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686381" y="5171393"/>
            <a:ext cx="20161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21517" name="Text Box 13">
            <a:extLst>
              <a:ext uri="{FF2B5EF4-FFF2-40B4-BE49-F238E27FC236}">
                <a16:creationId xmlns:a16="http://schemas.microsoft.com/office/drawing/2014/main" id="{9BCE22CF-7AEE-BB97-4637-248D02880F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6380" y="5254536"/>
            <a:ext cx="233249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hu-HU" altLang="hu-HU" sz="1800" dirty="0">
                <a:latin typeface="Tahoma" panose="020B0604030504040204" pitchFamily="34" charset="0"/>
              </a:rPr>
              <a:t>3. távoli  szolgáltatás meghívása</a:t>
            </a:r>
            <a:endParaRPr lang="en-US" altLang="hu-HU" sz="1800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536" name="Rectangle 22535">
            <a:extLst>
              <a:ext uri="{FF2B5EF4-FFF2-40B4-BE49-F238E27FC236}">
                <a16:creationId xmlns:a16="http://schemas.microsoft.com/office/drawing/2014/main" id="{40851669-7281-49C2-8BF0-67BA70EC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530" name="Rectangle 2">
            <a:extLst>
              <a:ext uri="{FF2B5EF4-FFF2-40B4-BE49-F238E27FC236}">
                <a16:creationId xmlns:a16="http://schemas.microsoft.com/office/drawing/2014/main" id="{4B15C678-2D7D-46E8-3D8A-18E9652385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71700" y="382385"/>
            <a:ext cx="6400799" cy="1413758"/>
          </a:xfrm>
        </p:spPr>
        <p:txBody>
          <a:bodyPr anchor="b">
            <a:normAutofit/>
          </a:bodyPr>
          <a:lstStyle/>
          <a:p>
            <a:pPr eaLnBrk="1" hangingPunct="1"/>
            <a:r>
              <a:rPr lang="hu-HU" altLang="hu-HU" sz="3800" dirty="0"/>
              <a:t>E-kereskedelem</a:t>
            </a:r>
            <a:endParaRPr lang="en-US" altLang="hu-HU" sz="3800" dirty="0"/>
          </a:p>
        </p:txBody>
      </p:sp>
      <p:sp>
        <p:nvSpPr>
          <p:cNvPr id="22538" name="Freeform: Shape 22537">
            <a:extLst>
              <a:ext uri="{FF2B5EF4-FFF2-40B4-BE49-F238E27FC236}">
                <a16:creationId xmlns:a16="http://schemas.microsoft.com/office/drawing/2014/main" id="{16992B13-74C4-4370-93C5-F5403D944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706340" cy="6858000"/>
          </a:xfrm>
          <a:custGeom>
            <a:avLst/>
            <a:gdLst>
              <a:gd name="connsiteX0" fmla="*/ 0 w 2275119"/>
              <a:gd name="connsiteY0" fmla="*/ 0 h 6858000"/>
              <a:gd name="connsiteX1" fmla="*/ 1389294 w 2275119"/>
              <a:gd name="connsiteY1" fmla="*/ 0 h 6858000"/>
              <a:gd name="connsiteX2" fmla="*/ 1556068 w 2275119"/>
              <a:gd name="connsiteY2" fmla="*/ 0 h 6858000"/>
              <a:gd name="connsiteX3" fmla="*/ 2098907 w 2275119"/>
              <a:gd name="connsiteY3" fmla="*/ 0 h 6858000"/>
              <a:gd name="connsiteX4" fmla="*/ 2100494 w 2275119"/>
              <a:gd name="connsiteY4" fmla="*/ 68263 h 6858000"/>
              <a:gd name="connsiteX5" fmla="*/ 2108432 w 2275119"/>
              <a:gd name="connsiteY5" fmla="*/ 128588 h 6858000"/>
              <a:gd name="connsiteX6" fmla="*/ 2119544 w 2275119"/>
              <a:gd name="connsiteY6" fmla="*/ 180975 h 6858000"/>
              <a:gd name="connsiteX7" fmla="*/ 2133832 w 2275119"/>
              <a:gd name="connsiteY7" fmla="*/ 227013 h 6858000"/>
              <a:gd name="connsiteX8" fmla="*/ 2149707 w 2275119"/>
              <a:gd name="connsiteY8" fmla="*/ 268288 h 6858000"/>
              <a:gd name="connsiteX9" fmla="*/ 2168757 w 2275119"/>
              <a:gd name="connsiteY9" fmla="*/ 304800 h 6858000"/>
              <a:gd name="connsiteX10" fmla="*/ 2187807 w 2275119"/>
              <a:gd name="connsiteY10" fmla="*/ 342900 h 6858000"/>
              <a:gd name="connsiteX11" fmla="*/ 2206857 w 2275119"/>
              <a:gd name="connsiteY11" fmla="*/ 381000 h 6858000"/>
              <a:gd name="connsiteX12" fmla="*/ 2222732 w 2275119"/>
              <a:gd name="connsiteY12" fmla="*/ 417513 h 6858000"/>
              <a:gd name="connsiteX13" fmla="*/ 2238607 w 2275119"/>
              <a:gd name="connsiteY13" fmla="*/ 458788 h 6858000"/>
              <a:gd name="connsiteX14" fmla="*/ 2254482 w 2275119"/>
              <a:gd name="connsiteY14" fmla="*/ 504825 h 6858000"/>
              <a:gd name="connsiteX15" fmla="*/ 2265594 w 2275119"/>
              <a:gd name="connsiteY15" fmla="*/ 557213 h 6858000"/>
              <a:gd name="connsiteX16" fmla="*/ 2271944 w 2275119"/>
              <a:gd name="connsiteY16" fmla="*/ 617538 h 6858000"/>
              <a:gd name="connsiteX17" fmla="*/ 2275119 w 2275119"/>
              <a:gd name="connsiteY17" fmla="*/ 685800 h 6858000"/>
              <a:gd name="connsiteX18" fmla="*/ 2271944 w 2275119"/>
              <a:gd name="connsiteY18" fmla="*/ 754063 h 6858000"/>
              <a:gd name="connsiteX19" fmla="*/ 2265594 w 2275119"/>
              <a:gd name="connsiteY19" fmla="*/ 814388 h 6858000"/>
              <a:gd name="connsiteX20" fmla="*/ 2254482 w 2275119"/>
              <a:gd name="connsiteY20" fmla="*/ 866775 h 6858000"/>
              <a:gd name="connsiteX21" fmla="*/ 2238607 w 2275119"/>
              <a:gd name="connsiteY21" fmla="*/ 912813 h 6858000"/>
              <a:gd name="connsiteX22" fmla="*/ 2222732 w 2275119"/>
              <a:gd name="connsiteY22" fmla="*/ 954088 h 6858000"/>
              <a:gd name="connsiteX23" fmla="*/ 2206857 w 2275119"/>
              <a:gd name="connsiteY23" fmla="*/ 990600 h 6858000"/>
              <a:gd name="connsiteX24" fmla="*/ 2187807 w 2275119"/>
              <a:gd name="connsiteY24" fmla="*/ 1028700 h 6858000"/>
              <a:gd name="connsiteX25" fmla="*/ 2168757 w 2275119"/>
              <a:gd name="connsiteY25" fmla="*/ 1066800 h 6858000"/>
              <a:gd name="connsiteX26" fmla="*/ 2149707 w 2275119"/>
              <a:gd name="connsiteY26" fmla="*/ 1103313 h 6858000"/>
              <a:gd name="connsiteX27" fmla="*/ 2133832 w 2275119"/>
              <a:gd name="connsiteY27" fmla="*/ 1144588 h 6858000"/>
              <a:gd name="connsiteX28" fmla="*/ 2119544 w 2275119"/>
              <a:gd name="connsiteY28" fmla="*/ 1190625 h 6858000"/>
              <a:gd name="connsiteX29" fmla="*/ 2108432 w 2275119"/>
              <a:gd name="connsiteY29" fmla="*/ 1243013 h 6858000"/>
              <a:gd name="connsiteX30" fmla="*/ 2100494 w 2275119"/>
              <a:gd name="connsiteY30" fmla="*/ 1303338 h 6858000"/>
              <a:gd name="connsiteX31" fmla="*/ 2098907 w 2275119"/>
              <a:gd name="connsiteY31" fmla="*/ 1371600 h 6858000"/>
              <a:gd name="connsiteX32" fmla="*/ 2100494 w 2275119"/>
              <a:gd name="connsiteY32" fmla="*/ 1439863 h 6858000"/>
              <a:gd name="connsiteX33" fmla="*/ 2108432 w 2275119"/>
              <a:gd name="connsiteY33" fmla="*/ 1500188 h 6858000"/>
              <a:gd name="connsiteX34" fmla="*/ 2119544 w 2275119"/>
              <a:gd name="connsiteY34" fmla="*/ 1552575 h 6858000"/>
              <a:gd name="connsiteX35" fmla="*/ 2133832 w 2275119"/>
              <a:gd name="connsiteY35" fmla="*/ 1598613 h 6858000"/>
              <a:gd name="connsiteX36" fmla="*/ 2149707 w 2275119"/>
              <a:gd name="connsiteY36" fmla="*/ 1639888 h 6858000"/>
              <a:gd name="connsiteX37" fmla="*/ 2168757 w 2275119"/>
              <a:gd name="connsiteY37" fmla="*/ 1676400 h 6858000"/>
              <a:gd name="connsiteX38" fmla="*/ 2187807 w 2275119"/>
              <a:gd name="connsiteY38" fmla="*/ 1714500 h 6858000"/>
              <a:gd name="connsiteX39" fmla="*/ 2206857 w 2275119"/>
              <a:gd name="connsiteY39" fmla="*/ 1752600 h 6858000"/>
              <a:gd name="connsiteX40" fmla="*/ 2222732 w 2275119"/>
              <a:gd name="connsiteY40" fmla="*/ 1789113 h 6858000"/>
              <a:gd name="connsiteX41" fmla="*/ 2238607 w 2275119"/>
              <a:gd name="connsiteY41" fmla="*/ 1830388 h 6858000"/>
              <a:gd name="connsiteX42" fmla="*/ 2254482 w 2275119"/>
              <a:gd name="connsiteY42" fmla="*/ 1876425 h 6858000"/>
              <a:gd name="connsiteX43" fmla="*/ 2265594 w 2275119"/>
              <a:gd name="connsiteY43" fmla="*/ 1928813 h 6858000"/>
              <a:gd name="connsiteX44" fmla="*/ 2271944 w 2275119"/>
              <a:gd name="connsiteY44" fmla="*/ 1989138 h 6858000"/>
              <a:gd name="connsiteX45" fmla="*/ 2275119 w 2275119"/>
              <a:gd name="connsiteY45" fmla="*/ 2057400 h 6858000"/>
              <a:gd name="connsiteX46" fmla="*/ 2271944 w 2275119"/>
              <a:gd name="connsiteY46" fmla="*/ 2125663 h 6858000"/>
              <a:gd name="connsiteX47" fmla="*/ 2265594 w 2275119"/>
              <a:gd name="connsiteY47" fmla="*/ 2185988 h 6858000"/>
              <a:gd name="connsiteX48" fmla="*/ 2254482 w 2275119"/>
              <a:gd name="connsiteY48" fmla="*/ 2238375 h 6858000"/>
              <a:gd name="connsiteX49" fmla="*/ 2238607 w 2275119"/>
              <a:gd name="connsiteY49" fmla="*/ 2284413 h 6858000"/>
              <a:gd name="connsiteX50" fmla="*/ 2222732 w 2275119"/>
              <a:gd name="connsiteY50" fmla="*/ 2325688 h 6858000"/>
              <a:gd name="connsiteX51" fmla="*/ 2206857 w 2275119"/>
              <a:gd name="connsiteY51" fmla="*/ 2362200 h 6858000"/>
              <a:gd name="connsiteX52" fmla="*/ 2187807 w 2275119"/>
              <a:gd name="connsiteY52" fmla="*/ 2400300 h 6858000"/>
              <a:gd name="connsiteX53" fmla="*/ 2168757 w 2275119"/>
              <a:gd name="connsiteY53" fmla="*/ 2438400 h 6858000"/>
              <a:gd name="connsiteX54" fmla="*/ 2149707 w 2275119"/>
              <a:gd name="connsiteY54" fmla="*/ 2474913 h 6858000"/>
              <a:gd name="connsiteX55" fmla="*/ 2133832 w 2275119"/>
              <a:gd name="connsiteY55" fmla="*/ 2516188 h 6858000"/>
              <a:gd name="connsiteX56" fmla="*/ 2119544 w 2275119"/>
              <a:gd name="connsiteY56" fmla="*/ 2562225 h 6858000"/>
              <a:gd name="connsiteX57" fmla="*/ 2108432 w 2275119"/>
              <a:gd name="connsiteY57" fmla="*/ 2614613 h 6858000"/>
              <a:gd name="connsiteX58" fmla="*/ 2100494 w 2275119"/>
              <a:gd name="connsiteY58" fmla="*/ 2674938 h 6858000"/>
              <a:gd name="connsiteX59" fmla="*/ 2098907 w 2275119"/>
              <a:gd name="connsiteY59" fmla="*/ 2743200 h 6858000"/>
              <a:gd name="connsiteX60" fmla="*/ 2100494 w 2275119"/>
              <a:gd name="connsiteY60" fmla="*/ 2811463 h 6858000"/>
              <a:gd name="connsiteX61" fmla="*/ 2108432 w 2275119"/>
              <a:gd name="connsiteY61" fmla="*/ 2871788 h 6858000"/>
              <a:gd name="connsiteX62" fmla="*/ 2119544 w 2275119"/>
              <a:gd name="connsiteY62" fmla="*/ 2924175 h 6858000"/>
              <a:gd name="connsiteX63" fmla="*/ 2133832 w 2275119"/>
              <a:gd name="connsiteY63" fmla="*/ 2970213 h 6858000"/>
              <a:gd name="connsiteX64" fmla="*/ 2149707 w 2275119"/>
              <a:gd name="connsiteY64" fmla="*/ 3011488 h 6858000"/>
              <a:gd name="connsiteX65" fmla="*/ 2168757 w 2275119"/>
              <a:gd name="connsiteY65" fmla="*/ 3048000 h 6858000"/>
              <a:gd name="connsiteX66" fmla="*/ 2187807 w 2275119"/>
              <a:gd name="connsiteY66" fmla="*/ 3086100 h 6858000"/>
              <a:gd name="connsiteX67" fmla="*/ 2206857 w 2275119"/>
              <a:gd name="connsiteY67" fmla="*/ 3124200 h 6858000"/>
              <a:gd name="connsiteX68" fmla="*/ 2222732 w 2275119"/>
              <a:gd name="connsiteY68" fmla="*/ 3160713 h 6858000"/>
              <a:gd name="connsiteX69" fmla="*/ 2238607 w 2275119"/>
              <a:gd name="connsiteY69" fmla="*/ 3201988 h 6858000"/>
              <a:gd name="connsiteX70" fmla="*/ 2254482 w 2275119"/>
              <a:gd name="connsiteY70" fmla="*/ 3248025 h 6858000"/>
              <a:gd name="connsiteX71" fmla="*/ 2265594 w 2275119"/>
              <a:gd name="connsiteY71" fmla="*/ 3300413 h 6858000"/>
              <a:gd name="connsiteX72" fmla="*/ 2271944 w 2275119"/>
              <a:gd name="connsiteY72" fmla="*/ 3360738 h 6858000"/>
              <a:gd name="connsiteX73" fmla="*/ 2275119 w 2275119"/>
              <a:gd name="connsiteY73" fmla="*/ 3427413 h 6858000"/>
              <a:gd name="connsiteX74" fmla="*/ 2271944 w 2275119"/>
              <a:gd name="connsiteY74" fmla="*/ 3497263 h 6858000"/>
              <a:gd name="connsiteX75" fmla="*/ 2265594 w 2275119"/>
              <a:gd name="connsiteY75" fmla="*/ 3557588 h 6858000"/>
              <a:gd name="connsiteX76" fmla="*/ 2254482 w 2275119"/>
              <a:gd name="connsiteY76" fmla="*/ 3609975 h 6858000"/>
              <a:gd name="connsiteX77" fmla="*/ 2238607 w 2275119"/>
              <a:gd name="connsiteY77" fmla="*/ 3656013 h 6858000"/>
              <a:gd name="connsiteX78" fmla="*/ 2222732 w 2275119"/>
              <a:gd name="connsiteY78" fmla="*/ 3697288 h 6858000"/>
              <a:gd name="connsiteX79" fmla="*/ 2206857 w 2275119"/>
              <a:gd name="connsiteY79" fmla="*/ 3733800 h 6858000"/>
              <a:gd name="connsiteX80" fmla="*/ 2187807 w 2275119"/>
              <a:gd name="connsiteY80" fmla="*/ 3771900 h 6858000"/>
              <a:gd name="connsiteX81" fmla="*/ 2168757 w 2275119"/>
              <a:gd name="connsiteY81" fmla="*/ 3810000 h 6858000"/>
              <a:gd name="connsiteX82" fmla="*/ 2149707 w 2275119"/>
              <a:gd name="connsiteY82" fmla="*/ 3846513 h 6858000"/>
              <a:gd name="connsiteX83" fmla="*/ 2133832 w 2275119"/>
              <a:gd name="connsiteY83" fmla="*/ 3887788 h 6858000"/>
              <a:gd name="connsiteX84" fmla="*/ 2119544 w 2275119"/>
              <a:gd name="connsiteY84" fmla="*/ 3933825 h 6858000"/>
              <a:gd name="connsiteX85" fmla="*/ 2108432 w 2275119"/>
              <a:gd name="connsiteY85" fmla="*/ 3986213 h 6858000"/>
              <a:gd name="connsiteX86" fmla="*/ 2100494 w 2275119"/>
              <a:gd name="connsiteY86" fmla="*/ 4046538 h 6858000"/>
              <a:gd name="connsiteX87" fmla="*/ 2098907 w 2275119"/>
              <a:gd name="connsiteY87" fmla="*/ 4114800 h 6858000"/>
              <a:gd name="connsiteX88" fmla="*/ 2100494 w 2275119"/>
              <a:gd name="connsiteY88" fmla="*/ 4183063 h 6858000"/>
              <a:gd name="connsiteX89" fmla="*/ 2108432 w 2275119"/>
              <a:gd name="connsiteY89" fmla="*/ 4243388 h 6858000"/>
              <a:gd name="connsiteX90" fmla="*/ 2119544 w 2275119"/>
              <a:gd name="connsiteY90" fmla="*/ 4295775 h 6858000"/>
              <a:gd name="connsiteX91" fmla="*/ 2133832 w 2275119"/>
              <a:gd name="connsiteY91" fmla="*/ 4341813 h 6858000"/>
              <a:gd name="connsiteX92" fmla="*/ 2149707 w 2275119"/>
              <a:gd name="connsiteY92" fmla="*/ 4383088 h 6858000"/>
              <a:gd name="connsiteX93" fmla="*/ 2168757 w 2275119"/>
              <a:gd name="connsiteY93" fmla="*/ 4419600 h 6858000"/>
              <a:gd name="connsiteX94" fmla="*/ 2206857 w 2275119"/>
              <a:gd name="connsiteY94" fmla="*/ 4495800 h 6858000"/>
              <a:gd name="connsiteX95" fmla="*/ 2222732 w 2275119"/>
              <a:gd name="connsiteY95" fmla="*/ 4532313 h 6858000"/>
              <a:gd name="connsiteX96" fmla="*/ 2238607 w 2275119"/>
              <a:gd name="connsiteY96" fmla="*/ 4573588 h 6858000"/>
              <a:gd name="connsiteX97" fmla="*/ 2254482 w 2275119"/>
              <a:gd name="connsiteY97" fmla="*/ 4619625 h 6858000"/>
              <a:gd name="connsiteX98" fmla="*/ 2265594 w 2275119"/>
              <a:gd name="connsiteY98" fmla="*/ 4672013 h 6858000"/>
              <a:gd name="connsiteX99" fmla="*/ 2271944 w 2275119"/>
              <a:gd name="connsiteY99" fmla="*/ 4732338 h 6858000"/>
              <a:gd name="connsiteX100" fmla="*/ 2275119 w 2275119"/>
              <a:gd name="connsiteY100" fmla="*/ 4800600 h 6858000"/>
              <a:gd name="connsiteX101" fmla="*/ 2271944 w 2275119"/>
              <a:gd name="connsiteY101" fmla="*/ 4868863 h 6858000"/>
              <a:gd name="connsiteX102" fmla="*/ 2265594 w 2275119"/>
              <a:gd name="connsiteY102" fmla="*/ 4929188 h 6858000"/>
              <a:gd name="connsiteX103" fmla="*/ 2254482 w 2275119"/>
              <a:gd name="connsiteY103" fmla="*/ 4981575 h 6858000"/>
              <a:gd name="connsiteX104" fmla="*/ 2238607 w 2275119"/>
              <a:gd name="connsiteY104" fmla="*/ 5027613 h 6858000"/>
              <a:gd name="connsiteX105" fmla="*/ 2222732 w 2275119"/>
              <a:gd name="connsiteY105" fmla="*/ 5068888 h 6858000"/>
              <a:gd name="connsiteX106" fmla="*/ 2206857 w 2275119"/>
              <a:gd name="connsiteY106" fmla="*/ 5105400 h 6858000"/>
              <a:gd name="connsiteX107" fmla="*/ 2187807 w 2275119"/>
              <a:gd name="connsiteY107" fmla="*/ 5143500 h 6858000"/>
              <a:gd name="connsiteX108" fmla="*/ 2168757 w 2275119"/>
              <a:gd name="connsiteY108" fmla="*/ 5181600 h 6858000"/>
              <a:gd name="connsiteX109" fmla="*/ 2149707 w 2275119"/>
              <a:gd name="connsiteY109" fmla="*/ 5218113 h 6858000"/>
              <a:gd name="connsiteX110" fmla="*/ 2133832 w 2275119"/>
              <a:gd name="connsiteY110" fmla="*/ 5259388 h 6858000"/>
              <a:gd name="connsiteX111" fmla="*/ 2119544 w 2275119"/>
              <a:gd name="connsiteY111" fmla="*/ 5305425 h 6858000"/>
              <a:gd name="connsiteX112" fmla="*/ 2108432 w 2275119"/>
              <a:gd name="connsiteY112" fmla="*/ 5357813 h 6858000"/>
              <a:gd name="connsiteX113" fmla="*/ 2100494 w 2275119"/>
              <a:gd name="connsiteY113" fmla="*/ 5418138 h 6858000"/>
              <a:gd name="connsiteX114" fmla="*/ 2098907 w 2275119"/>
              <a:gd name="connsiteY114" fmla="*/ 5486400 h 6858000"/>
              <a:gd name="connsiteX115" fmla="*/ 2100494 w 2275119"/>
              <a:gd name="connsiteY115" fmla="*/ 5554663 h 6858000"/>
              <a:gd name="connsiteX116" fmla="*/ 2108432 w 2275119"/>
              <a:gd name="connsiteY116" fmla="*/ 5614988 h 6858000"/>
              <a:gd name="connsiteX117" fmla="*/ 2119544 w 2275119"/>
              <a:gd name="connsiteY117" fmla="*/ 5667375 h 6858000"/>
              <a:gd name="connsiteX118" fmla="*/ 2133832 w 2275119"/>
              <a:gd name="connsiteY118" fmla="*/ 5713413 h 6858000"/>
              <a:gd name="connsiteX119" fmla="*/ 2149707 w 2275119"/>
              <a:gd name="connsiteY119" fmla="*/ 5754688 h 6858000"/>
              <a:gd name="connsiteX120" fmla="*/ 2168757 w 2275119"/>
              <a:gd name="connsiteY120" fmla="*/ 5791200 h 6858000"/>
              <a:gd name="connsiteX121" fmla="*/ 2187807 w 2275119"/>
              <a:gd name="connsiteY121" fmla="*/ 5829300 h 6858000"/>
              <a:gd name="connsiteX122" fmla="*/ 2206857 w 2275119"/>
              <a:gd name="connsiteY122" fmla="*/ 5867400 h 6858000"/>
              <a:gd name="connsiteX123" fmla="*/ 2222732 w 2275119"/>
              <a:gd name="connsiteY123" fmla="*/ 5903913 h 6858000"/>
              <a:gd name="connsiteX124" fmla="*/ 2238607 w 2275119"/>
              <a:gd name="connsiteY124" fmla="*/ 5945188 h 6858000"/>
              <a:gd name="connsiteX125" fmla="*/ 2254482 w 2275119"/>
              <a:gd name="connsiteY125" fmla="*/ 5991225 h 6858000"/>
              <a:gd name="connsiteX126" fmla="*/ 2265594 w 2275119"/>
              <a:gd name="connsiteY126" fmla="*/ 6043613 h 6858000"/>
              <a:gd name="connsiteX127" fmla="*/ 2271944 w 2275119"/>
              <a:gd name="connsiteY127" fmla="*/ 6103938 h 6858000"/>
              <a:gd name="connsiteX128" fmla="*/ 2275119 w 2275119"/>
              <a:gd name="connsiteY128" fmla="*/ 6172200 h 6858000"/>
              <a:gd name="connsiteX129" fmla="*/ 2271944 w 2275119"/>
              <a:gd name="connsiteY129" fmla="*/ 6240463 h 6858000"/>
              <a:gd name="connsiteX130" fmla="*/ 2265594 w 2275119"/>
              <a:gd name="connsiteY130" fmla="*/ 6300788 h 6858000"/>
              <a:gd name="connsiteX131" fmla="*/ 2254482 w 2275119"/>
              <a:gd name="connsiteY131" fmla="*/ 6353175 h 6858000"/>
              <a:gd name="connsiteX132" fmla="*/ 2238607 w 2275119"/>
              <a:gd name="connsiteY132" fmla="*/ 6399213 h 6858000"/>
              <a:gd name="connsiteX133" fmla="*/ 2222732 w 2275119"/>
              <a:gd name="connsiteY133" fmla="*/ 6440488 h 6858000"/>
              <a:gd name="connsiteX134" fmla="*/ 2206857 w 2275119"/>
              <a:gd name="connsiteY134" fmla="*/ 6477000 h 6858000"/>
              <a:gd name="connsiteX135" fmla="*/ 2187807 w 2275119"/>
              <a:gd name="connsiteY135" fmla="*/ 6515100 h 6858000"/>
              <a:gd name="connsiteX136" fmla="*/ 2168757 w 2275119"/>
              <a:gd name="connsiteY136" fmla="*/ 6553200 h 6858000"/>
              <a:gd name="connsiteX137" fmla="*/ 2149707 w 2275119"/>
              <a:gd name="connsiteY137" fmla="*/ 6589713 h 6858000"/>
              <a:gd name="connsiteX138" fmla="*/ 2133832 w 2275119"/>
              <a:gd name="connsiteY138" fmla="*/ 6630988 h 6858000"/>
              <a:gd name="connsiteX139" fmla="*/ 2119544 w 2275119"/>
              <a:gd name="connsiteY139" fmla="*/ 6677025 h 6858000"/>
              <a:gd name="connsiteX140" fmla="*/ 2108432 w 2275119"/>
              <a:gd name="connsiteY140" fmla="*/ 6729413 h 6858000"/>
              <a:gd name="connsiteX141" fmla="*/ 2100494 w 2275119"/>
              <a:gd name="connsiteY141" fmla="*/ 6789738 h 6858000"/>
              <a:gd name="connsiteX142" fmla="*/ 2098907 w 2275119"/>
              <a:gd name="connsiteY142" fmla="*/ 6858000 h 6858000"/>
              <a:gd name="connsiteX143" fmla="*/ 1556068 w 2275119"/>
              <a:gd name="connsiteY143" fmla="*/ 6858000 h 6858000"/>
              <a:gd name="connsiteX144" fmla="*/ 1389294 w 2275119"/>
              <a:gd name="connsiteY144" fmla="*/ 6858000 h 6858000"/>
              <a:gd name="connsiteX145" fmla="*/ 0 w 2275119"/>
              <a:gd name="connsiteY14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2275119" h="6858000">
                <a:moveTo>
                  <a:pt x="0" y="0"/>
                </a:moveTo>
                <a:lnTo>
                  <a:pt x="1389294" y="0"/>
                </a:lnTo>
                <a:lnTo>
                  <a:pt x="1556068" y="0"/>
                </a:lnTo>
                <a:lnTo>
                  <a:pt x="2098907" y="0"/>
                </a:lnTo>
                <a:lnTo>
                  <a:pt x="2100494" y="68263"/>
                </a:lnTo>
                <a:lnTo>
                  <a:pt x="2108432" y="128588"/>
                </a:lnTo>
                <a:lnTo>
                  <a:pt x="2119544" y="180975"/>
                </a:lnTo>
                <a:lnTo>
                  <a:pt x="2133832" y="227013"/>
                </a:lnTo>
                <a:lnTo>
                  <a:pt x="2149707" y="268288"/>
                </a:lnTo>
                <a:lnTo>
                  <a:pt x="2168757" y="304800"/>
                </a:lnTo>
                <a:lnTo>
                  <a:pt x="2187807" y="342900"/>
                </a:lnTo>
                <a:lnTo>
                  <a:pt x="2206857" y="381000"/>
                </a:lnTo>
                <a:lnTo>
                  <a:pt x="2222732" y="417513"/>
                </a:lnTo>
                <a:lnTo>
                  <a:pt x="2238607" y="458788"/>
                </a:lnTo>
                <a:lnTo>
                  <a:pt x="2254482" y="504825"/>
                </a:lnTo>
                <a:lnTo>
                  <a:pt x="2265594" y="557213"/>
                </a:lnTo>
                <a:lnTo>
                  <a:pt x="2271944" y="617538"/>
                </a:lnTo>
                <a:lnTo>
                  <a:pt x="2275119" y="685800"/>
                </a:lnTo>
                <a:lnTo>
                  <a:pt x="2271944" y="754063"/>
                </a:lnTo>
                <a:lnTo>
                  <a:pt x="2265594" y="814388"/>
                </a:lnTo>
                <a:lnTo>
                  <a:pt x="2254482" y="866775"/>
                </a:lnTo>
                <a:lnTo>
                  <a:pt x="2238607" y="912813"/>
                </a:lnTo>
                <a:lnTo>
                  <a:pt x="2222732" y="954088"/>
                </a:lnTo>
                <a:lnTo>
                  <a:pt x="2206857" y="990600"/>
                </a:lnTo>
                <a:lnTo>
                  <a:pt x="2187807" y="1028700"/>
                </a:lnTo>
                <a:lnTo>
                  <a:pt x="2168757" y="1066800"/>
                </a:lnTo>
                <a:lnTo>
                  <a:pt x="2149707" y="1103313"/>
                </a:lnTo>
                <a:lnTo>
                  <a:pt x="2133832" y="1144588"/>
                </a:lnTo>
                <a:lnTo>
                  <a:pt x="2119544" y="1190625"/>
                </a:lnTo>
                <a:lnTo>
                  <a:pt x="2108432" y="1243013"/>
                </a:lnTo>
                <a:lnTo>
                  <a:pt x="2100494" y="1303338"/>
                </a:lnTo>
                <a:lnTo>
                  <a:pt x="2098907" y="1371600"/>
                </a:lnTo>
                <a:lnTo>
                  <a:pt x="2100494" y="1439863"/>
                </a:lnTo>
                <a:lnTo>
                  <a:pt x="2108432" y="1500188"/>
                </a:lnTo>
                <a:lnTo>
                  <a:pt x="2119544" y="1552575"/>
                </a:lnTo>
                <a:lnTo>
                  <a:pt x="2133832" y="1598613"/>
                </a:lnTo>
                <a:lnTo>
                  <a:pt x="2149707" y="1639888"/>
                </a:lnTo>
                <a:lnTo>
                  <a:pt x="2168757" y="1676400"/>
                </a:lnTo>
                <a:lnTo>
                  <a:pt x="2187807" y="1714500"/>
                </a:lnTo>
                <a:lnTo>
                  <a:pt x="2206857" y="1752600"/>
                </a:lnTo>
                <a:lnTo>
                  <a:pt x="2222732" y="1789113"/>
                </a:lnTo>
                <a:lnTo>
                  <a:pt x="2238607" y="1830388"/>
                </a:lnTo>
                <a:lnTo>
                  <a:pt x="2254482" y="1876425"/>
                </a:lnTo>
                <a:lnTo>
                  <a:pt x="2265594" y="1928813"/>
                </a:lnTo>
                <a:lnTo>
                  <a:pt x="2271944" y="1989138"/>
                </a:lnTo>
                <a:lnTo>
                  <a:pt x="2275119" y="2057400"/>
                </a:lnTo>
                <a:lnTo>
                  <a:pt x="2271944" y="2125663"/>
                </a:lnTo>
                <a:lnTo>
                  <a:pt x="2265594" y="2185988"/>
                </a:lnTo>
                <a:lnTo>
                  <a:pt x="2254482" y="2238375"/>
                </a:lnTo>
                <a:lnTo>
                  <a:pt x="2238607" y="2284413"/>
                </a:lnTo>
                <a:lnTo>
                  <a:pt x="2222732" y="2325688"/>
                </a:lnTo>
                <a:lnTo>
                  <a:pt x="2206857" y="2362200"/>
                </a:lnTo>
                <a:lnTo>
                  <a:pt x="2187807" y="2400300"/>
                </a:lnTo>
                <a:lnTo>
                  <a:pt x="2168757" y="2438400"/>
                </a:lnTo>
                <a:lnTo>
                  <a:pt x="2149707" y="2474913"/>
                </a:lnTo>
                <a:lnTo>
                  <a:pt x="2133832" y="2516188"/>
                </a:lnTo>
                <a:lnTo>
                  <a:pt x="2119544" y="2562225"/>
                </a:lnTo>
                <a:lnTo>
                  <a:pt x="2108432" y="2614613"/>
                </a:lnTo>
                <a:lnTo>
                  <a:pt x="2100494" y="2674938"/>
                </a:lnTo>
                <a:lnTo>
                  <a:pt x="2098907" y="2743200"/>
                </a:lnTo>
                <a:lnTo>
                  <a:pt x="2100494" y="2811463"/>
                </a:lnTo>
                <a:lnTo>
                  <a:pt x="2108432" y="2871788"/>
                </a:lnTo>
                <a:lnTo>
                  <a:pt x="2119544" y="2924175"/>
                </a:lnTo>
                <a:lnTo>
                  <a:pt x="2133832" y="2970213"/>
                </a:lnTo>
                <a:lnTo>
                  <a:pt x="2149707" y="3011488"/>
                </a:lnTo>
                <a:lnTo>
                  <a:pt x="2168757" y="3048000"/>
                </a:lnTo>
                <a:lnTo>
                  <a:pt x="2187807" y="3086100"/>
                </a:lnTo>
                <a:lnTo>
                  <a:pt x="2206857" y="3124200"/>
                </a:lnTo>
                <a:lnTo>
                  <a:pt x="2222732" y="3160713"/>
                </a:lnTo>
                <a:lnTo>
                  <a:pt x="2238607" y="3201988"/>
                </a:lnTo>
                <a:lnTo>
                  <a:pt x="2254482" y="3248025"/>
                </a:lnTo>
                <a:lnTo>
                  <a:pt x="2265594" y="3300413"/>
                </a:lnTo>
                <a:lnTo>
                  <a:pt x="2271944" y="3360738"/>
                </a:lnTo>
                <a:lnTo>
                  <a:pt x="2275119" y="3427413"/>
                </a:lnTo>
                <a:lnTo>
                  <a:pt x="2271944" y="3497263"/>
                </a:lnTo>
                <a:lnTo>
                  <a:pt x="2265594" y="3557588"/>
                </a:lnTo>
                <a:lnTo>
                  <a:pt x="2254482" y="3609975"/>
                </a:lnTo>
                <a:lnTo>
                  <a:pt x="2238607" y="3656013"/>
                </a:lnTo>
                <a:lnTo>
                  <a:pt x="2222732" y="3697288"/>
                </a:lnTo>
                <a:lnTo>
                  <a:pt x="2206857" y="3733800"/>
                </a:lnTo>
                <a:lnTo>
                  <a:pt x="2187807" y="3771900"/>
                </a:lnTo>
                <a:lnTo>
                  <a:pt x="2168757" y="3810000"/>
                </a:lnTo>
                <a:lnTo>
                  <a:pt x="2149707" y="3846513"/>
                </a:lnTo>
                <a:lnTo>
                  <a:pt x="2133832" y="3887788"/>
                </a:lnTo>
                <a:lnTo>
                  <a:pt x="2119544" y="3933825"/>
                </a:lnTo>
                <a:lnTo>
                  <a:pt x="2108432" y="3986213"/>
                </a:lnTo>
                <a:lnTo>
                  <a:pt x="2100494" y="4046538"/>
                </a:lnTo>
                <a:lnTo>
                  <a:pt x="2098907" y="4114800"/>
                </a:lnTo>
                <a:lnTo>
                  <a:pt x="2100494" y="4183063"/>
                </a:lnTo>
                <a:lnTo>
                  <a:pt x="2108432" y="4243388"/>
                </a:lnTo>
                <a:lnTo>
                  <a:pt x="2119544" y="4295775"/>
                </a:lnTo>
                <a:lnTo>
                  <a:pt x="2133832" y="4341813"/>
                </a:lnTo>
                <a:lnTo>
                  <a:pt x="2149707" y="4383088"/>
                </a:lnTo>
                <a:lnTo>
                  <a:pt x="2168757" y="4419600"/>
                </a:lnTo>
                <a:lnTo>
                  <a:pt x="2206857" y="4495800"/>
                </a:lnTo>
                <a:lnTo>
                  <a:pt x="2222732" y="4532313"/>
                </a:lnTo>
                <a:lnTo>
                  <a:pt x="2238607" y="4573588"/>
                </a:lnTo>
                <a:lnTo>
                  <a:pt x="2254482" y="4619625"/>
                </a:lnTo>
                <a:lnTo>
                  <a:pt x="2265594" y="4672013"/>
                </a:lnTo>
                <a:lnTo>
                  <a:pt x="2271944" y="4732338"/>
                </a:lnTo>
                <a:lnTo>
                  <a:pt x="2275119" y="4800600"/>
                </a:lnTo>
                <a:lnTo>
                  <a:pt x="2271944" y="4868863"/>
                </a:lnTo>
                <a:lnTo>
                  <a:pt x="2265594" y="4929188"/>
                </a:lnTo>
                <a:lnTo>
                  <a:pt x="2254482" y="4981575"/>
                </a:lnTo>
                <a:lnTo>
                  <a:pt x="2238607" y="5027613"/>
                </a:lnTo>
                <a:lnTo>
                  <a:pt x="2222732" y="5068888"/>
                </a:lnTo>
                <a:lnTo>
                  <a:pt x="2206857" y="5105400"/>
                </a:lnTo>
                <a:lnTo>
                  <a:pt x="2187807" y="5143500"/>
                </a:lnTo>
                <a:lnTo>
                  <a:pt x="2168757" y="5181600"/>
                </a:lnTo>
                <a:lnTo>
                  <a:pt x="2149707" y="5218113"/>
                </a:lnTo>
                <a:lnTo>
                  <a:pt x="2133832" y="5259388"/>
                </a:lnTo>
                <a:lnTo>
                  <a:pt x="2119544" y="5305425"/>
                </a:lnTo>
                <a:lnTo>
                  <a:pt x="2108432" y="5357813"/>
                </a:lnTo>
                <a:lnTo>
                  <a:pt x="2100494" y="5418138"/>
                </a:lnTo>
                <a:lnTo>
                  <a:pt x="2098907" y="5486400"/>
                </a:lnTo>
                <a:lnTo>
                  <a:pt x="2100494" y="5554663"/>
                </a:lnTo>
                <a:lnTo>
                  <a:pt x="2108432" y="5614988"/>
                </a:lnTo>
                <a:lnTo>
                  <a:pt x="2119544" y="5667375"/>
                </a:lnTo>
                <a:lnTo>
                  <a:pt x="2133832" y="5713413"/>
                </a:lnTo>
                <a:lnTo>
                  <a:pt x="2149707" y="5754688"/>
                </a:lnTo>
                <a:lnTo>
                  <a:pt x="2168757" y="5791200"/>
                </a:lnTo>
                <a:lnTo>
                  <a:pt x="2187807" y="5829300"/>
                </a:lnTo>
                <a:lnTo>
                  <a:pt x="2206857" y="5867400"/>
                </a:lnTo>
                <a:lnTo>
                  <a:pt x="2222732" y="5903913"/>
                </a:lnTo>
                <a:lnTo>
                  <a:pt x="2238607" y="5945188"/>
                </a:lnTo>
                <a:lnTo>
                  <a:pt x="2254482" y="5991225"/>
                </a:lnTo>
                <a:lnTo>
                  <a:pt x="2265594" y="6043613"/>
                </a:lnTo>
                <a:lnTo>
                  <a:pt x="2271944" y="6103938"/>
                </a:lnTo>
                <a:lnTo>
                  <a:pt x="2275119" y="6172200"/>
                </a:lnTo>
                <a:lnTo>
                  <a:pt x="2271944" y="6240463"/>
                </a:lnTo>
                <a:lnTo>
                  <a:pt x="2265594" y="6300788"/>
                </a:lnTo>
                <a:lnTo>
                  <a:pt x="2254482" y="6353175"/>
                </a:lnTo>
                <a:lnTo>
                  <a:pt x="2238607" y="6399213"/>
                </a:lnTo>
                <a:lnTo>
                  <a:pt x="2222732" y="6440488"/>
                </a:lnTo>
                <a:lnTo>
                  <a:pt x="2206857" y="6477000"/>
                </a:lnTo>
                <a:lnTo>
                  <a:pt x="2187807" y="6515100"/>
                </a:lnTo>
                <a:lnTo>
                  <a:pt x="2168757" y="6553200"/>
                </a:lnTo>
                <a:lnTo>
                  <a:pt x="2149707" y="6589713"/>
                </a:lnTo>
                <a:lnTo>
                  <a:pt x="2133832" y="6630988"/>
                </a:lnTo>
                <a:lnTo>
                  <a:pt x="2119544" y="6677025"/>
                </a:lnTo>
                <a:lnTo>
                  <a:pt x="2108432" y="6729413"/>
                </a:lnTo>
                <a:lnTo>
                  <a:pt x="2100494" y="6789738"/>
                </a:lnTo>
                <a:lnTo>
                  <a:pt x="2098907" y="6858000"/>
                </a:lnTo>
                <a:lnTo>
                  <a:pt x="1556068" y="6858000"/>
                </a:lnTo>
                <a:lnTo>
                  <a:pt x="138929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22540" name="Rectangle 22539">
            <a:extLst>
              <a:ext uri="{FF2B5EF4-FFF2-40B4-BE49-F238E27FC236}">
                <a16:creationId xmlns:a16="http://schemas.microsoft.com/office/drawing/2014/main" id="{A3AE1F77-1EC8-47BA-A381-B6618A2FCD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689F7310-4902-8312-5511-B5AEE06EB9E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71700" y="2178528"/>
            <a:ext cx="6400800" cy="3701065"/>
          </a:xfrm>
        </p:spPr>
        <p:txBody>
          <a:bodyPr>
            <a:normAutofit/>
          </a:bodyPr>
          <a:lstStyle/>
          <a:p>
            <a:pPr eaLnBrk="1" hangingPunct="1"/>
            <a:r>
              <a:rPr lang="hu-HU" altLang="hu-HU" sz="1700"/>
              <a:t>B2C – business to customer; A Los Angeles Pizza Hut találta ki. </a:t>
            </a:r>
          </a:p>
          <a:p>
            <a:pPr lvl="1" eaLnBrk="1" hangingPunct="1"/>
            <a:r>
              <a:rPr lang="hu-HU" altLang="hu-HU" sz="1700"/>
              <a:t>Internetes kiskereskedelem</a:t>
            </a:r>
          </a:p>
          <a:p>
            <a:pPr lvl="1" eaLnBrk="1" hangingPunct="1"/>
            <a:r>
              <a:rPr lang="hu-HU" altLang="hu-HU" sz="1700"/>
              <a:t>Online webboltok</a:t>
            </a:r>
          </a:p>
          <a:p>
            <a:pPr eaLnBrk="1" hangingPunct="1"/>
            <a:r>
              <a:rPr lang="hu-HU" altLang="hu-HU" sz="1700"/>
              <a:t>B2B – business to business; csak úgy jöhet létre, ha az egyik vállalati szerver „beszélget” a másik vállalati szerverrel.</a:t>
            </a:r>
          </a:p>
          <a:p>
            <a:pPr lvl="1" eaLnBrk="1" hangingPunct="1"/>
            <a:r>
              <a:rPr lang="hu-HU" altLang="hu-HU" sz="1700"/>
              <a:t>B2C(B): a nagykereskedés és kiskereskedés között zajlik. Amikor a kiskereskedő cég alkalmazottja belép a nagykereskedő szerverére, és azonosítás után a cége nevében vásárol (megrendel) egy terméket vagy szolgáltatást.</a:t>
            </a:r>
            <a:endParaRPr lang="en-US" altLang="hu-HU" sz="17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584" name="Rectangle 24583">
            <a:extLst>
              <a:ext uri="{FF2B5EF4-FFF2-40B4-BE49-F238E27FC236}">
                <a16:creationId xmlns:a16="http://schemas.microsoft.com/office/drawing/2014/main" id="{40851669-7281-49C2-8BF0-67BA70EC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578" name="Rectangle 2">
            <a:extLst>
              <a:ext uri="{FF2B5EF4-FFF2-40B4-BE49-F238E27FC236}">
                <a16:creationId xmlns:a16="http://schemas.microsoft.com/office/drawing/2014/main" id="{011B25FA-8880-2357-C4CE-F4A772B87B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71700" y="382385"/>
            <a:ext cx="6400799" cy="1413758"/>
          </a:xfrm>
        </p:spPr>
        <p:txBody>
          <a:bodyPr anchor="b">
            <a:normAutofit/>
          </a:bodyPr>
          <a:lstStyle/>
          <a:p>
            <a:pPr eaLnBrk="1" hangingPunct="1"/>
            <a:r>
              <a:rPr lang="hu-HU" altLang="hu-HU" sz="3800" dirty="0"/>
              <a:t>XML-RPC</a:t>
            </a:r>
            <a:endParaRPr lang="en-US" altLang="hu-HU" sz="3800" dirty="0"/>
          </a:p>
        </p:txBody>
      </p:sp>
      <p:sp>
        <p:nvSpPr>
          <p:cNvPr id="24586" name="Freeform: Shape 24585">
            <a:extLst>
              <a:ext uri="{FF2B5EF4-FFF2-40B4-BE49-F238E27FC236}">
                <a16:creationId xmlns:a16="http://schemas.microsoft.com/office/drawing/2014/main" id="{16992B13-74C4-4370-93C5-F5403D944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706340" cy="6858000"/>
          </a:xfrm>
          <a:custGeom>
            <a:avLst/>
            <a:gdLst>
              <a:gd name="connsiteX0" fmla="*/ 0 w 2275119"/>
              <a:gd name="connsiteY0" fmla="*/ 0 h 6858000"/>
              <a:gd name="connsiteX1" fmla="*/ 1389294 w 2275119"/>
              <a:gd name="connsiteY1" fmla="*/ 0 h 6858000"/>
              <a:gd name="connsiteX2" fmla="*/ 1556068 w 2275119"/>
              <a:gd name="connsiteY2" fmla="*/ 0 h 6858000"/>
              <a:gd name="connsiteX3" fmla="*/ 2098907 w 2275119"/>
              <a:gd name="connsiteY3" fmla="*/ 0 h 6858000"/>
              <a:gd name="connsiteX4" fmla="*/ 2100494 w 2275119"/>
              <a:gd name="connsiteY4" fmla="*/ 68263 h 6858000"/>
              <a:gd name="connsiteX5" fmla="*/ 2108432 w 2275119"/>
              <a:gd name="connsiteY5" fmla="*/ 128588 h 6858000"/>
              <a:gd name="connsiteX6" fmla="*/ 2119544 w 2275119"/>
              <a:gd name="connsiteY6" fmla="*/ 180975 h 6858000"/>
              <a:gd name="connsiteX7" fmla="*/ 2133832 w 2275119"/>
              <a:gd name="connsiteY7" fmla="*/ 227013 h 6858000"/>
              <a:gd name="connsiteX8" fmla="*/ 2149707 w 2275119"/>
              <a:gd name="connsiteY8" fmla="*/ 268288 h 6858000"/>
              <a:gd name="connsiteX9" fmla="*/ 2168757 w 2275119"/>
              <a:gd name="connsiteY9" fmla="*/ 304800 h 6858000"/>
              <a:gd name="connsiteX10" fmla="*/ 2187807 w 2275119"/>
              <a:gd name="connsiteY10" fmla="*/ 342900 h 6858000"/>
              <a:gd name="connsiteX11" fmla="*/ 2206857 w 2275119"/>
              <a:gd name="connsiteY11" fmla="*/ 381000 h 6858000"/>
              <a:gd name="connsiteX12" fmla="*/ 2222732 w 2275119"/>
              <a:gd name="connsiteY12" fmla="*/ 417513 h 6858000"/>
              <a:gd name="connsiteX13" fmla="*/ 2238607 w 2275119"/>
              <a:gd name="connsiteY13" fmla="*/ 458788 h 6858000"/>
              <a:gd name="connsiteX14" fmla="*/ 2254482 w 2275119"/>
              <a:gd name="connsiteY14" fmla="*/ 504825 h 6858000"/>
              <a:gd name="connsiteX15" fmla="*/ 2265594 w 2275119"/>
              <a:gd name="connsiteY15" fmla="*/ 557213 h 6858000"/>
              <a:gd name="connsiteX16" fmla="*/ 2271944 w 2275119"/>
              <a:gd name="connsiteY16" fmla="*/ 617538 h 6858000"/>
              <a:gd name="connsiteX17" fmla="*/ 2275119 w 2275119"/>
              <a:gd name="connsiteY17" fmla="*/ 685800 h 6858000"/>
              <a:gd name="connsiteX18" fmla="*/ 2271944 w 2275119"/>
              <a:gd name="connsiteY18" fmla="*/ 754063 h 6858000"/>
              <a:gd name="connsiteX19" fmla="*/ 2265594 w 2275119"/>
              <a:gd name="connsiteY19" fmla="*/ 814388 h 6858000"/>
              <a:gd name="connsiteX20" fmla="*/ 2254482 w 2275119"/>
              <a:gd name="connsiteY20" fmla="*/ 866775 h 6858000"/>
              <a:gd name="connsiteX21" fmla="*/ 2238607 w 2275119"/>
              <a:gd name="connsiteY21" fmla="*/ 912813 h 6858000"/>
              <a:gd name="connsiteX22" fmla="*/ 2222732 w 2275119"/>
              <a:gd name="connsiteY22" fmla="*/ 954088 h 6858000"/>
              <a:gd name="connsiteX23" fmla="*/ 2206857 w 2275119"/>
              <a:gd name="connsiteY23" fmla="*/ 990600 h 6858000"/>
              <a:gd name="connsiteX24" fmla="*/ 2187807 w 2275119"/>
              <a:gd name="connsiteY24" fmla="*/ 1028700 h 6858000"/>
              <a:gd name="connsiteX25" fmla="*/ 2168757 w 2275119"/>
              <a:gd name="connsiteY25" fmla="*/ 1066800 h 6858000"/>
              <a:gd name="connsiteX26" fmla="*/ 2149707 w 2275119"/>
              <a:gd name="connsiteY26" fmla="*/ 1103313 h 6858000"/>
              <a:gd name="connsiteX27" fmla="*/ 2133832 w 2275119"/>
              <a:gd name="connsiteY27" fmla="*/ 1144588 h 6858000"/>
              <a:gd name="connsiteX28" fmla="*/ 2119544 w 2275119"/>
              <a:gd name="connsiteY28" fmla="*/ 1190625 h 6858000"/>
              <a:gd name="connsiteX29" fmla="*/ 2108432 w 2275119"/>
              <a:gd name="connsiteY29" fmla="*/ 1243013 h 6858000"/>
              <a:gd name="connsiteX30" fmla="*/ 2100494 w 2275119"/>
              <a:gd name="connsiteY30" fmla="*/ 1303338 h 6858000"/>
              <a:gd name="connsiteX31" fmla="*/ 2098907 w 2275119"/>
              <a:gd name="connsiteY31" fmla="*/ 1371600 h 6858000"/>
              <a:gd name="connsiteX32" fmla="*/ 2100494 w 2275119"/>
              <a:gd name="connsiteY32" fmla="*/ 1439863 h 6858000"/>
              <a:gd name="connsiteX33" fmla="*/ 2108432 w 2275119"/>
              <a:gd name="connsiteY33" fmla="*/ 1500188 h 6858000"/>
              <a:gd name="connsiteX34" fmla="*/ 2119544 w 2275119"/>
              <a:gd name="connsiteY34" fmla="*/ 1552575 h 6858000"/>
              <a:gd name="connsiteX35" fmla="*/ 2133832 w 2275119"/>
              <a:gd name="connsiteY35" fmla="*/ 1598613 h 6858000"/>
              <a:gd name="connsiteX36" fmla="*/ 2149707 w 2275119"/>
              <a:gd name="connsiteY36" fmla="*/ 1639888 h 6858000"/>
              <a:gd name="connsiteX37" fmla="*/ 2168757 w 2275119"/>
              <a:gd name="connsiteY37" fmla="*/ 1676400 h 6858000"/>
              <a:gd name="connsiteX38" fmla="*/ 2187807 w 2275119"/>
              <a:gd name="connsiteY38" fmla="*/ 1714500 h 6858000"/>
              <a:gd name="connsiteX39" fmla="*/ 2206857 w 2275119"/>
              <a:gd name="connsiteY39" fmla="*/ 1752600 h 6858000"/>
              <a:gd name="connsiteX40" fmla="*/ 2222732 w 2275119"/>
              <a:gd name="connsiteY40" fmla="*/ 1789113 h 6858000"/>
              <a:gd name="connsiteX41" fmla="*/ 2238607 w 2275119"/>
              <a:gd name="connsiteY41" fmla="*/ 1830388 h 6858000"/>
              <a:gd name="connsiteX42" fmla="*/ 2254482 w 2275119"/>
              <a:gd name="connsiteY42" fmla="*/ 1876425 h 6858000"/>
              <a:gd name="connsiteX43" fmla="*/ 2265594 w 2275119"/>
              <a:gd name="connsiteY43" fmla="*/ 1928813 h 6858000"/>
              <a:gd name="connsiteX44" fmla="*/ 2271944 w 2275119"/>
              <a:gd name="connsiteY44" fmla="*/ 1989138 h 6858000"/>
              <a:gd name="connsiteX45" fmla="*/ 2275119 w 2275119"/>
              <a:gd name="connsiteY45" fmla="*/ 2057400 h 6858000"/>
              <a:gd name="connsiteX46" fmla="*/ 2271944 w 2275119"/>
              <a:gd name="connsiteY46" fmla="*/ 2125663 h 6858000"/>
              <a:gd name="connsiteX47" fmla="*/ 2265594 w 2275119"/>
              <a:gd name="connsiteY47" fmla="*/ 2185988 h 6858000"/>
              <a:gd name="connsiteX48" fmla="*/ 2254482 w 2275119"/>
              <a:gd name="connsiteY48" fmla="*/ 2238375 h 6858000"/>
              <a:gd name="connsiteX49" fmla="*/ 2238607 w 2275119"/>
              <a:gd name="connsiteY49" fmla="*/ 2284413 h 6858000"/>
              <a:gd name="connsiteX50" fmla="*/ 2222732 w 2275119"/>
              <a:gd name="connsiteY50" fmla="*/ 2325688 h 6858000"/>
              <a:gd name="connsiteX51" fmla="*/ 2206857 w 2275119"/>
              <a:gd name="connsiteY51" fmla="*/ 2362200 h 6858000"/>
              <a:gd name="connsiteX52" fmla="*/ 2187807 w 2275119"/>
              <a:gd name="connsiteY52" fmla="*/ 2400300 h 6858000"/>
              <a:gd name="connsiteX53" fmla="*/ 2168757 w 2275119"/>
              <a:gd name="connsiteY53" fmla="*/ 2438400 h 6858000"/>
              <a:gd name="connsiteX54" fmla="*/ 2149707 w 2275119"/>
              <a:gd name="connsiteY54" fmla="*/ 2474913 h 6858000"/>
              <a:gd name="connsiteX55" fmla="*/ 2133832 w 2275119"/>
              <a:gd name="connsiteY55" fmla="*/ 2516188 h 6858000"/>
              <a:gd name="connsiteX56" fmla="*/ 2119544 w 2275119"/>
              <a:gd name="connsiteY56" fmla="*/ 2562225 h 6858000"/>
              <a:gd name="connsiteX57" fmla="*/ 2108432 w 2275119"/>
              <a:gd name="connsiteY57" fmla="*/ 2614613 h 6858000"/>
              <a:gd name="connsiteX58" fmla="*/ 2100494 w 2275119"/>
              <a:gd name="connsiteY58" fmla="*/ 2674938 h 6858000"/>
              <a:gd name="connsiteX59" fmla="*/ 2098907 w 2275119"/>
              <a:gd name="connsiteY59" fmla="*/ 2743200 h 6858000"/>
              <a:gd name="connsiteX60" fmla="*/ 2100494 w 2275119"/>
              <a:gd name="connsiteY60" fmla="*/ 2811463 h 6858000"/>
              <a:gd name="connsiteX61" fmla="*/ 2108432 w 2275119"/>
              <a:gd name="connsiteY61" fmla="*/ 2871788 h 6858000"/>
              <a:gd name="connsiteX62" fmla="*/ 2119544 w 2275119"/>
              <a:gd name="connsiteY62" fmla="*/ 2924175 h 6858000"/>
              <a:gd name="connsiteX63" fmla="*/ 2133832 w 2275119"/>
              <a:gd name="connsiteY63" fmla="*/ 2970213 h 6858000"/>
              <a:gd name="connsiteX64" fmla="*/ 2149707 w 2275119"/>
              <a:gd name="connsiteY64" fmla="*/ 3011488 h 6858000"/>
              <a:gd name="connsiteX65" fmla="*/ 2168757 w 2275119"/>
              <a:gd name="connsiteY65" fmla="*/ 3048000 h 6858000"/>
              <a:gd name="connsiteX66" fmla="*/ 2187807 w 2275119"/>
              <a:gd name="connsiteY66" fmla="*/ 3086100 h 6858000"/>
              <a:gd name="connsiteX67" fmla="*/ 2206857 w 2275119"/>
              <a:gd name="connsiteY67" fmla="*/ 3124200 h 6858000"/>
              <a:gd name="connsiteX68" fmla="*/ 2222732 w 2275119"/>
              <a:gd name="connsiteY68" fmla="*/ 3160713 h 6858000"/>
              <a:gd name="connsiteX69" fmla="*/ 2238607 w 2275119"/>
              <a:gd name="connsiteY69" fmla="*/ 3201988 h 6858000"/>
              <a:gd name="connsiteX70" fmla="*/ 2254482 w 2275119"/>
              <a:gd name="connsiteY70" fmla="*/ 3248025 h 6858000"/>
              <a:gd name="connsiteX71" fmla="*/ 2265594 w 2275119"/>
              <a:gd name="connsiteY71" fmla="*/ 3300413 h 6858000"/>
              <a:gd name="connsiteX72" fmla="*/ 2271944 w 2275119"/>
              <a:gd name="connsiteY72" fmla="*/ 3360738 h 6858000"/>
              <a:gd name="connsiteX73" fmla="*/ 2275119 w 2275119"/>
              <a:gd name="connsiteY73" fmla="*/ 3427413 h 6858000"/>
              <a:gd name="connsiteX74" fmla="*/ 2271944 w 2275119"/>
              <a:gd name="connsiteY74" fmla="*/ 3497263 h 6858000"/>
              <a:gd name="connsiteX75" fmla="*/ 2265594 w 2275119"/>
              <a:gd name="connsiteY75" fmla="*/ 3557588 h 6858000"/>
              <a:gd name="connsiteX76" fmla="*/ 2254482 w 2275119"/>
              <a:gd name="connsiteY76" fmla="*/ 3609975 h 6858000"/>
              <a:gd name="connsiteX77" fmla="*/ 2238607 w 2275119"/>
              <a:gd name="connsiteY77" fmla="*/ 3656013 h 6858000"/>
              <a:gd name="connsiteX78" fmla="*/ 2222732 w 2275119"/>
              <a:gd name="connsiteY78" fmla="*/ 3697288 h 6858000"/>
              <a:gd name="connsiteX79" fmla="*/ 2206857 w 2275119"/>
              <a:gd name="connsiteY79" fmla="*/ 3733800 h 6858000"/>
              <a:gd name="connsiteX80" fmla="*/ 2187807 w 2275119"/>
              <a:gd name="connsiteY80" fmla="*/ 3771900 h 6858000"/>
              <a:gd name="connsiteX81" fmla="*/ 2168757 w 2275119"/>
              <a:gd name="connsiteY81" fmla="*/ 3810000 h 6858000"/>
              <a:gd name="connsiteX82" fmla="*/ 2149707 w 2275119"/>
              <a:gd name="connsiteY82" fmla="*/ 3846513 h 6858000"/>
              <a:gd name="connsiteX83" fmla="*/ 2133832 w 2275119"/>
              <a:gd name="connsiteY83" fmla="*/ 3887788 h 6858000"/>
              <a:gd name="connsiteX84" fmla="*/ 2119544 w 2275119"/>
              <a:gd name="connsiteY84" fmla="*/ 3933825 h 6858000"/>
              <a:gd name="connsiteX85" fmla="*/ 2108432 w 2275119"/>
              <a:gd name="connsiteY85" fmla="*/ 3986213 h 6858000"/>
              <a:gd name="connsiteX86" fmla="*/ 2100494 w 2275119"/>
              <a:gd name="connsiteY86" fmla="*/ 4046538 h 6858000"/>
              <a:gd name="connsiteX87" fmla="*/ 2098907 w 2275119"/>
              <a:gd name="connsiteY87" fmla="*/ 4114800 h 6858000"/>
              <a:gd name="connsiteX88" fmla="*/ 2100494 w 2275119"/>
              <a:gd name="connsiteY88" fmla="*/ 4183063 h 6858000"/>
              <a:gd name="connsiteX89" fmla="*/ 2108432 w 2275119"/>
              <a:gd name="connsiteY89" fmla="*/ 4243388 h 6858000"/>
              <a:gd name="connsiteX90" fmla="*/ 2119544 w 2275119"/>
              <a:gd name="connsiteY90" fmla="*/ 4295775 h 6858000"/>
              <a:gd name="connsiteX91" fmla="*/ 2133832 w 2275119"/>
              <a:gd name="connsiteY91" fmla="*/ 4341813 h 6858000"/>
              <a:gd name="connsiteX92" fmla="*/ 2149707 w 2275119"/>
              <a:gd name="connsiteY92" fmla="*/ 4383088 h 6858000"/>
              <a:gd name="connsiteX93" fmla="*/ 2168757 w 2275119"/>
              <a:gd name="connsiteY93" fmla="*/ 4419600 h 6858000"/>
              <a:gd name="connsiteX94" fmla="*/ 2206857 w 2275119"/>
              <a:gd name="connsiteY94" fmla="*/ 4495800 h 6858000"/>
              <a:gd name="connsiteX95" fmla="*/ 2222732 w 2275119"/>
              <a:gd name="connsiteY95" fmla="*/ 4532313 h 6858000"/>
              <a:gd name="connsiteX96" fmla="*/ 2238607 w 2275119"/>
              <a:gd name="connsiteY96" fmla="*/ 4573588 h 6858000"/>
              <a:gd name="connsiteX97" fmla="*/ 2254482 w 2275119"/>
              <a:gd name="connsiteY97" fmla="*/ 4619625 h 6858000"/>
              <a:gd name="connsiteX98" fmla="*/ 2265594 w 2275119"/>
              <a:gd name="connsiteY98" fmla="*/ 4672013 h 6858000"/>
              <a:gd name="connsiteX99" fmla="*/ 2271944 w 2275119"/>
              <a:gd name="connsiteY99" fmla="*/ 4732338 h 6858000"/>
              <a:gd name="connsiteX100" fmla="*/ 2275119 w 2275119"/>
              <a:gd name="connsiteY100" fmla="*/ 4800600 h 6858000"/>
              <a:gd name="connsiteX101" fmla="*/ 2271944 w 2275119"/>
              <a:gd name="connsiteY101" fmla="*/ 4868863 h 6858000"/>
              <a:gd name="connsiteX102" fmla="*/ 2265594 w 2275119"/>
              <a:gd name="connsiteY102" fmla="*/ 4929188 h 6858000"/>
              <a:gd name="connsiteX103" fmla="*/ 2254482 w 2275119"/>
              <a:gd name="connsiteY103" fmla="*/ 4981575 h 6858000"/>
              <a:gd name="connsiteX104" fmla="*/ 2238607 w 2275119"/>
              <a:gd name="connsiteY104" fmla="*/ 5027613 h 6858000"/>
              <a:gd name="connsiteX105" fmla="*/ 2222732 w 2275119"/>
              <a:gd name="connsiteY105" fmla="*/ 5068888 h 6858000"/>
              <a:gd name="connsiteX106" fmla="*/ 2206857 w 2275119"/>
              <a:gd name="connsiteY106" fmla="*/ 5105400 h 6858000"/>
              <a:gd name="connsiteX107" fmla="*/ 2187807 w 2275119"/>
              <a:gd name="connsiteY107" fmla="*/ 5143500 h 6858000"/>
              <a:gd name="connsiteX108" fmla="*/ 2168757 w 2275119"/>
              <a:gd name="connsiteY108" fmla="*/ 5181600 h 6858000"/>
              <a:gd name="connsiteX109" fmla="*/ 2149707 w 2275119"/>
              <a:gd name="connsiteY109" fmla="*/ 5218113 h 6858000"/>
              <a:gd name="connsiteX110" fmla="*/ 2133832 w 2275119"/>
              <a:gd name="connsiteY110" fmla="*/ 5259388 h 6858000"/>
              <a:gd name="connsiteX111" fmla="*/ 2119544 w 2275119"/>
              <a:gd name="connsiteY111" fmla="*/ 5305425 h 6858000"/>
              <a:gd name="connsiteX112" fmla="*/ 2108432 w 2275119"/>
              <a:gd name="connsiteY112" fmla="*/ 5357813 h 6858000"/>
              <a:gd name="connsiteX113" fmla="*/ 2100494 w 2275119"/>
              <a:gd name="connsiteY113" fmla="*/ 5418138 h 6858000"/>
              <a:gd name="connsiteX114" fmla="*/ 2098907 w 2275119"/>
              <a:gd name="connsiteY114" fmla="*/ 5486400 h 6858000"/>
              <a:gd name="connsiteX115" fmla="*/ 2100494 w 2275119"/>
              <a:gd name="connsiteY115" fmla="*/ 5554663 h 6858000"/>
              <a:gd name="connsiteX116" fmla="*/ 2108432 w 2275119"/>
              <a:gd name="connsiteY116" fmla="*/ 5614988 h 6858000"/>
              <a:gd name="connsiteX117" fmla="*/ 2119544 w 2275119"/>
              <a:gd name="connsiteY117" fmla="*/ 5667375 h 6858000"/>
              <a:gd name="connsiteX118" fmla="*/ 2133832 w 2275119"/>
              <a:gd name="connsiteY118" fmla="*/ 5713413 h 6858000"/>
              <a:gd name="connsiteX119" fmla="*/ 2149707 w 2275119"/>
              <a:gd name="connsiteY119" fmla="*/ 5754688 h 6858000"/>
              <a:gd name="connsiteX120" fmla="*/ 2168757 w 2275119"/>
              <a:gd name="connsiteY120" fmla="*/ 5791200 h 6858000"/>
              <a:gd name="connsiteX121" fmla="*/ 2187807 w 2275119"/>
              <a:gd name="connsiteY121" fmla="*/ 5829300 h 6858000"/>
              <a:gd name="connsiteX122" fmla="*/ 2206857 w 2275119"/>
              <a:gd name="connsiteY122" fmla="*/ 5867400 h 6858000"/>
              <a:gd name="connsiteX123" fmla="*/ 2222732 w 2275119"/>
              <a:gd name="connsiteY123" fmla="*/ 5903913 h 6858000"/>
              <a:gd name="connsiteX124" fmla="*/ 2238607 w 2275119"/>
              <a:gd name="connsiteY124" fmla="*/ 5945188 h 6858000"/>
              <a:gd name="connsiteX125" fmla="*/ 2254482 w 2275119"/>
              <a:gd name="connsiteY125" fmla="*/ 5991225 h 6858000"/>
              <a:gd name="connsiteX126" fmla="*/ 2265594 w 2275119"/>
              <a:gd name="connsiteY126" fmla="*/ 6043613 h 6858000"/>
              <a:gd name="connsiteX127" fmla="*/ 2271944 w 2275119"/>
              <a:gd name="connsiteY127" fmla="*/ 6103938 h 6858000"/>
              <a:gd name="connsiteX128" fmla="*/ 2275119 w 2275119"/>
              <a:gd name="connsiteY128" fmla="*/ 6172200 h 6858000"/>
              <a:gd name="connsiteX129" fmla="*/ 2271944 w 2275119"/>
              <a:gd name="connsiteY129" fmla="*/ 6240463 h 6858000"/>
              <a:gd name="connsiteX130" fmla="*/ 2265594 w 2275119"/>
              <a:gd name="connsiteY130" fmla="*/ 6300788 h 6858000"/>
              <a:gd name="connsiteX131" fmla="*/ 2254482 w 2275119"/>
              <a:gd name="connsiteY131" fmla="*/ 6353175 h 6858000"/>
              <a:gd name="connsiteX132" fmla="*/ 2238607 w 2275119"/>
              <a:gd name="connsiteY132" fmla="*/ 6399213 h 6858000"/>
              <a:gd name="connsiteX133" fmla="*/ 2222732 w 2275119"/>
              <a:gd name="connsiteY133" fmla="*/ 6440488 h 6858000"/>
              <a:gd name="connsiteX134" fmla="*/ 2206857 w 2275119"/>
              <a:gd name="connsiteY134" fmla="*/ 6477000 h 6858000"/>
              <a:gd name="connsiteX135" fmla="*/ 2187807 w 2275119"/>
              <a:gd name="connsiteY135" fmla="*/ 6515100 h 6858000"/>
              <a:gd name="connsiteX136" fmla="*/ 2168757 w 2275119"/>
              <a:gd name="connsiteY136" fmla="*/ 6553200 h 6858000"/>
              <a:gd name="connsiteX137" fmla="*/ 2149707 w 2275119"/>
              <a:gd name="connsiteY137" fmla="*/ 6589713 h 6858000"/>
              <a:gd name="connsiteX138" fmla="*/ 2133832 w 2275119"/>
              <a:gd name="connsiteY138" fmla="*/ 6630988 h 6858000"/>
              <a:gd name="connsiteX139" fmla="*/ 2119544 w 2275119"/>
              <a:gd name="connsiteY139" fmla="*/ 6677025 h 6858000"/>
              <a:gd name="connsiteX140" fmla="*/ 2108432 w 2275119"/>
              <a:gd name="connsiteY140" fmla="*/ 6729413 h 6858000"/>
              <a:gd name="connsiteX141" fmla="*/ 2100494 w 2275119"/>
              <a:gd name="connsiteY141" fmla="*/ 6789738 h 6858000"/>
              <a:gd name="connsiteX142" fmla="*/ 2098907 w 2275119"/>
              <a:gd name="connsiteY142" fmla="*/ 6858000 h 6858000"/>
              <a:gd name="connsiteX143" fmla="*/ 1556068 w 2275119"/>
              <a:gd name="connsiteY143" fmla="*/ 6858000 h 6858000"/>
              <a:gd name="connsiteX144" fmla="*/ 1389294 w 2275119"/>
              <a:gd name="connsiteY144" fmla="*/ 6858000 h 6858000"/>
              <a:gd name="connsiteX145" fmla="*/ 0 w 2275119"/>
              <a:gd name="connsiteY14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2275119" h="6858000">
                <a:moveTo>
                  <a:pt x="0" y="0"/>
                </a:moveTo>
                <a:lnTo>
                  <a:pt x="1389294" y="0"/>
                </a:lnTo>
                <a:lnTo>
                  <a:pt x="1556068" y="0"/>
                </a:lnTo>
                <a:lnTo>
                  <a:pt x="2098907" y="0"/>
                </a:lnTo>
                <a:lnTo>
                  <a:pt x="2100494" y="68263"/>
                </a:lnTo>
                <a:lnTo>
                  <a:pt x="2108432" y="128588"/>
                </a:lnTo>
                <a:lnTo>
                  <a:pt x="2119544" y="180975"/>
                </a:lnTo>
                <a:lnTo>
                  <a:pt x="2133832" y="227013"/>
                </a:lnTo>
                <a:lnTo>
                  <a:pt x="2149707" y="268288"/>
                </a:lnTo>
                <a:lnTo>
                  <a:pt x="2168757" y="304800"/>
                </a:lnTo>
                <a:lnTo>
                  <a:pt x="2187807" y="342900"/>
                </a:lnTo>
                <a:lnTo>
                  <a:pt x="2206857" y="381000"/>
                </a:lnTo>
                <a:lnTo>
                  <a:pt x="2222732" y="417513"/>
                </a:lnTo>
                <a:lnTo>
                  <a:pt x="2238607" y="458788"/>
                </a:lnTo>
                <a:lnTo>
                  <a:pt x="2254482" y="504825"/>
                </a:lnTo>
                <a:lnTo>
                  <a:pt x="2265594" y="557213"/>
                </a:lnTo>
                <a:lnTo>
                  <a:pt x="2271944" y="617538"/>
                </a:lnTo>
                <a:lnTo>
                  <a:pt x="2275119" y="685800"/>
                </a:lnTo>
                <a:lnTo>
                  <a:pt x="2271944" y="754063"/>
                </a:lnTo>
                <a:lnTo>
                  <a:pt x="2265594" y="814388"/>
                </a:lnTo>
                <a:lnTo>
                  <a:pt x="2254482" y="866775"/>
                </a:lnTo>
                <a:lnTo>
                  <a:pt x="2238607" y="912813"/>
                </a:lnTo>
                <a:lnTo>
                  <a:pt x="2222732" y="954088"/>
                </a:lnTo>
                <a:lnTo>
                  <a:pt x="2206857" y="990600"/>
                </a:lnTo>
                <a:lnTo>
                  <a:pt x="2187807" y="1028700"/>
                </a:lnTo>
                <a:lnTo>
                  <a:pt x="2168757" y="1066800"/>
                </a:lnTo>
                <a:lnTo>
                  <a:pt x="2149707" y="1103313"/>
                </a:lnTo>
                <a:lnTo>
                  <a:pt x="2133832" y="1144588"/>
                </a:lnTo>
                <a:lnTo>
                  <a:pt x="2119544" y="1190625"/>
                </a:lnTo>
                <a:lnTo>
                  <a:pt x="2108432" y="1243013"/>
                </a:lnTo>
                <a:lnTo>
                  <a:pt x="2100494" y="1303338"/>
                </a:lnTo>
                <a:lnTo>
                  <a:pt x="2098907" y="1371600"/>
                </a:lnTo>
                <a:lnTo>
                  <a:pt x="2100494" y="1439863"/>
                </a:lnTo>
                <a:lnTo>
                  <a:pt x="2108432" y="1500188"/>
                </a:lnTo>
                <a:lnTo>
                  <a:pt x="2119544" y="1552575"/>
                </a:lnTo>
                <a:lnTo>
                  <a:pt x="2133832" y="1598613"/>
                </a:lnTo>
                <a:lnTo>
                  <a:pt x="2149707" y="1639888"/>
                </a:lnTo>
                <a:lnTo>
                  <a:pt x="2168757" y="1676400"/>
                </a:lnTo>
                <a:lnTo>
                  <a:pt x="2187807" y="1714500"/>
                </a:lnTo>
                <a:lnTo>
                  <a:pt x="2206857" y="1752600"/>
                </a:lnTo>
                <a:lnTo>
                  <a:pt x="2222732" y="1789113"/>
                </a:lnTo>
                <a:lnTo>
                  <a:pt x="2238607" y="1830388"/>
                </a:lnTo>
                <a:lnTo>
                  <a:pt x="2254482" y="1876425"/>
                </a:lnTo>
                <a:lnTo>
                  <a:pt x="2265594" y="1928813"/>
                </a:lnTo>
                <a:lnTo>
                  <a:pt x="2271944" y="1989138"/>
                </a:lnTo>
                <a:lnTo>
                  <a:pt x="2275119" y="2057400"/>
                </a:lnTo>
                <a:lnTo>
                  <a:pt x="2271944" y="2125663"/>
                </a:lnTo>
                <a:lnTo>
                  <a:pt x="2265594" y="2185988"/>
                </a:lnTo>
                <a:lnTo>
                  <a:pt x="2254482" y="2238375"/>
                </a:lnTo>
                <a:lnTo>
                  <a:pt x="2238607" y="2284413"/>
                </a:lnTo>
                <a:lnTo>
                  <a:pt x="2222732" y="2325688"/>
                </a:lnTo>
                <a:lnTo>
                  <a:pt x="2206857" y="2362200"/>
                </a:lnTo>
                <a:lnTo>
                  <a:pt x="2187807" y="2400300"/>
                </a:lnTo>
                <a:lnTo>
                  <a:pt x="2168757" y="2438400"/>
                </a:lnTo>
                <a:lnTo>
                  <a:pt x="2149707" y="2474913"/>
                </a:lnTo>
                <a:lnTo>
                  <a:pt x="2133832" y="2516188"/>
                </a:lnTo>
                <a:lnTo>
                  <a:pt x="2119544" y="2562225"/>
                </a:lnTo>
                <a:lnTo>
                  <a:pt x="2108432" y="2614613"/>
                </a:lnTo>
                <a:lnTo>
                  <a:pt x="2100494" y="2674938"/>
                </a:lnTo>
                <a:lnTo>
                  <a:pt x="2098907" y="2743200"/>
                </a:lnTo>
                <a:lnTo>
                  <a:pt x="2100494" y="2811463"/>
                </a:lnTo>
                <a:lnTo>
                  <a:pt x="2108432" y="2871788"/>
                </a:lnTo>
                <a:lnTo>
                  <a:pt x="2119544" y="2924175"/>
                </a:lnTo>
                <a:lnTo>
                  <a:pt x="2133832" y="2970213"/>
                </a:lnTo>
                <a:lnTo>
                  <a:pt x="2149707" y="3011488"/>
                </a:lnTo>
                <a:lnTo>
                  <a:pt x="2168757" y="3048000"/>
                </a:lnTo>
                <a:lnTo>
                  <a:pt x="2187807" y="3086100"/>
                </a:lnTo>
                <a:lnTo>
                  <a:pt x="2206857" y="3124200"/>
                </a:lnTo>
                <a:lnTo>
                  <a:pt x="2222732" y="3160713"/>
                </a:lnTo>
                <a:lnTo>
                  <a:pt x="2238607" y="3201988"/>
                </a:lnTo>
                <a:lnTo>
                  <a:pt x="2254482" y="3248025"/>
                </a:lnTo>
                <a:lnTo>
                  <a:pt x="2265594" y="3300413"/>
                </a:lnTo>
                <a:lnTo>
                  <a:pt x="2271944" y="3360738"/>
                </a:lnTo>
                <a:lnTo>
                  <a:pt x="2275119" y="3427413"/>
                </a:lnTo>
                <a:lnTo>
                  <a:pt x="2271944" y="3497263"/>
                </a:lnTo>
                <a:lnTo>
                  <a:pt x="2265594" y="3557588"/>
                </a:lnTo>
                <a:lnTo>
                  <a:pt x="2254482" y="3609975"/>
                </a:lnTo>
                <a:lnTo>
                  <a:pt x="2238607" y="3656013"/>
                </a:lnTo>
                <a:lnTo>
                  <a:pt x="2222732" y="3697288"/>
                </a:lnTo>
                <a:lnTo>
                  <a:pt x="2206857" y="3733800"/>
                </a:lnTo>
                <a:lnTo>
                  <a:pt x="2187807" y="3771900"/>
                </a:lnTo>
                <a:lnTo>
                  <a:pt x="2168757" y="3810000"/>
                </a:lnTo>
                <a:lnTo>
                  <a:pt x="2149707" y="3846513"/>
                </a:lnTo>
                <a:lnTo>
                  <a:pt x="2133832" y="3887788"/>
                </a:lnTo>
                <a:lnTo>
                  <a:pt x="2119544" y="3933825"/>
                </a:lnTo>
                <a:lnTo>
                  <a:pt x="2108432" y="3986213"/>
                </a:lnTo>
                <a:lnTo>
                  <a:pt x="2100494" y="4046538"/>
                </a:lnTo>
                <a:lnTo>
                  <a:pt x="2098907" y="4114800"/>
                </a:lnTo>
                <a:lnTo>
                  <a:pt x="2100494" y="4183063"/>
                </a:lnTo>
                <a:lnTo>
                  <a:pt x="2108432" y="4243388"/>
                </a:lnTo>
                <a:lnTo>
                  <a:pt x="2119544" y="4295775"/>
                </a:lnTo>
                <a:lnTo>
                  <a:pt x="2133832" y="4341813"/>
                </a:lnTo>
                <a:lnTo>
                  <a:pt x="2149707" y="4383088"/>
                </a:lnTo>
                <a:lnTo>
                  <a:pt x="2168757" y="4419600"/>
                </a:lnTo>
                <a:lnTo>
                  <a:pt x="2206857" y="4495800"/>
                </a:lnTo>
                <a:lnTo>
                  <a:pt x="2222732" y="4532313"/>
                </a:lnTo>
                <a:lnTo>
                  <a:pt x="2238607" y="4573588"/>
                </a:lnTo>
                <a:lnTo>
                  <a:pt x="2254482" y="4619625"/>
                </a:lnTo>
                <a:lnTo>
                  <a:pt x="2265594" y="4672013"/>
                </a:lnTo>
                <a:lnTo>
                  <a:pt x="2271944" y="4732338"/>
                </a:lnTo>
                <a:lnTo>
                  <a:pt x="2275119" y="4800600"/>
                </a:lnTo>
                <a:lnTo>
                  <a:pt x="2271944" y="4868863"/>
                </a:lnTo>
                <a:lnTo>
                  <a:pt x="2265594" y="4929188"/>
                </a:lnTo>
                <a:lnTo>
                  <a:pt x="2254482" y="4981575"/>
                </a:lnTo>
                <a:lnTo>
                  <a:pt x="2238607" y="5027613"/>
                </a:lnTo>
                <a:lnTo>
                  <a:pt x="2222732" y="5068888"/>
                </a:lnTo>
                <a:lnTo>
                  <a:pt x="2206857" y="5105400"/>
                </a:lnTo>
                <a:lnTo>
                  <a:pt x="2187807" y="5143500"/>
                </a:lnTo>
                <a:lnTo>
                  <a:pt x="2168757" y="5181600"/>
                </a:lnTo>
                <a:lnTo>
                  <a:pt x="2149707" y="5218113"/>
                </a:lnTo>
                <a:lnTo>
                  <a:pt x="2133832" y="5259388"/>
                </a:lnTo>
                <a:lnTo>
                  <a:pt x="2119544" y="5305425"/>
                </a:lnTo>
                <a:lnTo>
                  <a:pt x="2108432" y="5357813"/>
                </a:lnTo>
                <a:lnTo>
                  <a:pt x="2100494" y="5418138"/>
                </a:lnTo>
                <a:lnTo>
                  <a:pt x="2098907" y="5486400"/>
                </a:lnTo>
                <a:lnTo>
                  <a:pt x="2100494" y="5554663"/>
                </a:lnTo>
                <a:lnTo>
                  <a:pt x="2108432" y="5614988"/>
                </a:lnTo>
                <a:lnTo>
                  <a:pt x="2119544" y="5667375"/>
                </a:lnTo>
                <a:lnTo>
                  <a:pt x="2133832" y="5713413"/>
                </a:lnTo>
                <a:lnTo>
                  <a:pt x="2149707" y="5754688"/>
                </a:lnTo>
                <a:lnTo>
                  <a:pt x="2168757" y="5791200"/>
                </a:lnTo>
                <a:lnTo>
                  <a:pt x="2187807" y="5829300"/>
                </a:lnTo>
                <a:lnTo>
                  <a:pt x="2206857" y="5867400"/>
                </a:lnTo>
                <a:lnTo>
                  <a:pt x="2222732" y="5903913"/>
                </a:lnTo>
                <a:lnTo>
                  <a:pt x="2238607" y="5945188"/>
                </a:lnTo>
                <a:lnTo>
                  <a:pt x="2254482" y="5991225"/>
                </a:lnTo>
                <a:lnTo>
                  <a:pt x="2265594" y="6043613"/>
                </a:lnTo>
                <a:lnTo>
                  <a:pt x="2271944" y="6103938"/>
                </a:lnTo>
                <a:lnTo>
                  <a:pt x="2275119" y="6172200"/>
                </a:lnTo>
                <a:lnTo>
                  <a:pt x="2271944" y="6240463"/>
                </a:lnTo>
                <a:lnTo>
                  <a:pt x="2265594" y="6300788"/>
                </a:lnTo>
                <a:lnTo>
                  <a:pt x="2254482" y="6353175"/>
                </a:lnTo>
                <a:lnTo>
                  <a:pt x="2238607" y="6399213"/>
                </a:lnTo>
                <a:lnTo>
                  <a:pt x="2222732" y="6440488"/>
                </a:lnTo>
                <a:lnTo>
                  <a:pt x="2206857" y="6477000"/>
                </a:lnTo>
                <a:lnTo>
                  <a:pt x="2187807" y="6515100"/>
                </a:lnTo>
                <a:lnTo>
                  <a:pt x="2168757" y="6553200"/>
                </a:lnTo>
                <a:lnTo>
                  <a:pt x="2149707" y="6589713"/>
                </a:lnTo>
                <a:lnTo>
                  <a:pt x="2133832" y="6630988"/>
                </a:lnTo>
                <a:lnTo>
                  <a:pt x="2119544" y="6677025"/>
                </a:lnTo>
                <a:lnTo>
                  <a:pt x="2108432" y="6729413"/>
                </a:lnTo>
                <a:lnTo>
                  <a:pt x="2100494" y="6789738"/>
                </a:lnTo>
                <a:lnTo>
                  <a:pt x="2098907" y="6858000"/>
                </a:lnTo>
                <a:lnTo>
                  <a:pt x="1556068" y="6858000"/>
                </a:lnTo>
                <a:lnTo>
                  <a:pt x="138929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24588" name="Rectangle 24587">
            <a:extLst>
              <a:ext uri="{FF2B5EF4-FFF2-40B4-BE49-F238E27FC236}">
                <a16:creationId xmlns:a16="http://schemas.microsoft.com/office/drawing/2014/main" id="{A3AE1F77-1EC8-47BA-A381-B6618A2FCD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D19B632C-1546-C750-C2E2-88525CD77B9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71700" y="2178528"/>
            <a:ext cx="6400800" cy="3701065"/>
          </a:xfrm>
        </p:spPr>
        <p:txBody>
          <a:bodyPr>
            <a:normAutofit/>
          </a:bodyPr>
          <a:lstStyle/>
          <a:p>
            <a:pPr eaLnBrk="1" hangingPunct="1">
              <a:lnSpc>
                <a:spcPct val="100000"/>
              </a:lnSpc>
            </a:pPr>
            <a:r>
              <a:rPr lang="hu-HU" altLang="hu-HU" sz="1900"/>
              <a:t>1998 elején jelent meg. UserLand Software Frontier termékében jelent meg először.</a:t>
            </a:r>
          </a:p>
          <a:p>
            <a:pPr eaLnBrk="1" hangingPunct="1">
              <a:lnSpc>
                <a:spcPct val="100000"/>
              </a:lnSpc>
            </a:pPr>
            <a:r>
              <a:rPr lang="hu-HU" altLang="hu-HU" sz="1900"/>
              <a:t>XML és HTTP alapú mechanizmust nyújt. Ez a legegyszerűbb szabványos webszolgáltatás</a:t>
            </a:r>
          </a:p>
          <a:p>
            <a:pPr eaLnBrk="1" hangingPunct="1">
              <a:lnSpc>
                <a:spcPct val="100000"/>
              </a:lnSpc>
            </a:pPr>
            <a:r>
              <a:rPr lang="hu-HU" altLang="hu-HU" sz="1900"/>
              <a:t>Egyszerű és összetett típusuk egyaránt megadhatóak paraméterként és visszatérési értékként.</a:t>
            </a:r>
          </a:p>
          <a:p>
            <a:pPr eaLnBrk="1" hangingPunct="1">
              <a:lnSpc>
                <a:spcPct val="100000"/>
              </a:lnSpc>
            </a:pPr>
            <a:r>
              <a:rPr lang="hu-HU" altLang="hu-HU" sz="1900"/>
              <a:t>Objektum kezelés nincs</a:t>
            </a:r>
          </a:p>
          <a:p>
            <a:pPr eaLnBrk="1" hangingPunct="1">
              <a:lnSpc>
                <a:spcPct val="100000"/>
              </a:lnSpc>
            </a:pPr>
            <a:r>
              <a:rPr lang="hu-HU" altLang="hu-HU" sz="1900"/>
              <a:t>Elosztott rendszerek gyakran használják, mert könnyen tud különböző környezetben futó rendszereket integrálni. A fejlesztők csak az interfészek létrehozására fókuszálnak, a kommunikációs protokollal nem foglalkoznak.</a:t>
            </a:r>
          </a:p>
          <a:p>
            <a:pPr eaLnBrk="1" hangingPunct="1">
              <a:lnSpc>
                <a:spcPct val="100000"/>
              </a:lnSpc>
            </a:pPr>
            <a:endParaRPr lang="en-US" altLang="hu-HU" sz="19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632" name="Rectangle 26631">
            <a:extLst>
              <a:ext uri="{FF2B5EF4-FFF2-40B4-BE49-F238E27FC236}">
                <a16:creationId xmlns:a16="http://schemas.microsoft.com/office/drawing/2014/main" id="{40851669-7281-49C2-8BF0-67BA70EC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626" name="Rectangle 2">
            <a:extLst>
              <a:ext uri="{FF2B5EF4-FFF2-40B4-BE49-F238E27FC236}">
                <a16:creationId xmlns:a16="http://schemas.microsoft.com/office/drawing/2014/main" id="{3A313F45-A748-F7DC-CF40-DAFCE045FA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71700" y="382385"/>
            <a:ext cx="6400799" cy="1413758"/>
          </a:xfrm>
        </p:spPr>
        <p:txBody>
          <a:bodyPr anchor="b">
            <a:normAutofit/>
          </a:bodyPr>
          <a:lstStyle/>
          <a:p>
            <a:pPr eaLnBrk="1" hangingPunct="1"/>
            <a:r>
              <a:rPr lang="hu-HU" altLang="hu-HU" sz="3800" dirty="0"/>
              <a:t>XML-RPC adatmodell</a:t>
            </a:r>
            <a:endParaRPr lang="en-US" altLang="hu-HU" sz="3800" dirty="0"/>
          </a:p>
        </p:txBody>
      </p:sp>
      <p:sp>
        <p:nvSpPr>
          <p:cNvPr id="26634" name="Freeform: Shape 26633">
            <a:extLst>
              <a:ext uri="{FF2B5EF4-FFF2-40B4-BE49-F238E27FC236}">
                <a16:creationId xmlns:a16="http://schemas.microsoft.com/office/drawing/2014/main" id="{16992B13-74C4-4370-93C5-F5403D944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706340" cy="6858000"/>
          </a:xfrm>
          <a:custGeom>
            <a:avLst/>
            <a:gdLst>
              <a:gd name="connsiteX0" fmla="*/ 0 w 2275119"/>
              <a:gd name="connsiteY0" fmla="*/ 0 h 6858000"/>
              <a:gd name="connsiteX1" fmla="*/ 1389294 w 2275119"/>
              <a:gd name="connsiteY1" fmla="*/ 0 h 6858000"/>
              <a:gd name="connsiteX2" fmla="*/ 1556068 w 2275119"/>
              <a:gd name="connsiteY2" fmla="*/ 0 h 6858000"/>
              <a:gd name="connsiteX3" fmla="*/ 2098907 w 2275119"/>
              <a:gd name="connsiteY3" fmla="*/ 0 h 6858000"/>
              <a:gd name="connsiteX4" fmla="*/ 2100494 w 2275119"/>
              <a:gd name="connsiteY4" fmla="*/ 68263 h 6858000"/>
              <a:gd name="connsiteX5" fmla="*/ 2108432 w 2275119"/>
              <a:gd name="connsiteY5" fmla="*/ 128588 h 6858000"/>
              <a:gd name="connsiteX6" fmla="*/ 2119544 w 2275119"/>
              <a:gd name="connsiteY6" fmla="*/ 180975 h 6858000"/>
              <a:gd name="connsiteX7" fmla="*/ 2133832 w 2275119"/>
              <a:gd name="connsiteY7" fmla="*/ 227013 h 6858000"/>
              <a:gd name="connsiteX8" fmla="*/ 2149707 w 2275119"/>
              <a:gd name="connsiteY8" fmla="*/ 268288 h 6858000"/>
              <a:gd name="connsiteX9" fmla="*/ 2168757 w 2275119"/>
              <a:gd name="connsiteY9" fmla="*/ 304800 h 6858000"/>
              <a:gd name="connsiteX10" fmla="*/ 2187807 w 2275119"/>
              <a:gd name="connsiteY10" fmla="*/ 342900 h 6858000"/>
              <a:gd name="connsiteX11" fmla="*/ 2206857 w 2275119"/>
              <a:gd name="connsiteY11" fmla="*/ 381000 h 6858000"/>
              <a:gd name="connsiteX12" fmla="*/ 2222732 w 2275119"/>
              <a:gd name="connsiteY12" fmla="*/ 417513 h 6858000"/>
              <a:gd name="connsiteX13" fmla="*/ 2238607 w 2275119"/>
              <a:gd name="connsiteY13" fmla="*/ 458788 h 6858000"/>
              <a:gd name="connsiteX14" fmla="*/ 2254482 w 2275119"/>
              <a:gd name="connsiteY14" fmla="*/ 504825 h 6858000"/>
              <a:gd name="connsiteX15" fmla="*/ 2265594 w 2275119"/>
              <a:gd name="connsiteY15" fmla="*/ 557213 h 6858000"/>
              <a:gd name="connsiteX16" fmla="*/ 2271944 w 2275119"/>
              <a:gd name="connsiteY16" fmla="*/ 617538 h 6858000"/>
              <a:gd name="connsiteX17" fmla="*/ 2275119 w 2275119"/>
              <a:gd name="connsiteY17" fmla="*/ 685800 h 6858000"/>
              <a:gd name="connsiteX18" fmla="*/ 2271944 w 2275119"/>
              <a:gd name="connsiteY18" fmla="*/ 754063 h 6858000"/>
              <a:gd name="connsiteX19" fmla="*/ 2265594 w 2275119"/>
              <a:gd name="connsiteY19" fmla="*/ 814388 h 6858000"/>
              <a:gd name="connsiteX20" fmla="*/ 2254482 w 2275119"/>
              <a:gd name="connsiteY20" fmla="*/ 866775 h 6858000"/>
              <a:gd name="connsiteX21" fmla="*/ 2238607 w 2275119"/>
              <a:gd name="connsiteY21" fmla="*/ 912813 h 6858000"/>
              <a:gd name="connsiteX22" fmla="*/ 2222732 w 2275119"/>
              <a:gd name="connsiteY22" fmla="*/ 954088 h 6858000"/>
              <a:gd name="connsiteX23" fmla="*/ 2206857 w 2275119"/>
              <a:gd name="connsiteY23" fmla="*/ 990600 h 6858000"/>
              <a:gd name="connsiteX24" fmla="*/ 2187807 w 2275119"/>
              <a:gd name="connsiteY24" fmla="*/ 1028700 h 6858000"/>
              <a:gd name="connsiteX25" fmla="*/ 2168757 w 2275119"/>
              <a:gd name="connsiteY25" fmla="*/ 1066800 h 6858000"/>
              <a:gd name="connsiteX26" fmla="*/ 2149707 w 2275119"/>
              <a:gd name="connsiteY26" fmla="*/ 1103313 h 6858000"/>
              <a:gd name="connsiteX27" fmla="*/ 2133832 w 2275119"/>
              <a:gd name="connsiteY27" fmla="*/ 1144588 h 6858000"/>
              <a:gd name="connsiteX28" fmla="*/ 2119544 w 2275119"/>
              <a:gd name="connsiteY28" fmla="*/ 1190625 h 6858000"/>
              <a:gd name="connsiteX29" fmla="*/ 2108432 w 2275119"/>
              <a:gd name="connsiteY29" fmla="*/ 1243013 h 6858000"/>
              <a:gd name="connsiteX30" fmla="*/ 2100494 w 2275119"/>
              <a:gd name="connsiteY30" fmla="*/ 1303338 h 6858000"/>
              <a:gd name="connsiteX31" fmla="*/ 2098907 w 2275119"/>
              <a:gd name="connsiteY31" fmla="*/ 1371600 h 6858000"/>
              <a:gd name="connsiteX32" fmla="*/ 2100494 w 2275119"/>
              <a:gd name="connsiteY32" fmla="*/ 1439863 h 6858000"/>
              <a:gd name="connsiteX33" fmla="*/ 2108432 w 2275119"/>
              <a:gd name="connsiteY33" fmla="*/ 1500188 h 6858000"/>
              <a:gd name="connsiteX34" fmla="*/ 2119544 w 2275119"/>
              <a:gd name="connsiteY34" fmla="*/ 1552575 h 6858000"/>
              <a:gd name="connsiteX35" fmla="*/ 2133832 w 2275119"/>
              <a:gd name="connsiteY35" fmla="*/ 1598613 h 6858000"/>
              <a:gd name="connsiteX36" fmla="*/ 2149707 w 2275119"/>
              <a:gd name="connsiteY36" fmla="*/ 1639888 h 6858000"/>
              <a:gd name="connsiteX37" fmla="*/ 2168757 w 2275119"/>
              <a:gd name="connsiteY37" fmla="*/ 1676400 h 6858000"/>
              <a:gd name="connsiteX38" fmla="*/ 2187807 w 2275119"/>
              <a:gd name="connsiteY38" fmla="*/ 1714500 h 6858000"/>
              <a:gd name="connsiteX39" fmla="*/ 2206857 w 2275119"/>
              <a:gd name="connsiteY39" fmla="*/ 1752600 h 6858000"/>
              <a:gd name="connsiteX40" fmla="*/ 2222732 w 2275119"/>
              <a:gd name="connsiteY40" fmla="*/ 1789113 h 6858000"/>
              <a:gd name="connsiteX41" fmla="*/ 2238607 w 2275119"/>
              <a:gd name="connsiteY41" fmla="*/ 1830388 h 6858000"/>
              <a:gd name="connsiteX42" fmla="*/ 2254482 w 2275119"/>
              <a:gd name="connsiteY42" fmla="*/ 1876425 h 6858000"/>
              <a:gd name="connsiteX43" fmla="*/ 2265594 w 2275119"/>
              <a:gd name="connsiteY43" fmla="*/ 1928813 h 6858000"/>
              <a:gd name="connsiteX44" fmla="*/ 2271944 w 2275119"/>
              <a:gd name="connsiteY44" fmla="*/ 1989138 h 6858000"/>
              <a:gd name="connsiteX45" fmla="*/ 2275119 w 2275119"/>
              <a:gd name="connsiteY45" fmla="*/ 2057400 h 6858000"/>
              <a:gd name="connsiteX46" fmla="*/ 2271944 w 2275119"/>
              <a:gd name="connsiteY46" fmla="*/ 2125663 h 6858000"/>
              <a:gd name="connsiteX47" fmla="*/ 2265594 w 2275119"/>
              <a:gd name="connsiteY47" fmla="*/ 2185988 h 6858000"/>
              <a:gd name="connsiteX48" fmla="*/ 2254482 w 2275119"/>
              <a:gd name="connsiteY48" fmla="*/ 2238375 h 6858000"/>
              <a:gd name="connsiteX49" fmla="*/ 2238607 w 2275119"/>
              <a:gd name="connsiteY49" fmla="*/ 2284413 h 6858000"/>
              <a:gd name="connsiteX50" fmla="*/ 2222732 w 2275119"/>
              <a:gd name="connsiteY50" fmla="*/ 2325688 h 6858000"/>
              <a:gd name="connsiteX51" fmla="*/ 2206857 w 2275119"/>
              <a:gd name="connsiteY51" fmla="*/ 2362200 h 6858000"/>
              <a:gd name="connsiteX52" fmla="*/ 2187807 w 2275119"/>
              <a:gd name="connsiteY52" fmla="*/ 2400300 h 6858000"/>
              <a:gd name="connsiteX53" fmla="*/ 2168757 w 2275119"/>
              <a:gd name="connsiteY53" fmla="*/ 2438400 h 6858000"/>
              <a:gd name="connsiteX54" fmla="*/ 2149707 w 2275119"/>
              <a:gd name="connsiteY54" fmla="*/ 2474913 h 6858000"/>
              <a:gd name="connsiteX55" fmla="*/ 2133832 w 2275119"/>
              <a:gd name="connsiteY55" fmla="*/ 2516188 h 6858000"/>
              <a:gd name="connsiteX56" fmla="*/ 2119544 w 2275119"/>
              <a:gd name="connsiteY56" fmla="*/ 2562225 h 6858000"/>
              <a:gd name="connsiteX57" fmla="*/ 2108432 w 2275119"/>
              <a:gd name="connsiteY57" fmla="*/ 2614613 h 6858000"/>
              <a:gd name="connsiteX58" fmla="*/ 2100494 w 2275119"/>
              <a:gd name="connsiteY58" fmla="*/ 2674938 h 6858000"/>
              <a:gd name="connsiteX59" fmla="*/ 2098907 w 2275119"/>
              <a:gd name="connsiteY59" fmla="*/ 2743200 h 6858000"/>
              <a:gd name="connsiteX60" fmla="*/ 2100494 w 2275119"/>
              <a:gd name="connsiteY60" fmla="*/ 2811463 h 6858000"/>
              <a:gd name="connsiteX61" fmla="*/ 2108432 w 2275119"/>
              <a:gd name="connsiteY61" fmla="*/ 2871788 h 6858000"/>
              <a:gd name="connsiteX62" fmla="*/ 2119544 w 2275119"/>
              <a:gd name="connsiteY62" fmla="*/ 2924175 h 6858000"/>
              <a:gd name="connsiteX63" fmla="*/ 2133832 w 2275119"/>
              <a:gd name="connsiteY63" fmla="*/ 2970213 h 6858000"/>
              <a:gd name="connsiteX64" fmla="*/ 2149707 w 2275119"/>
              <a:gd name="connsiteY64" fmla="*/ 3011488 h 6858000"/>
              <a:gd name="connsiteX65" fmla="*/ 2168757 w 2275119"/>
              <a:gd name="connsiteY65" fmla="*/ 3048000 h 6858000"/>
              <a:gd name="connsiteX66" fmla="*/ 2187807 w 2275119"/>
              <a:gd name="connsiteY66" fmla="*/ 3086100 h 6858000"/>
              <a:gd name="connsiteX67" fmla="*/ 2206857 w 2275119"/>
              <a:gd name="connsiteY67" fmla="*/ 3124200 h 6858000"/>
              <a:gd name="connsiteX68" fmla="*/ 2222732 w 2275119"/>
              <a:gd name="connsiteY68" fmla="*/ 3160713 h 6858000"/>
              <a:gd name="connsiteX69" fmla="*/ 2238607 w 2275119"/>
              <a:gd name="connsiteY69" fmla="*/ 3201988 h 6858000"/>
              <a:gd name="connsiteX70" fmla="*/ 2254482 w 2275119"/>
              <a:gd name="connsiteY70" fmla="*/ 3248025 h 6858000"/>
              <a:gd name="connsiteX71" fmla="*/ 2265594 w 2275119"/>
              <a:gd name="connsiteY71" fmla="*/ 3300413 h 6858000"/>
              <a:gd name="connsiteX72" fmla="*/ 2271944 w 2275119"/>
              <a:gd name="connsiteY72" fmla="*/ 3360738 h 6858000"/>
              <a:gd name="connsiteX73" fmla="*/ 2275119 w 2275119"/>
              <a:gd name="connsiteY73" fmla="*/ 3427413 h 6858000"/>
              <a:gd name="connsiteX74" fmla="*/ 2271944 w 2275119"/>
              <a:gd name="connsiteY74" fmla="*/ 3497263 h 6858000"/>
              <a:gd name="connsiteX75" fmla="*/ 2265594 w 2275119"/>
              <a:gd name="connsiteY75" fmla="*/ 3557588 h 6858000"/>
              <a:gd name="connsiteX76" fmla="*/ 2254482 w 2275119"/>
              <a:gd name="connsiteY76" fmla="*/ 3609975 h 6858000"/>
              <a:gd name="connsiteX77" fmla="*/ 2238607 w 2275119"/>
              <a:gd name="connsiteY77" fmla="*/ 3656013 h 6858000"/>
              <a:gd name="connsiteX78" fmla="*/ 2222732 w 2275119"/>
              <a:gd name="connsiteY78" fmla="*/ 3697288 h 6858000"/>
              <a:gd name="connsiteX79" fmla="*/ 2206857 w 2275119"/>
              <a:gd name="connsiteY79" fmla="*/ 3733800 h 6858000"/>
              <a:gd name="connsiteX80" fmla="*/ 2187807 w 2275119"/>
              <a:gd name="connsiteY80" fmla="*/ 3771900 h 6858000"/>
              <a:gd name="connsiteX81" fmla="*/ 2168757 w 2275119"/>
              <a:gd name="connsiteY81" fmla="*/ 3810000 h 6858000"/>
              <a:gd name="connsiteX82" fmla="*/ 2149707 w 2275119"/>
              <a:gd name="connsiteY82" fmla="*/ 3846513 h 6858000"/>
              <a:gd name="connsiteX83" fmla="*/ 2133832 w 2275119"/>
              <a:gd name="connsiteY83" fmla="*/ 3887788 h 6858000"/>
              <a:gd name="connsiteX84" fmla="*/ 2119544 w 2275119"/>
              <a:gd name="connsiteY84" fmla="*/ 3933825 h 6858000"/>
              <a:gd name="connsiteX85" fmla="*/ 2108432 w 2275119"/>
              <a:gd name="connsiteY85" fmla="*/ 3986213 h 6858000"/>
              <a:gd name="connsiteX86" fmla="*/ 2100494 w 2275119"/>
              <a:gd name="connsiteY86" fmla="*/ 4046538 h 6858000"/>
              <a:gd name="connsiteX87" fmla="*/ 2098907 w 2275119"/>
              <a:gd name="connsiteY87" fmla="*/ 4114800 h 6858000"/>
              <a:gd name="connsiteX88" fmla="*/ 2100494 w 2275119"/>
              <a:gd name="connsiteY88" fmla="*/ 4183063 h 6858000"/>
              <a:gd name="connsiteX89" fmla="*/ 2108432 w 2275119"/>
              <a:gd name="connsiteY89" fmla="*/ 4243388 h 6858000"/>
              <a:gd name="connsiteX90" fmla="*/ 2119544 w 2275119"/>
              <a:gd name="connsiteY90" fmla="*/ 4295775 h 6858000"/>
              <a:gd name="connsiteX91" fmla="*/ 2133832 w 2275119"/>
              <a:gd name="connsiteY91" fmla="*/ 4341813 h 6858000"/>
              <a:gd name="connsiteX92" fmla="*/ 2149707 w 2275119"/>
              <a:gd name="connsiteY92" fmla="*/ 4383088 h 6858000"/>
              <a:gd name="connsiteX93" fmla="*/ 2168757 w 2275119"/>
              <a:gd name="connsiteY93" fmla="*/ 4419600 h 6858000"/>
              <a:gd name="connsiteX94" fmla="*/ 2206857 w 2275119"/>
              <a:gd name="connsiteY94" fmla="*/ 4495800 h 6858000"/>
              <a:gd name="connsiteX95" fmla="*/ 2222732 w 2275119"/>
              <a:gd name="connsiteY95" fmla="*/ 4532313 h 6858000"/>
              <a:gd name="connsiteX96" fmla="*/ 2238607 w 2275119"/>
              <a:gd name="connsiteY96" fmla="*/ 4573588 h 6858000"/>
              <a:gd name="connsiteX97" fmla="*/ 2254482 w 2275119"/>
              <a:gd name="connsiteY97" fmla="*/ 4619625 h 6858000"/>
              <a:gd name="connsiteX98" fmla="*/ 2265594 w 2275119"/>
              <a:gd name="connsiteY98" fmla="*/ 4672013 h 6858000"/>
              <a:gd name="connsiteX99" fmla="*/ 2271944 w 2275119"/>
              <a:gd name="connsiteY99" fmla="*/ 4732338 h 6858000"/>
              <a:gd name="connsiteX100" fmla="*/ 2275119 w 2275119"/>
              <a:gd name="connsiteY100" fmla="*/ 4800600 h 6858000"/>
              <a:gd name="connsiteX101" fmla="*/ 2271944 w 2275119"/>
              <a:gd name="connsiteY101" fmla="*/ 4868863 h 6858000"/>
              <a:gd name="connsiteX102" fmla="*/ 2265594 w 2275119"/>
              <a:gd name="connsiteY102" fmla="*/ 4929188 h 6858000"/>
              <a:gd name="connsiteX103" fmla="*/ 2254482 w 2275119"/>
              <a:gd name="connsiteY103" fmla="*/ 4981575 h 6858000"/>
              <a:gd name="connsiteX104" fmla="*/ 2238607 w 2275119"/>
              <a:gd name="connsiteY104" fmla="*/ 5027613 h 6858000"/>
              <a:gd name="connsiteX105" fmla="*/ 2222732 w 2275119"/>
              <a:gd name="connsiteY105" fmla="*/ 5068888 h 6858000"/>
              <a:gd name="connsiteX106" fmla="*/ 2206857 w 2275119"/>
              <a:gd name="connsiteY106" fmla="*/ 5105400 h 6858000"/>
              <a:gd name="connsiteX107" fmla="*/ 2187807 w 2275119"/>
              <a:gd name="connsiteY107" fmla="*/ 5143500 h 6858000"/>
              <a:gd name="connsiteX108" fmla="*/ 2168757 w 2275119"/>
              <a:gd name="connsiteY108" fmla="*/ 5181600 h 6858000"/>
              <a:gd name="connsiteX109" fmla="*/ 2149707 w 2275119"/>
              <a:gd name="connsiteY109" fmla="*/ 5218113 h 6858000"/>
              <a:gd name="connsiteX110" fmla="*/ 2133832 w 2275119"/>
              <a:gd name="connsiteY110" fmla="*/ 5259388 h 6858000"/>
              <a:gd name="connsiteX111" fmla="*/ 2119544 w 2275119"/>
              <a:gd name="connsiteY111" fmla="*/ 5305425 h 6858000"/>
              <a:gd name="connsiteX112" fmla="*/ 2108432 w 2275119"/>
              <a:gd name="connsiteY112" fmla="*/ 5357813 h 6858000"/>
              <a:gd name="connsiteX113" fmla="*/ 2100494 w 2275119"/>
              <a:gd name="connsiteY113" fmla="*/ 5418138 h 6858000"/>
              <a:gd name="connsiteX114" fmla="*/ 2098907 w 2275119"/>
              <a:gd name="connsiteY114" fmla="*/ 5486400 h 6858000"/>
              <a:gd name="connsiteX115" fmla="*/ 2100494 w 2275119"/>
              <a:gd name="connsiteY115" fmla="*/ 5554663 h 6858000"/>
              <a:gd name="connsiteX116" fmla="*/ 2108432 w 2275119"/>
              <a:gd name="connsiteY116" fmla="*/ 5614988 h 6858000"/>
              <a:gd name="connsiteX117" fmla="*/ 2119544 w 2275119"/>
              <a:gd name="connsiteY117" fmla="*/ 5667375 h 6858000"/>
              <a:gd name="connsiteX118" fmla="*/ 2133832 w 2275119"/>
              <a:gd name="connsiteY118" fmla="*/ 5713413 h 6858000"/>
              <a:gd name="connsiteX119" fmla="*/ 2149707 w 2275119"/>
              <a:gd name="connsiteY119" fmla="*/ 5754688 h 6858000"/>
              <a:gd name="connsiteX120" fmla="*/ 2168757 w 2275119"/>
              <a:gd name="connsiteY120" fmla="*/ 5791200 h 6858000"/>
              <a:gd name="connsiteX121" fmla="*/ 2187807 w 2275119"/>
              <a:gd name="connsiteY121" fmla="*/ 5829300 h 6858000"/>
              <a:gd name="connsiteX122" fmla="*/ 2206857 w 2275119"/>
              <a:gd name="connsiteY122" fmla="*/ 5867400 h 6858000"/>
              <a:gd name="connsiteX123" fmla="*/ 2222732 w 2275119"/>
              <a:gd name="connsiteY123" fmla="*/ 5903913 h 6858000"/>
              <a:gd name="connsiteX124" fmla="*/ 2238607 w 2275119"/>
              <a:gd name="connsiteY124" fmla="*/ 5945188 h 6858000"/>
              <a:gd name="connsiteX125" fmla="*/ 2254482 w 2275119"/>
              <a:gd name="connsiteY125" fmla="*/ 5991225 h 6858000"/>
              <a:gd name="connsiteX126" fmla="*/ 2265594 w 2275119"/>
              <a:gd name="connsiteY126" fmla="*/ 6043613 h 6858000"/>
              <a:gd name="connsiteX127" fmla="*/ 2271944 w 2275119"/>
              <a:gd name="connsiteY127" fmla="*/ 6103938 h 6858000"/>
              <a:gd name="connsiteX128" fmla="*/ 2275119 w 2275119"/>
              <a:gd name="connsiteY128" fmla="*/ 6172200 h 6858000"/>
              <a:gd name="connsiteX129" fmla="*/ 2271944 w 2275119"/>
              <a:gd name="connsiteY129" fmla="*/ 6240463 h 6858000"/>
              <a:gd name="connsiteX130" fmla="*/ 2265594 w 2275119"/>
              <a:gd name="connsiteY130" fmla="*/ 6300788 h 6858000"/>
              <a:gd name="connsiteX131" fmla="*/ 2254482 w 2275119"/>
              <a:gd name="connsiteY131" fmla="*/ 6353175 h 6858000"/>
              <a:gd name="connsiteX132" fmla="*/ 2238607 w 2275119"/>
              <a:gd name="connsiteY132" fmla="*/ 6399213 h 6858000"/>
              <a:gd name="connsiteX133" fmla="*/ 2222732 w 2275119"/>
              <a:gd name="connsiteY133" fmla="*/ 6440488 h 6858000"/>
              <a:gd name="connsiteX134" fmla="*/ 2206857 w 2275119"/>
              <a:gd name="connsiteY134" fmla="*/ 6477000 h 6858000"/>
              <a:gd name="connsiteX135" fmla="*/ 2187807 w 2275119"/>
              <a:gd name="connsiteY135" fmla="*/ 6515100 h 6858000"/>
              <a:gd name="connsiteX136" fmla="*/ 2168757 w 2275119"/>
              <a:gd name="connsiteY136" fmla="*/ 6553200 h 6858000"/>
              <a:gd name="connsiteX137" fmla="*/ 2149707 w 2275119"/>
              <a:gd name="connsiteY137" fmla="*/ 6589713 h 6858000"/>
              <a:gd name="connsiteX138" fmla="*/ 2133832 w 2275119"/>
              <a:gd name="connsiteY138" fmla="*/ 6630988 h 6858000"/>
              <a:gd name="connsiteX139" fmla="*/ 2119544 w 2275119"/>
              <a:gd name="connsiteY139" fmla="*/ 6677025 h 6858000"/>
              <a:gd name="connsiteX140" fmla="*/ 2108432 w 2275119"/>
              <a:gd name="connsiteY140" fmla="*/ 6729413 h 6858000"/>
              <a:gd name="connsiteX141" fmla="*/ 2100494 w 2275119"/>
              <a:gd name="connsiteY141" fmla="*/ 6789738 h 6858000"/>
              <a:gd name="connsiteX142" fmla="*/ 2098907 w 2275119"/>
              <a:gd name="connsiteY142" fmla="*/ 6858000 h 6858000"/>
              <a:gd name="connsiteX143" fmla="*/ 1556068 w 2275119"/>
              <a:gd name="connsiteY143" fmla="*/ 6858000 h 6858000"/>
              <a:gd name="connsiteX144" fmla="*/ 1389294 w 2275119"/>
              <a:gd name="connsiteY144" fmla="*/ 6858000 h 6858000"/>
              <a:gd name="connsiteX145" fmla="*/ 0 w 2275119"/>
              <a:gd name="connsiteY14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2275119" h="6858000">
                <a:moveTo>
                  <a:pt x="0" y="0"/>
                </a:moveTo>
                <a:lnTo>
                  <a:pt x="1389294" y="0"/>
                </a:lnTo>
                <a:lnTo>
                  <a:pt x="1556068" y="0"/>
                </a:lnTo>
                <a:lnTo>
                  <a:pt x="2098907" y="0"/>
                </a:lnTo>
                <a:lnTo>
                  <a:pt x="2100494" y="68263"/>
                </a:lnTo>
                <a:lnTo>
                  <a:pt x="2108432" y="128588"/>
                </a:lnTo>
                <a:lnTo>
                  <a:pt x="2119544" y="180975"/>
                </a:lnTo>
                <a:lnTo>
                  <a:pt x="2133832" y="227013"/>
                </a:lnTo>
                <a:lnTo>
                  <a:pt x="2149707" y="268288"/>
                </a:lnTo>
                <a:lnTo>
                  <a:pt x="2168757" y="304800"/>
                </a:lnTo>
                <a:lnTo>
                  <a:pt x="2187807" y="342900"/>
                </a:lnTo>
                <a:lnTo>
                  <a:pt x="2206857" y="381000"/>
                </a:lnTo>
                <a:lnTo>
                  <a:pt x="2222732" y="417513"/>
                </a:lnTo>
                <a:lnTo>
                  <a:pt x="2238607" y="458788"/>
                </a:lnTo>
                <a:lnTo>
                  <a:pt x="2254482" y="504825"/>
                </a:lnTo>
                <a:lnTo>
                  <a:pt x="2265594" y="557213"/>
                </a:lnTo>
                <a:lnTo>
                  <a:pt x="2271944" y="617538"/>
                </a:lnTo>
                <a:lnTo>
                  <a:pt x="2275119" y="685800"/>
                </a:lnTo>
                <a:lnTo>
                  <a:pt x="2271944" y="754063"/>
                </a:lnTo>
                <a:lnTo>
                  <a:pt x="2265594" y="814388"/>
                </a:lnTo>
                <a:lnTo>
                  <a:pt x="2254482" y="866775"/>
                </a:lnTo>
                <a:lnTo>
                  <a:pt x="2238607" y="912813"/>
                </a:lnTo>
                <a:lnTo>
                  <a:pt x="2222732" y="954088"/>
                </a:lnTo>
                <a:lnTo>
                  <a:pt x="2206857" y="990600"/>
                </a:lnTo>
                <a:lnTo>
                  <a:pt x="2187807" y="1028700"/>
                </a:lnTo>
                <a:lnTo>
                  <a:pt x="2168757" y="1066800"/>
                </a:lnTo>
                <a:lnTo>
                  <a:pt x="2149707" y="1103313"/>
                </a:lnTo>
                <a:lnTo>
                  <a:pt x="2133832" y="1144588"/>
                </a:lnTo>
                <a:lnTo>
                  <a:pt x="2119544" y="1190625"/>
                </a:lnTo>
                <a:lnTo>
                  <a:pt x="2108432" y="1243013"/>
                </a:lnTo>
                <a:lnTo>
                  <a:pt x="2100494" y="1303338"/>
                </a:lnTo>
                <a:lnTo>
                  <a:pt x="2098907" y="1371600"/>
                </a:lnTo>
                <a:lnTo>
                  <a:pt x="2100494" y="1439863"/>
                </a:lnTo>
                <a:lnTo>
                  <a:pt x="2108432" y="1500188"/>
                </a:lnTo>
                <a:lnTo>
                  <a:pt x="2119544" y="1552575"/>
                </a:lnTo>
                <a:lnTo>
                  <a:pt x="2133832" y="1598613"/>
                </a:lnTo>
                <a:lnTo>
                  <a:pt x="2149707" y="1639888"/>
                </a:lnTo>
                <a:lnTo>
                  <a:pt x="2168757" y="1676400"/>
                </a:lnTo>
                <a:lnTo>
                  <a:pt x="2187807" y="1714500"/>
                </a:lnTo>
                <a:lnTo>
                  <a:pt x="2206857" y="1752600"/>
                </a:lnTo>
                <a:lnTo>
                  <a:pt x="2222732" y="1789113"/>
                </a:lnTo>
                <a:lnTo>
                  <a:pt x="2238607" y="1830388"/>
                </a:lnTo>
                <a:lnTo>
                  <a:pt x="2254482" y="1876425"/>
                </a:lnTo>
                <a:lnTo>
                  <a:pt x="2265594" y="1928813"/>
                </a:lnTo>
                <a:lnTo>
                  <a:pt x="2271944" y="1989138"/>
                </a:lnTo>
                <a:lnTo>
                  <a:pt x="2275119" y="2057400"/>
                </a:lnTo>
                <a:lnTo>
                  <a:pt x="2271944" y="2125663"/>
                </a:lnTo>
                <a:lnTo>
                  <a:pt x="2265594" y="2185988"/>
                </a:lnTo>
                <a:lnTo>
                  <a:pt x="2254482" y="2238375"/>
                </a:lnTo>
                <a:lnTo>
                  <a:pt x="2238607" y="2284413"/>
                </a:lnTo>
                <a:lnTo>
                  <a:pt x="2222732" y="2325688"/>
                </a:lnTo>
                <a:lnTo>
                  <a:pt x="2206857" y="2362200"/>
                </a:lnTo>
                <a:lnTo>
                  <a:pt x="2187807" y="2400300"/>
                </a:lnTo>
                <a:lnTo>
                  <a:pt x="2168757" y="2438400"/>
                </a:lnTo>
                <a:lnTo>
                  <a:pt x="2149707" y="2474913"/>
                </a:lnTo>
                <a:lnTo>
                  <a:pt x="2133832" y="2516188"/>
                </a:lnTo>
                <a:lnTo>
                  <a:pt x="2119544" y="2562225"/>
                </a:lnTo>
                <a:lnTo>
                  <a:pt x="2108432" y="2614613"/>
                </a:lnTo>
                <a:lnTo>
                  <a:pt x="2100494" y="2674938"/>
                </a:lnTo>
                <a:lnTo>
                  <a:pt x="2098907" y="2743200"/>
                </a:lnTo>
                <a:lnTo>
                  <a:pt x="2100494" y="2811463"/>
                </a:lnTo>
                <a:lnTo>
                  <a:pt x="2108432" y="2871788"/>
                </a:lnTo>
                <a:lnTo>
                  <a:pt x="2119544" y="2924175"/>
                </a:lnTo>
                <a:lnTo>
                  <a:pt x="2133832" y="2970213"/>
                </a:lnTo>
                <a:lnTo>
                  <a:pt x="2149707" y="3011488"/>
                </a:lnTo>
                <a:lnTo>
                  <a:pt x="2168757" y="3048000"/>
                </a:lnTo>
                <a:lnTo>
                  <a:pt x="2187807" y="3086100"/>
                </a:lnTo>
                <a:lnTo>
                  <a:pt x="2206857" y="3124200"/>
                </a:lnTo>
                <a:lnTo>
                  <a:pt x="2222732" y="3160713"/>
                </a:lnTo>
                <a:lnTo>
                  <a:pt x="2238607" y="3201988"/>
                </a:lnTo>
                <a:lnTo>
                  <a:pt x="2254482" y="3248025"/>
                </a:lnTo>
                <a:lnTo>
                  <a:pt x="2265594" y="3300413"/>
                </a:lnTo>
                <a:lnTo>
                  <a:pt x="2271944" y="3360738"/>
                </a:lnTo>
                <a:lnTo>
                  <a:pt x="2275119" y="3427413"/>
                </a:lnTo>
                <a:lnTo>
                  <a:pt x="2271944" y="3497263"/>
                </a:lnTo>
                <a:lnTo>
                  <a:pt x="2265594" y="3557588"/>
                </a:lnTo>
                <a:lnTo>
                  <a:pt x="2254482" y="3609975"/>
                </a:lnTo>
                <a:lnTo>
                  <a:pt x="2238607" y="3656013"/>
                </a:lnTo>
                <a:lnTo>
                  <a:pt x="2222732" y="3697288"/>
                </a:lnTo>
                <a:lnTo>
                  <a:pt x="2206857" y="3733800"/>
                </a:lnTo>
                <a:lnTo>
                  <a:pt x="2187807" y="3771900"/>
                </a:lnTo>
                <a:lnTo>
                  <a:pt x="2168757" y="3810000"/>
                </a:lnTo>
                <a:lnTo>
                  <a:pt x="2149707" y="3846513"/>
                </a:lnTo>
                <a:lnTo>
                  <a:pt x="2133832" y="3887788"/>
                </a:lnTo>
                <a:lnTo>
                  <a:pt x="2119544" y="3933825"/>
                </a:lnTo>
                <a:lnTo>
                  <a:pt x="2108432" y="3986213"/>
                </a:lnTo>
                <a:lnTo>
                  <a:pt x="2100494" y="4046538"/>
                </a:lnTo>
                <a:lnTo>
                  <a:pt x="2098907" y="4114800"/>
                </a:lnTo>
                <a:lnTo>
                  <a:pt x="2100494" y="4183063"/>
                </a:lnTo>
                <a:lnTo>
                  <a:pt x="2108432" y="4243388"/>
                </a:lnTo>
                <a:lnTo>
                  <a:pt x="2119544" y="4295775"/>
                </a:lnTo>
                <a:lnTo>
                  <a:pt x="2133832" y="4341813"/>
                </a:lnTo>
                <a:lnTo>
                  <a:pt x="2149707" y="4383088"/>
                </a:lnTo>
                <a:lnTo>
                  <a:pt x="2168757" y="4419600"/>
                </a:lnTo>
                <a:lnTo>
                  <a:pt x="2206857" y="4495800"/>
                </a:lnTo>
                <a:lnTo>
                  <a:pt x="2222732" y="4532313"/>
                </a:lnTo>
                <a:lnTo>
                  <a:pt x="2238607" y="4573588"/>
                </a:lnTo>
                <a:lnTo>
                  <a:pt x="2254482" y="4619625"/>
                </a:lnTo>
                <a:lnTo>
                  <a:pt x="2265594" y="4672013"/>
                </a:lnTo>
                <a:lnTo>
                  <a:pt x="2271944" y="4732338"/>
                </a:lnTo>
                <a:lnTo>
                  <a:pt x="2275119" y="4800600"/>
                </a:lnTo>
                <a:lnTo>
                  <a:pt x="2271944" y="4868863"/>
                </a:lnTo>
                <a:lnTo>
                  <a:pt x="2265594" y="4929188"/>
                </a:lnTo>
                <a:lnTo>
                  <a:pt x="2254482" y="4981575"/>
                </a:lnTo>
                <a:lnTo>
                  <a:pt x="2238607" y="5027613"/>
                </a:lnTo>
                <a:lnTo>
                  <a:pt x="2222732" y="5068888"/>
                </a:lnTo>
                <a:lnTo>
                  <a:pt x="2206857" y="5105400"/>
                </a:lnTo>
                <a:lnTo>
                  <a:pt x="2187807" y="5143500"/>
                </a:lnTo>
                <a:lnTo>
                  <a:pt x="2168757" y="5181600"/>
                </a:lnTo>
                <a:lnTo>
                  <a:pt x="2149707" y="5218113"/>
                </a:lnTo>
                <a:lnTo>
                  <a:pt x="2133832" y="5259388"/>
                </a:lnTo>
                <a:lnTo>
                  <a:pt x="2119544" y="5305425"/>
                </a:lnTo>
                <a:lnTo>
                  <a:pt x="2108432" y="5357813"/>
                </a:lnTo>
                <a:lnTo>
                  <a:pt x="2100494" y="5418138"/>
                </a:lnTo>
                <a:lnTo>
                  <a:pt x="2098907" y="5486400"/>
                </a:lnTo>
                <a:lnTo>
                  <a:pt x="2100494" y="5554663"/>
                </a:lnTo>
                <a:lnTo>
                  <a:pt x="2108432" y="5614988"/>
                </a:lnTo>
                <a:lnTo>
                  <a:pt x="2119544" y="5667375"/>
                </a:lnTo>
                <a:lnTo>
                  <a:pt x="2133832" y="5713413"/>
                </a:lnTo>
                <a:lnTo>
                  <a:pt x="2149707" y="5754688"/>
                </a:lnTo>
                <a:lnTo>
                  <a:pt x="2168757" y="5791200"/>
                </a:lnTo>
                <a:lnTo>
                  <a:pt x="2187807" y="5829300"/>
                </a:lnTo>
                <a:lnTo>
                  <a:pt x="2206857" y="5867400"/>
                </a:lnTo>
                <a:lnTo>
                  <a:pt x="2222732" y="5903913"/>
                </a:lnTo>
                <a:lnTo>
                  <a:pt x="2238607" y="5945188"/>
                </a:lnTo>
                <a:lnTo>
                  <a:pt x="2254482" y="5991225"/>
                </a:lnTo>
                <a:lnTo>
                  <a:pt x="2265594" y="6043613"/>
                </a:lnTo>
                <a:lnTo>
                  <a:pt x="2271944" y="6103938"/>
                </a:lnTo>
                <a:lnTo>
                  <a:pt x="2275119" y="6172200"/>
                </a:lnTo>
                <a:lnTo>
                  <a:pt x="2271944" y="6240463"/>
                </a:lnTo>
                <a:lnTo>
                  <a:pt x="2265594" y="6300788"/>
                </a:lnTo>
                <a:lnTo>
                  <a:pt x="2254482" y="6353175"/>
                </a:lnTo>
                <a:lnTo>
                  <a:pt x="2238607" y="6399213"/>
                </a:lnTo>
                <a:lnTo>
                  <a:pt x="2222732" y="6440488"/>
                </a:lnTo>
                <a:lnTo>
                  <a:pt x="2206857" y="6477000"/>
                </a:lnTo>
                <a:lnTo>
                  <a:pt x="2187807" y="6515100"/>
                </a:lnTo>
                <a:lnTo>
                  <a:pt x="2168757" y="6553200"/>
                </a:lnTo>
                <a:lnTo>
                  <a:pt x="2149707" y="6589713"/>
                </a:lnTo>
                <a:lnTo>
                  <a:pt x="2133832" y="6630988"/>
                </a:lnTo>
                <a:lnTo>
                  <a:pt x="2119544" y="6677025"/>
                </a:lnTo>
                <a:lnTo>
                  <a:pt x="2108432" y="6729413"/>
                </a:lnTo>
                <a:lnTo>
                  <a:pt x="2100494" y="6789738"/>
                </a:lnTo>
                <a:lnTo>
                  <a:pt x="2098907" y="6858000"/>
                </a:lnTo>
                <a:lnTo>
                  <a:pt x="1556068" y="6858000"/>
                </a:lnTo>
                <a:lnTo>
                  <a:pt x="138929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26636" name="Rectangle 26635">
            <a:extLst>
              <a:ext uri="{FF2B5EF4-FFF2-40B4-BE49-F238E27FC236}">
                <a16:creationId xmlns:a16="http://schemas.microsoft.com/office/drawing/2014/main" id="{A3AE1F77-1EC8-47BA-A381-B6618A2FCD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24E3C26C-3B5F-32BC-D0E8-61EC4F74E59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71700" y="2178528"/>
            <a:ext cx="6400800" cy="3701065"/>
          </a:xfrm>
        </p:spPr>
        <p:txBody>
          <a:bodyPr>
            <a:normAutofit/>
          </a:bodyPr>
          <a:lstStyle/>
          <a:p>
            <a:pPr eaLnBrk="1" hangingPunct="1"/>
            <a:r>
              <a:rPr lang="hu-HU" altLang="hu-HU" sz="1700" dirty="0"/>
              <a:t>6 elemi adattípus és 2 összetett adattípus</a:t>
            </a:r>
          </a:p>
          <a:p>
            <a:pPr lvl="1" eaLnBrk="1" hangingPunct="1"/>
            <a:r>
              <a:rPr lang="hu-HU" altLang="hu-HU" sz="1700" dirty="0"/>
              <a:t>int, i4 – 32 bites egész - &lt;int&gt;1234&lt;/int&gt;</a:t>
            </a:r>
          </a:p>
          <a:p>
            <a:pPr lvl="1" eaLnBrk="1" hangingPunct="1"/>
            <a:r>
              <a:rPr lang="hu-HU" altLang="hu-HU" sz="1700" dirty="0" err="1"/>
              <a:t>double</a:t>
            </a:r>
            <a:r>
              <a:rPr lang="hu-HU" altLang="hu-HU" sz="1700" dirty="0"/>
              <a:t> – 64 bites lebegőpontos - &lt;</a:t>
            </a:r>
            <a:r>
              <a:rPr lang="hu-HU" altLang="hu-HU" sz="1700" dirty="0" err="1"/>
              <a:t>double</a:t>
            </a:r>
            <a:r>
              <a:rPr lang="hu-HU" altLang="hu-HU" sz="1700" dirty="0"/>
              <a:t>&gt;12.123&lt;/</a:t>
            </a:r>
            <a:r>
              <a:rPr lang="hu-HU" altLang="hu-HU" sz="1700" dirty="0" err="1"/>
              <a:t>double</a:t>
            </a:r>
            <a:r>
              <a:rPr lang="hu-HU" altLang="hu-HU" sz="1700" dirty="0"/>
              <a:t>&gt;</a:t>
            </a:r>
          </a:p>
          <a:p>
            <a:pPr lvl="1" eaLnBrk="1" hangingPunct="1"/>
            <a:r>
              <a:rPr lang="hu-HU" altLang="hu-HU" sz="1700" dirty="0" err="1"/>
              <a:t>boolean</a:t>
            </a:r>
            <a:r>
              <a:rPr lang="hu-HU" altLang="hu-HU" sz="1700" dirty="0"/>
              <a:t> - &lt;</a:t>
            </a:r>
            <a:r>
              <a:rPr lang="hu-HU" altLang="hu-HU" sz="1700" dirty="0" err="1"/>
              <a:t>boolean</a:t>
            </a:r>
            <a:r>
              <a:rPr lang="hu-HU" altLang="hu-HU" sz="1700" dirty="0"/>
              <a:t>&gt;1&lt;/</a:t>
            </a:r>
            <a:r>
              <a:rPr lang="hu-HU" altLang="hu-HU" sz="1700" dirty="0" err="1"/>
              <a:t>boolean</a:t>
            </a:r>
            <a:r>
              <a:rPr lang="hu-HU" altLang="hu-HU" sz="1700" dirty="0"/>
              <a:t>&gt;</a:t>
            </a:r>
          </a:p>
          <a:p>
            <a:pPr lvl="1" eaLnBrk="1" hangingPunct="1"/>
            <a:r>
              <a:rPr lang="hu-HU" altLang="hu-HU" sz="1700" dirty="0" err="1"/>
              <a:t>string</a:t>
            </a:r>
            <a:r>
              <a:rPr lang="hu-HU" altLang="hu-HU" sz="1700" dirty="0"/>
              <a:t> - &lt;</a:t>
            </a:r>
            <a:r>
              <a:rPr lang="hu-HU" altLang="hu-HU" sz="1700" dirty="0" err="1"/>
              <a:t>string</a:t>
            </a:r>
            <a:r>
              <a:rPr lang="hu-HU" altLang="hu-HU" sz="1700" dirty="0"/>
              <a:t>&gt;hello </a:t>
            </a:r>
            <a:r>
              <a:rPr lang="hu-HU" altLang="hu-HU" sz="1700" dirty="0" err="1"/>
              <a:t>world</a:t>
            </a:r>
            <a:r>
              <a:rPr lang="hu-HU" altLang="hu-HU" sz="1700" dirty="0"/>
              <a:t>&lt;/</a:t>
            </a:r>
            <a:r>
              <a:rPr lang="hu-HU" altLang="hu-HU" sz="1700" dirty="0" err="1"/>
              <a:t>string</a:t>
            </a:r>
            <a:r>
              <a:rPr lang="hu-HU" altLang="hu-HU" sz="1700" dirty="0"/>
              <a:t>&gt;</a:t>
            </a:r>
          </a:p>
          <a:p>
            <a:pPr lvl="1" eaLnBrk="1" hangingPunct="1"/>
            <a:r>
              <a:rPr lang="hu-HU" altLang="hu-HU" sz="1700" dirty="0"/>
              <a:t>Datetime.iso8601 - &lt;datetime.iso8601&gt;20070101T02:12:12&lt;/datetime.iso8601&gt;</a:t>
            </a:r>
          </a:p>
          <a:p>
            <a:pPr lvl="1" eaLnBrk="1" hangingPunct="1"/>
            <a:r>
              <a:rPr lang="hu-HU" altLang="hu-HU" sz="1700" dirty="0"/>
              <a:t>Base64 – RFC 2045 szerinti base64 kód –</a:t>
            </a:r>
          </a:p>
          <a:p>
            <a:pPr lvl="2" eaLnBrk="1" hangingPunct="1"/>
            <a:r>
              <a:rPr lang="hu-HU" altLang="hu-HU" sz="1700" dirty="0"/>
              <a:t>&lt;base64&gt;ABCDEFG1212==&lt;/base64&gt;</a:t>
            </a:r>
            <a:endParaRPr lang="en-US" altLang="hu-HU" sz="1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657" name="Rectangle 27656">
            <a:extLst>
              <a:ext uri="{FF2B5EF4-FFF2-40B4-BE49-F238E27FC236}">
                <a16:creationId xmlns:a16="http://schemas.microsoft.com/office/drawing/2014/main" id="{40851669-7281-49C2-8BF0-67BA70EC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1FCBE8FE-432F-EA7F-DA9F-551D211778D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71700" y="382385"/>
            <a:ext cx="6400799" cy="1413758"/>
          </a:xfrm>
        </p:spPr>
        <p:txBody>
          <a:bodyPr anchor="b">
            <a:normAutofit/>
          </a:bodyPr>
          <a:lstStyle/>
          <a:p>
            <a:pPr algn="ctr" eaLnBrk="1" hangingPunct="1"/>
            <a:r>
              <a:rPr lang="hu-HU" altLang="hu-HU" sz="3800"/>
              <a:t>XML-RPC adatmodell</a:t>
            </a:r>
            <a:endParaRPr lang="en-US" altLang="hu-HU" sz="3800"/>
          </a:p>
        </p:txBody>
      </p:sp>
      <p:sp>
        <p:nvSpPr>
          <p:cNvPr id="27659" name="Freeform: Shape 27658">
            <a:extLst>
              <a:ext uri="{FF2B5EF4-FFF2-40B4-BE49-F238E27FC236}">
                <a16:creationId xmlns:a16="http://schemas.microsoft.com/office/drawing/2014/main" id="{16992B13-74C4-4370-93C5-F5403D944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706340" cy="6858000"/>
          </a:xfrm>
          <a:custGeom>
            <a:avLst/>
            <a:gdLst>
              <a:gd name="connsiteX0" fmla="*/ 0 w 2275119"/>
              <a:gd name="connsiteY0" fmla="*/ 0 h 6858000"/>
              <a:gd name="connsiteX1" fmla="*/ 1389294 w 2275119"/>
              <a:gd name="connsiteY1" fmla="*/ 0 h 6858000"/>
              <a:gd name="connsiteX2" fmla="*/ 1556068 w 2275119"/>
              <a:gd name="connsiteY2" fmla="*/ 0 h 6858000"/>
              <a:gd name="connsiteX3" fmla="*/ 2098907 w 2275119"/>
              <a:gd name="connsiteY3" fmla="*/ 0 h 6858000"/>
              <a:gd name="connsiteX4" fmla="*/ 2100494 w 2275119"/>
              <a:gd name="connsiteY4" fmla="*/ 68263 h 6858000"/>
              <a:gd name="connsiteX5" fmla="*/ 2108432 w 2275119"/>
              <a:gd name="connsiteY5" fmla="*/ 128588 h 6858000"/>
              <a:gd name="connsiteX6" fmla="*/ 2119544 w 2275119"/>
              <a:gd name="connsiteY6" fmla="*/ 180975 h 6858000"/>
              <a:gd name="connsiteX7" fmla="*/ 2133832 w 2275119"/>
              <a:gd name="connsiteY7" fmla="*/ 227013 h 6858000"/>
              <a:gd name="connsiteX8" fmla="*/ 2149707 w 2275119"/>
              <a:gd name="connsiteY8" fmla="*/ 268288 h 6858000"/>
              <a:gd name="connsiteX9" fmla="*/ 2168757 w 2275119"/>
              <a:gd name="connsiteY9" fmla="*/ 304800 h 6858000"/>
              <a:gd name="connsiteX10" fmla="*/ 2187807 w 2275119"/>
              <a:gd name="connsiteY10" fmla="*/ 342900 h 6858000"/>
              <a:gd name="connsiteX11" fmla="*/ 2206857 w 2275119"/>
              <a:gd name="connsiteY11" fmla="*/ 381000 h 6858000"/>
              <a:gd name="connsiteX12" fmla="*/ 2222732 w 2275119"/>
              <a:gd name="connsiteY12" fmla="*/ 417513 h 6858000"/>
              <a:gd name="connsiteX13" fmla="*/ 2238607 w 2275119"/>
              <a:gd name="connsiteY13" fmla="*/ 458788 h 6858000"/>
              <a:gd name="connsiteX14" fmla="*/ 2254482 w 2275119"/>
              <a:gd name="connsiteY14" fmla="*/ 504825 h 6858000"/>
              <a:gd name="connsiteX15" fmla="*/ 2265594 w 2275119"/>
              <a:gd name="connsiteY15" fmla="*/ 557213 h 6858000"/>
              <a:gd name="connsiteX16" fmla="*/ 2271944 w 2275119"/>
              <a:gd name="connsiteY16" fmla="*/ 617538 h 6858000"/>
              <a:gd name="connsiteX17" fmla="*/ 2275119 w 2275119"/>
              <a:gd name="connsiteY17" fmla="*/ 685800 h 6858000"/>
              <a:gd name="connsiteX18" fmla="*/ 2271944 w 2275119"/>
              <a:gd name="connsiteY18" fmla="*/ 754063 h 6858000"/>
              <a:gd name="connsiteX19" fmla="*/ 2265594 w 2275119"/>
              <a:gd name="connsiteY19" fmla="*/ 814388 h 6858000"/>
              <a:gd name="connsiteX20" fmla="*/ 2254482 w 2275119"/>
              <a:gd name="connsiteY20" fmla="*/ 866775 h 6858000"/>
              <a:gd name="connsiteX21" fmla="*/ 2238607 w 2275119"/>
              <a:gd name="connsiteY21" fmla="*/ 912813 h 6858000"/>
              <a:gd name="connsiteX22" fmla="*/ 2222732 w 2275119"/>
              <a:gd name="connsiteY22" fmla="*/ 954088 h 6858000"/>
              <a:gd name="connsiteX23" fmla="*/ 2206857 w 2275119"/>
              <a:gd name="connsiteY23" fmla="*/ 990600 h 6858000"/>
              <a:gd name="connsiteX24" fmla="*/ 2187807 w 2275119"/>
              <a:gd name="connsiteY24" fmla="*/ 1028700 h 6858000"/>
              <a:gd name="connsiteX25" fmla="*/ 2168757 w 2275119"/>
              <a:gd name="connsiteY25" fmla="*/ 1066800 h 6858000"/>
              <a:gd name="connsiteX26" fmla="*/ 2149707 w 2275119"/>
              <a:gd name="connsiteY26" fmla="*/ 1103313 h 6858000"/>
              <a:gd name="connsiteX27" fmla="*/ 2133832 w 2275119"/>
              <a:gd name="connsiteY27" fmla="*/ 1144588 h 6858000"/>
              <a:gd name="connsiteX28" fmla="*/ 2119544 w 2275119"/>
              <a:gd name="connsiteY28" fmla="*/ 1190625 h 6858000"/>
              <a:gd name="connsiteX29" fmla="*/ 2108432 w 2275119"/>
              <a:gd name="connsiteY29" fmla="*/ 1243013 h 6858000"/>
              <a:gd name="connsiteX30" fmla="*/ 2100494 w 2275119"/>
              <a:gd name="connsiteY30" fmla="*/ 1303338 h 6858000"/>
              <a:gd name="connsiteX31" fmla="*/ 2098907 w 2275119"/>
              <a:gd name="connsiteY31" fmla="*/ 1371600 h 6858000"/>
              <a:gd name="connsiteX32" fmla="*/ 2100494 w 2275119"/>
              <a:gd name="connsiteY32" fmla="*/ 1439863 h 6858000"/>
              <a:gd name="connsiteX33" fmla="*/ 2108432 w 2275119"/>
              <a:gd name="connsiteY33" fmla="*/ 1500188 h 6858000"/>
              <a:gd name="connsiteX34" fmla="*/ 2119544 w 2275119"/>
              <a:gd name="connsiteY34" fmla="*/ 1552575 h 6858000"/>
              <a:gd name="connsiteX35" fmla="*/ 2133832 w 2275119"/>
              <a:gd name="connsiteY35" fmla="*/ 1598613 h 6858000"/>
              <a:gd name="connsiteX36" fmla="*/ 2149707 w 2275119"/>
              <a:gd name="connsiteY36" fmla="*/ 1639888 h 6858000"/>
              <a:gd name="connsiteX37" fmla="*/ 2168757 w 2275119"/>
              <a:gd name="connsiteY37" fmla="*/ 1676400 h 6858000"/>
              <a:gd name="connsiteX38" fmla="*/ 2187807 w 2275119"/>
              <a:gd name="connsiteY38" fmla="*/ 1714500 h 6858000"/>
              <a:gd name="connsiteX39" fmla="*/ 2206857 w 2275119"/>
              <a:gd name="connsiteY39" fmla="*/ 1752600 h 6858000"/>
              <a:gd name="connsiteX40" fmla="*/ 2222732 w 2275119"/>
              <a:gd name="connsiteY40" fmla="*/ 1789113 h 6858000"/>
              <a:gd name="connsiteX41" fmla="*/ 2238607 w 2275119"/>
              <a:gd name="connsiteY41" fmla="*/ 1830388 h 6858000"/>
              <a:gd name="connsiteX42" fmla="*/ 2254482 w 2275119"/>
              <a:gd name="connsiteY42" fmla="*/ 1876425 h 6858000"/>
              <a:gd name="connsiteX43" fmla="*/ 2265594 w 2275119"/>
              <a:gd name="connsiteY43" fmla="*/ 1928813 h 6858000"/>
              <a:gd name="connsiteX44" fmla="*/ 2271944 w 2275119"/>
              <a:gd name="connsiteY44" fmla="*/ 1989138 h 6858000"/>
              <a:gd name="connsiteX45" fmla="*/ 2275119 w 2275119"/>
              <a:gd name="connsiteY45" fmla="*/ 2057400 h 6858000"/>
              <a:gd name="connsiteX46" fmla="*/ 2271944 w 2275119"/>
              <a:gd name="connsiteY46" fmla="*/ 2125663 h 6858000"/>
              <a:gd name="connsiteX47" fmla="*/ 2265594 w 2275119"/>
              <a:gd name="connsiteY47" fmla="*/ 2185988 h 6858000"/>
              <a:gd name="connsiteX48" fmla="*/ 2254482 w 2275119"/>
              <a:gd name="connsiteY48" fmla="*/ 2238375 h 6858000"/>
              <a:gd name="connsiteX49" fmla="*/ 2238607 w 2275119"/>
              <a:gd name="connsiteY49" fmla="*/ 2284413 h 6858000"/>
              <a:gd name="connsiteX50" fmla="*/ 2222732 w 2275119"/>
              <a:gd name="connsiteY50" fmla="*/ 2325688 h 6858000"/>
              <a:gd name="connsiteX51" fmla="*/ 2206857 w 2275119"/>
              <a:gd name="connsiteY51" fmla="*/ 2362200 h 6858000"/>
              <a:gd name="connsiteX52" fmla="*/ 2187807 w 2275119"/>
              <a:gd name="connsiteY52" fmla="*/ 2400300 h 6858000"/>
              <a:gd name="connsiteX53" fmla="*/ 2168757 w 2275119"/>
              <a:gd name="connsiteY53" fmla="*/ 2438400 h 6858000"/>
              <a:gd name="connsiteX54" fmla="*/ 2149707 w 2275119"/>
              <a:gd name="connsiteY54" fmla="*/ 2474913 h 6858000"/>
              <a:gd name="connsiteX55" fmla="*/ 2133832 w 2275119"/>
              <a:gd name="connsiteY55" fmla="*/ 2516188 h 6858000"/>
              <a:gd name="connsiteX56" fmla="*/ 2119544 w 2275119"/>
              <a:gd name="connsiteY56" fmla="*/ 2562225 h 6858000"/>
              <a:gd name="connsiteX57" fmla="*/ 2108432 w 2275119"/>
              <a:gd name="connsiteY57" fmla="*/ 2614613 h 6858000"/>
              <a:gd name="connsiteX58" fmla="*/ 2100494 w 2275119"/>
              <a:gd name="connsiteY58" fmla="*/ 2674938 h 6858000"/>
              <a:gd name="connsiteX59" fmla="*/ 2098907 w 2275119"/>
              <a:gd name="connsiteY59" fmla="*/ 2743200 h 6858000"/>
              <a:gd name="connsiteX60" fmla="*/ 2100494 w 2275119"/>
              <a:gd name="connsiteY60" fmla="*/ 2811463 h 6858000"/>
              <a:gd name="connsiteX61" fmla="*/ 2108432 w 2275119"/>
              <a:gd name="connsiteY61" fmla="*/ 2871788 h 6858000"/>
              <a:gd name="connsiteX62" fmla="*/ 2119544 w 2275119"/>
              <a:gd name="connsiteY62" fmla="*/ 2924175 h 6858000"/>
              <a:gd name="connsiteX63" fmla="*/ 2133832 w 2275119"/>
              <a:gd name="connsiteY63" fmla="*/ 2970213 h 6858000"/>
              <a:gd name="connsiteX64" fmla="*/ 2149707 w 2275119"/>
              <a:gd name="connsiteY64" fmla="*/ 3011488 h 6858000"/>
              <a:gd name="connsiteX65" fmla="*/ 2168757 w 2275119"/>
              <a:gd name="connsiteY65" fmla="*/ 3048000 h 6858000"/>
              <a:gd name="connsiteX66" fmla="*/ 2187807 w 2275119"/>
              <a:gd name="connsiteY66" fmla="*/ 3086100 h 6858000"/>
              <a:gd name="connsiteX67" fmla="*/ 2206857 w 2275119"/>
              <a:gd name="connsiteY67" fmla="*/ 3124200 h 6858000"/>
              <a:gd name="connsiteX68" fmla="*/ 2222732 w 2275119"/>
              <a:gd name="connsiteY68" fmla="*/ 3160713 h 6858000"/>
              <a:gd name="connsiteX69" fmla="*/ 2238607 w 2275119"/>
              <a:gd name="connsiteY69" fmla="*/ 3201988 h 6858000"/>
              <a:gd name="connsiteX70" fmla="*/ 2254482 w 2275119"/>
              <a:gd name="connsiteY70" fmla="*/ 3248025 h 6858000"/>
              <a:gd name="connsiteX71" fmla="*/ 2265594 w 2275119"/>
              <a:gd name="connsiteY71" fmla="*/ 3300413 h 6858000"/>
              <a:gd name="connsiteX72" fmla="*/ 2271944 w 2275119"/>
              <a:gd name="connsiteY72" fmla="*/ 3360738 h 6858000"/>
              <a:gd name="connsiteX73" fmla="*/ 2275119 w 2275119"/>
              <a:gd name="connsiteY73" fmla="*/ 3427413 h 6858000"/>
              <a:gd name="connsiteX74" fmla="*/ 2271944 w 2275119"/>
              <a:gd name="connsiteY74" fmla="*/ 3497263 h 6858000"/>
              <a:gd name="connsiteX75" fmla="*/ 2265594 w 2275119"/>
              <a:gd name="connsiteY75" fmla="*/ 3557588 h 6858000"/>
              <a:gd name="connsiteX76" fmla="*/ 2254482 w 2275119"/>
              <a:gd name="connsiteY76" fmla="*/ 3609975 h 6858000"/>
              <a:gd name="connsiteX77" fmla="*/ 2238607 w 2275119"/>
              <a:gd name="connsiteY77" fmla="*/ 3656013 h 6858000"/>
              <a:gd name="connsiteX78" fmla="*/ 2222732 w 2275119"/>
              <a:gd name="connsiteY78" fmla="*/ 3697288 h 6858000"/>
              <a:gd name="connsiteX79" fmla="*/ 2206857 w 2275119"/>
              <a:gd name="connsiteY79" fmla="*/ 3733800 h 6858000"/>
              <a:gd name="connsiteX80" fmla="*/ 2187807 w 2275119"/>
              <a:gd name="connsiteY80" fmla="*/ 3771900 h 6858000"/>
              <a:gd name="connsiteX81" fmla="*/ 2168757 w 2275119"/>
              <a:gd name="connsiteY81" fmla="*/ 3810000 h 6858000"/>
              <a:gd name="connsiteX82" fmla="*/ 2149707 w 2275119"/>
              <a:gd name="connsiteY82" fmla="*/ 3846513 h 6858000"/>
              <a:gd name="connsiteX83" fmla="*/ 2133832 w 2275119"/>
              <a:gd name="connsiteY83" fmla="*/ 3887788 h 6858000"/>
              <a:gd name="connsiteX84" fmla="*/ 2119544 w 2275119"/>
              <a:gd name="connsiteY84" fmla="*/ 3933825 h 6858000"/>
              <a:gd name="connsiteX85" fmla="*/ 2108432 w 2275119"/>
              <a:gd name="connsiteY85" fmla="*/ 3986213 h 6858000"/>
              <a:gd name="connsiteX86" fmla="*/ 2100494 w 2275119"/>
              <a:gd name="connsiteY86" fmla="*/ 4046538 h 6858000"/>
              <a:gd name="connsiteX87" fmla="*/ 2098907 w 2275119"/>
              <a:gd name="connsiteY87" fmla="*/ 4114800 h 6858000"/>
              <a:gd name="connsiteX88" fmla="*/ 2100494 w 2275119"/>
              <a:gd name="connsiteY88" fmla="*/ 4183063 h 6858000"/>
              <a:gd name="connsiteX89" fmla="*/ 2108432 w 2275119"/>
              <a:gd name="connsiteY89" fmla="*/ 4243388 h 6858000"/>
              <a:gd name="connsiteX90" fmla="*/ 2119544 w 2275119"/>
              <a:gd name="connsiteY90" fmla="*/ 4295775 h 6858000"/>
              <a:gd name="connsiteX91" fmla="*/ 2133832 w 2275119"/>
              <a:gd name="connsiteY91" fmla="*/ 4341813 h 6858000"/>
              <a:gd name="connsiteX92" fmla="*/ 2149707 w 2275119"/>
              <a:gd name="connsiteY92" fmla="*/ 4383088 h 6858000"/>
              <a:gd name="connsiteX93" fmla="*/ 2168757 w 2275119"/>
              <a:gd name="connsiteY93" fmla="*/ 4419600 h 6858000"/>
              <a:gd name="connsiteX94" fmla="*/ 2206857 w 2275119"/>
              <a:gd name="connsiteY94" fmla="*/ 4495800 h 6858000"/>
              <a:gd name="connsiteX95" fmla="*/ 2222732 w 2275119"/>
              <a:gd name="connsiteY95" fmla="*/ 4532313 h 6858000"/>
              <a:gd name="connsiteX96" fmla="*/ 2238607 w 2275119"/>
              <a:gd name="connsiteY96" fmla="*/ 4573588 h 6858000"/>
              <a:gd name="connsiteX97" fmla="*/ 2254482 w 2275119"/>
              <a:gd name="connsiteY97" fmla="*/ 4619625 h 6858000"/>
              <a:gd name="connsiteX98" fmla="*/ 2265594 w 2275119"/>
              <a:gd name="connsiteY98" fmla="*/ 4672013 h 6858000"/>
              <a:gd name="connsiteX99" fmla="*/ 2271944 w 2275119"/>
              <a:gd name="connsiteY99" fmla="*/ 4732338 h 6858000"/>
              <a:gd name="connsiteX100" fmla="*/ 2275119 w 2275119"/>
              <a:gd name="connsiteY100" fmla="*/ 4800600 h 6858000"/>
              <a:gd name="connsiteX101" fmla="*/ 2271944 w 2275119"/>
              <a:gd name="connsiteY101" fmla="*/ 4868863 h 6858000"/>
              <a:gd name="connsiteX102" fmla="*/ 2265594 w 2275119"/>
              <a:gd name="connsiteY102" fmla="*/ 4929188 h 6858000"/>
              <a:gd name="connsiteX103" fmla="*/ 2254482 w 2275119"/>
              <a:gd name="connsiteY103" fmla="*/ 4981575 h 6858000"/>
              <a:gd name="connsiteX104" fmla="*/ 2238607 w 2275119"/>
              <a:gd name="connsiteY104" fmla="*/ 5027613 h 6858000"/>
              <a:gd name="connsiteX105" fmla="*/ 2222732 w 2275119"/>
              <a:gd name="connsiteY105" fmla="*/ 5068888 h 6858000"/>
              <a:gd name="connsiteX106" fmla="*/ 2206857 w 2275119"/>
              <a:gd name="connsiteY106" fmla="*/ 5105400 h 6858000"/>
              <a:gd name="connsiteX107" fmla="*/ 2187807 w 2275119"/>
              <a:gd name="connsiteY107" fmla="*/ 5143500 h 6858000"/>
              <a:gd name="connsiteX108" fmla="*/ 2168757 w 2275119"/>
              <a:gd name="connsiteY108" fmla="*/ 5181600 h 6858000"/>
              <a:gd name="connsiteX109" fmla="*/ 2149707 w 2275119"/>
              <a:gd name="connsiteY109" fmla="*/ 5218113 h 6858000"/>
              <a:gd name="connsiteX110" fmla="*/ 2133832 w 2275119"/>
              <a:gd name="connsiteY110" fmla="*/ 5259388 h 6858000"/>
              <a:gd name="connsiteX111" fmla="*/ 2119544 w 2275119"/>
              <a:gd name="connsiteY111" fmla="*/ 5305425 h 6858000"/>
              <a:gd name="connsiteX112" fmla="*/ 2108432 w 2275119"/>
              <a:gd name="connsiteY112" fmla="*/ 5357813 h 6858000"/>
              <a:gd name="connsiteX113" fmla="*/ 2100494 w 2275119"/>
              <a:gd name="connsiteY113" fmla="*/ 5418138 h 6858000"/>
              <a:gd name="connsiteX114" fmla="*/ 2098907 w 2275119"/>
              <a:gd name="connsiteY114" fmla="*/ 5486400 h 6858000"/>
              <a:gd name="connsiteX115" fmla="*/ 2100494 w 2275119"/>
              <a:gd name="connsiteY115" fmla="*/ 5554663 h 6858000"/>
              <a:gd name="connsiteX116" fmla="*/ 2108432 w 2275119"/>
              <a:gd name="connsiteY116" fmla="*/ 5614988 h 6858000"/>
              <a:gd name="connsiteX117" fmla="*/ 2119544 w 2275119"/>
              <a:gd name="connsiteY117" fmla="*/ 5667375 h 6858000"/>
              <a:gd name="connsiteX118" fmla="*/ 2133832 w 2275119"/>
              <a:gd name="connsiteY118" fmla="*/ 5713413 h 6858000"/>
              <a:gd name="connsiteX119" fmla="*/ 2149707 w 2275119"/>
              <a:gd name="connsiteY119" fmla="*/ 5754688 h 6858000"/>
              <a:gd name="connsiteX120" fmla="*/ 2168757 w 2275119"/>
              <a:gd name="connsiteY120" fmla="*/ 5791200 h 6858000"/>
              <a:gd name="connsiteX121" fmla="*/ 2187807 w 2275119"/>
              <a:gd name="connsiteY121" fmla="*/ 5829300 h 6858000"/>
              <a:gd name="connsiteX122" fmla="*/ 2206857 w 2275119"/>
              <a:gd name="connsiteY122" fmla="*/ 5867400 h 6858000"/>
              <a:gd name="connsiteX123" fmla="*/ 2222732 w 2275119"/>
              <a:gd name="connsiteY123" fmla="*/ 5903913 h 6858000"/>
              <a:gd name="connsiteX124" fmla="*/ 2238607 w 2275119"/>
              <a:gd name="connsiteY124" fmla="*/ 5945188 h 6858000"/>
              <a:gd name="connsiteX125" fmla="*/ 2254482 w 2275119"/>
              <a:gd name="connsiteY125" fmla="*/ 5991225 h 6858000"/>
              <a:gd name="connsiteX126" fmla="*/ 2265594 w 2275119"/>
              <a:gd name="connsiteY126" fmla="*/ 6043613 h 6858000"/>
              <a:gd name="connsiteX127" fmla="*/ 2271944 w 2275119"/>
              <a:gd name="connsiteY127" fmla="*/ 6103938 h 6858000"/>
              <a:gd name="connsiteX128" fmla="*/ 2275119 w 2275119"/>
              <a:gd name="connsiteY128" fmla="*/ 6172200 h 6858000"/>
              <a:gd name="connsiteX129" fmla="*/ 2271944 w 2275119"/>
              <a:gd name="connsiteY129" fmla="*/ 6240463 h 6858000"/>
              <a:gd name="connsiteX130" fmla="*/ 2265594 w 2275119"/>
              <a:gd name="connsiteY130" fmla="*/ 6300788 h 6858000"/>
              <a:gd name="connsiteX131" fmla="*/ 2254482 w 2275119"/>
              <a:gd name="connsiteY131" fmla="*/ 6353175 h 6858000"/>
              <a:gd name="connsiteX132" fmla="*/ 2238607 w 2275119"/>
              <a:gd name="connsiteY132" fmla="*/ 6399213 h 6858000"/>
              <a:gd name="connsiteX133" fmla="*/ 2222732 w 2275119"/>
              <a:gd name="connsiteY133" fmla="*/ 6440488 h 6858000"/>
              <a:gd name="connsiteX134" fmla="*/ 2206857 w 2275119"/>
              <a:gd name="connsiteY134" fmla="*/ 6477000 h 6858000"/>
              <a:gd name="connsiteX135" fmla="*/ 2187807 w 2275119"/>
              <a:gd name="connsiteY135" fmla="*/ 6515100 h 6858000"/>
              <a:gd name="connsiteX136" fmla="*/ 2168757 w 2275119"/>
              <a:gd name="connsiteY136" fmla="*/ 6553200 h 6858000"/>
              <a:gd name="connsiteX137" fmla="*/ 2149707 w 2275119"/>
              <a:gd name="connsiteY137" fmla="*/ 6589713 h 6858000"/>
              <a:gd name="connsiteX138" fmla="*/ 2133832 w 2275119"/>
              <a:gd name="connsiteY138" fmla="*/ 6630988 h 6858000"/>
              <a:gd name="connsiteX139" fmla="*/ 2119544 w 2275119"/>
              <a:gd name="connsiteY139" fmla="*/ 6677025 h 6858000"/>
              <a:gd name="connsiteX140" fmla="*/ 2108432 w 2275119"/>
              <a:gd name="connsiteY140" fmla="*/ 6729413 h 6858000"/>
              <a:gd name="connsiteX141" fmla="*/ 2100494 w 2275119"/>
              <a:gd name="connsiteY141" fmla="*/ 6789738 h 6858000"/>
              <a:gd name="connsiteX142" fmla="*/ 2098907 w 2275119"/>
              <a:gd name="connsiteY142" fmla="*/ 6858000 h 6858000"/>
              <a:gd name="connsiteX143" fmla="*/ 1556068 w 2275119"/>
              <a:gd name="connsiteY143" fmla="*/ 6858000 h 6858000"/>
              <a:gd name="connsiteX144" fmla="*/ 1389294 w 2275119"/>
              <a:gd name="connsiteY144" fmla="*/ 6858000 h 6858000"/>
              <a:gd name="connsiteX145" fmla="*/ 0 w 2275119"/>
              <a:gd name="connsiteY14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2275119" h="6858000">
                <a:moveTo>
                  <a:pt x="0" y="0"/>
                </a:moveTo>
                <a:lnTo>
                  <a:pt x="1389294" y="0"/>
                </a:lnTo>
                <a:lnTo>
                  <a:pt x="1556068" y="0"/>
                </a:lnTo>
                <a:lnTo>
                  <a:pt x="2098907" y="0"/>
                </a:lnTo>
                <a:lnTo>
                  <a:pt x="2100494" y="68263"/>
                </a:lnTo>
                <a:lnTo>
                  <a:pt x="2108432" y="128588"/>
                </a:lnTo>
                <a:lnTo>
                  <a:pt x="2119544" y="180975"/>
                </a:lnTo>
                <a:lnTo>
                  <a:pt x="2133832" y="227013"/>
                </a:lnTo>
                <a:lnTo>
                  <a:pt x="2149707" y="268288"/>
                </a:lnTo>
                <a:lnTo>
                  <a:pt x="2168757" y="304800"/>
                </a:lnTo>
                <a:lnTo>
                  <a:pt x="2187807" y="342900"/>
                </a:lnTo>
                <a:lnTo>
                  <a:pt x="2206857" y="381000"/>
                </a:lnTo>
                <a:lnTo>
                  <a:pt x="2222732" y="417513"/>
                </a:lnTo>
                <a:lnTo>
                  <a:pt x="2238607" y="458788"/>
                </a:lnTo>
                <a:lnTo>
                  <a:pt x="2254482" y="504825"/>
                </a:lnTo>
                <a:lnTo>
                  <a:pt x="2265594" y="557213"/>
                </a:lnTo>
                <a:lnTo>
                  <a:pt x="2271944" y="617538"/>
                </a:lnTo>
                <a:lnTo>
                  <a:pt x="2275119" y="685800"/>
                </a:lnTo>
                <a:lnTo>
                  <a:pt x="2271944" y="754063"/>
                </a:lnTo>
                <a:lnTo>
                  <a:pt x="2265594" y="814388"/>
                </a:lnTo>
                <a:lnTo>
                  <a:pt x="2254482" y="866775"/>
                </a:lnTo>
                <a:lnTo>
                  <a:pt x="2238607" y="912813"/>
                </a:lnTo>
                <a:lnTo>
                  <a:pt x="2222732" y="954088"/>
                </a:lnTo>
                <a:lnTo>
                  <a:pt x="2206857" y="990600"/>
                </a:lnTo>
                <a:lnTo>
                  <a:pt x="2187807" y="1028700"/>
                </a:lnTo>
                <a:lnTo>
                  <a:pt x="2168757" y="1066800"/>
                </a:lnTo>
                <a:lnTo>
                  <a:pt x="2149707" y="1103313"/>
                </a:lnTo>
                <a:lnTo>
                  <a:pt x="2133832" y="1144588"/>
                </a:lnTo>
                <a:lnTo>
                  <a:pt x="2119544" y="1190625"/>
                </a:lnTo>
                <a:lnTo>
                  <a:pt x="2108432" y="1243013"/>
                </a:lnTo>
                <a:lnTo>
                  <a:pt x="2100494" y="1303338"/>
                </a:lnTo>
                <a:lnTo>
                  <a:pt x="2098907" y="1371600"/>
                </a:lnTo>
                <a:lnTo>
                  <a:pt x="2100494" y="1439863"/>
                </a:lnTo>
                <a:lnTo>
                  <a:pt x="2108432" y="1500188"/>
                </a:lnTo>
                <a:lnTo>
                  <a:pt x="2119544" y="1552575"/>
                </a:lnTo>
                <a:lnTo>
                  <a:pt x="2133832" y="1598613"/>
                </a:lnTo>
                <a:lnTo>
                  <a:pt x="2149707" y="1639888"/>
                </a:lnTo>
                <a:lnTo>
                  <a:pt x="2168757" y="1676400"/>
                </a:lnTo>
                <a:lnTo>
                  <a:pt x="2187807" y="1714500"/>
                </a:lnTo>
                <a:lnTo>
                  <a:pt x="2206857" y="1752600"/>
                </a:lnTo>
                <a:lnTo>
                  <a:pt x="2222732" y="1789113"/>
                </a:lnTo>
                <a:lnTo>
                  <a:pt x="2238607" y="1830388"/>
                </a:lnTo>
                <a:lnTo>
                  <a:pt x="2254482" y="1876425"/>
                </a:lnTo>
                <a:lnTo>
                  <a:pt x="2265594" y="1928813"/>
                </a:lnTo>
                <a:lnTo>
                  <a:pt x="2271944" y="1989138"/>
                </a:lnTo>
                <a:lnTo>
                  <a:pt x="2275119" y="2057400"/>
                </a:lnTo>
                <a:lnTo>
                  <a:pt x="2271944" y="2125663"/>
                </a:lnTo>
                <a:lnTo>
                  <a:pt x="2265594" y="2185988"/>
                </a:lnTo>
                <a:lnTo>
                  <a:pt x="2254482" y="2238375"/>
                </a:lnTo>
                <a:lnTo>
                  <a:pt x="2238607" y="2284413"/>
                </a:lnTo>
                <a:lnTo>
                  <a:pt x="2222732" y="2325688"/>
                </a:lnTo>
                <a:lnTo>
                  <a:pt x="2206857" y="2362200"/>
                </a:lnTo>
                <a:lnTo>
                  <a:pt x="2187807" y="2400300"/>
                </a:lnTo>
                <a:lnTo>
                  <a:pt x="2168757" y="2438400"/>
                </a:lnTo>
                <a:lnTo>
                  <a:pt x="2149707" y="2474913"/>
                </a:lnTo>
                <a:lnTo>
                  <a:pt x="2133832" y="2516188"/>
                </a:lnTo>
                <a:lnTo>
                  <a:pt x="2119544" y="2562225"/>
                </a:lnTo>
                <a:lnTo>
                  <a:pt x="2108432" y="2614613"/>
                </a:lnTo>
                <a:lnTo>
                  <a:pt x="2100494" y="2674938"/>
                </a:lnTo>
                <a:lnTo>
                  <a:pt x="2098907" y="2743200"/>
                </a:lnTo>
                <a:lnTo>
                  <a:pt x="2100494" y="2811463"/>
                </a:lnTo>
                <a:lnTo>
                  <a:pt x="2108432" y="2871788"/>
                </a:lnTo>
                <a:lnTo>
                  <a:pt x="2119544" y="2924175"/>
                </a:lnTo>
                <a:lnTo>
                  <a:pt x="2133832" y="2970213"/>
                </a:lnTo>
                <a:lnTo>
                  <a:pt x="2149707" y="3011488"/>
                </a:lnTo>
                <a:lnTo>
                  <a:pt x="2168757" y="3048000"/>
                </a:lnTo>
                <a:lnTo>
                  <a:pt x="2187807" y="3086100"/>
                </a:lnTo>
                <a:lnTo>
                  <a:pt x="2206857" y="3124200"/>
                </a:lnTo>
                <a:lnTo>
                  <a:pt x="2222732" y="3160713"/>
                </a:lnTo>
                <a:lnTo>
                  <a:pt x="2238607" y="3201988"/>
                </a:lnTo>
                <a:lnTo>
                  <a:pt x="2254482" y="3248025"/>
                </a:lnTo>
                <a:lnTo>
                  <a:pt x="2265594" y="3300413"/>
                </a:lnTo>
                <a:lnTo>
                  <a:pt x="2271944" y="3360738"/>
                </a:lnTo>
                <a:lnTo>
                  <a:pt x="2275119" y="3427413"/>
                </a:lnTo>
                <a:lnTo>
                  <a:pt x="2271944" y="3497263"/>
                </a:lnTo>
                <a:lnTo>
                  <a:pt x="2265594" y="3557588"/>
                </a:lnTo>
                <a:lnTo>
                  <a:pt x="2254482" y="3609975"/>
                </a:lnTo>
                <a:lnTo>
                  <a:pt x="2238607" y="3656013"/>
                </a:lnTo>
                <a:lnTo>
                  <a:pt x="2222732" y="3697288"/>
                </a:lnTo>
                <a:lnTo>
                  <a:pt x="2206857" y="3733800"/>
                </a:lnTo>
                <a:lnTo>
                  <a:pt x="2187807" y="3771900"/>
                </a:lnTo>
                <a:lnTo>
                  <a:pt x="2168757" y="3810000"/>
                </a:lnTo>
                <a:lnTo>
                  <a:pt x="2149707" y="3846513"/>
                </a:lnTo>
                <a:lnTo>
                  <a:pt x="2133832" y="3887788"/>
                </a:lnTo>
                <a:lnTo>
                  <a:pt x="2119544" y="3933825"/>
                </a:lnTo>
                <a:lnTo>
                  <a:pt x="2108432" y="3986213"/>
                </a:lnTo>
                <a:lnTo>
                  <a:pt x="2100494" y="4046538"/>
                </a:lnTo>
                <a:lnTo>
                  <a:pt x="2098907" y="4114800"/>
                </a:lnTo>
                <a:lnTo>
                  <a:pt x="2100494" y="4183063"/>
                </a:lnTo>
                <a:lnTo>
                  <a:pt x="2108432" y="4243388"/>
                </a:lnTo>
                <a:lnTo>
                  <a:pt x="2119544" y="4295775"/>
                </a:lnTo>
                <a:lnTo>
                  <a:pt x="2133832" y="4341813"/>
                </a:lnTo>
                <a:lnTo>
                  <a:pt x="2149707" y="4383088"/>
                </a:lnTo>
                <a:lnTo>
                  <a:pt x="2168757" y="4419600"/>
                </a:lnTo>
                <a:lnTo>
                  <a:pt x="2206857" y="4495800"/>
                </a:lnTo>
                <a:lnTo>
                  <a:pt x="2222732" y="4532313"/>
                </a:lnTo>
                <a:lnTo>
                  <a:pt x="2238607" y="4573588"/>
                </a:lnTo>
                <a:lnTo>
                  <a:pt x="2254482" y="4619625"/>
                </a:lnTo>
                <a:lnTo>
                  <a:pt x="2265594" y="4672013"/>
                </a:lnTo>
                <a:lnTo>
                  <a:pt x="2271944" y="4732338"/>
                </a:lnTo>
                <a:lnTo>
                  <a:pt x="2275119" y="4800600"/>
                </a:lnTo>
                <a:lnTo>
                  <a:pt x="2271944" y="4868863"/>
                </a:lnTo>
                <a:lnTo>
                  <a:pt x="2265594" y="4929188"/>
                </a:lnTo>
                <a:lnTo>
                  <a:pt x="2254482" y="4981575"/>
                </a:lnTo>
                <a:lnTo>
                  <a:pt x="2238607" y="5027613"/>
                </a:lnTo>
                <a:lnTo>
                  <a:pt x="2222732" y="5068888"/>
                </a:lnTo>
                <a:lnTo>
                  <a:pt x="2206857" y="5105400"/>
                </a:lnTo>
                <a:lnTo>
                  <a:pt x="2187807" y="5143500"/>
                </a:lnTo>
                <a:lnTo>
                  <a:pt x="2168757" y="5181600"/>
                </a:lnTo>
                <a:lnTo>
                  <a:pt x="2149707" y="5218113"/>
                </a:lnTo>
                <a:lnTo>
                  <a:pt x="2133832" y="5259388"/>
                </a:lnTo>
                <a:lnTo>
                  <a:pt x="2119544" y="5305425"/>
                </a:lnTo>
                <a:lnTo>
                  <a:pt x="2108432" y="5357813"/>
                </a:lnTo>
                <a:lnTo>
                  <a:pt x="2100494" y="5418138"/>
                </a:lnTo>
                <a:lnTo>
                  <a:pt x="2098907" y="5486400"/>
                </a:lnTo>
                <a:lnTo>
                  <a:pt x="2100494" y="5554663"/>
                </a:lnTo>
                <a:lnTo>
                  <a:pt x="2108432" y="5614988"/>
                </a:lnTo>
                <a:lnTo>
                  <a:pt x="2119544" y="5667375"/>
                </a:lnTo>
                <a:lnTo>
                  <a:pt x="2133832" y="5713413"/>
                </a:lnTo>
                <a:lnTo>
                  <a:pt x="2149707" y="5754688"/>
                </a:lnTo>
                <a:lnTo>
                  <a:pt x="2168757" y="5791200"/>
                </a:lnTo>
                <a:lnTo>
                  <a:pt x="2187807" y="5829300"/>
                </a:lnTo>
                <a:lnTo>
                  <a:pt x="2206857" y="5867400"/>
                </a:lnTo>
                <a:lnTo>
                  <a:pt x="2222732" y="5903913"/>
                </a:lnTo>
                <a:lnTo>
                  <a:pt x="2238607" y="5945188"/>
                </a:lnTo>
                <a:lnTo>
                  <a:pt x="2254482" y="5991225"/>
                </a:lnTo>
                <a:lnTo>
                  <a:pt x="2265594" y="6043613"/>
                </a:lnTo>
                <a:lnTo>
                  <a:pt x="2271944" y="6103938"/>
                </a:lnTo>
                <a:lnTo>
                  <a:pt x="2275119" y="6172200"/>
                </a:lnTo>
                <a:lnTo>
                  <a:pt x="2271944" y="6240463"/>
                </a:lnTo>
                <a:lnTo>
                  <a:pt x="2265594" y="6300788"/>
                </a:lnTo>
                <a:lnTo>
                  <a:pt x="2254482" y="6353175"/>
                </a:lnTo>
                <a:lnTo>
                  <a:pt x="2238607" y="6399213"/>
                </a:lnTo>
                <a:lnTo>
                  <a:pt x="2222732" y="6440488"/>
                </a:lnTo>
                <a:lnTo>
                  <a:pt x="2206857" y="6477000"/>
                </a:lnTo>
                <a:lnTo>
                  <a:pt x="2187807" y="6515100"/>
                </a:lnTo>
                <a:lnTo>
                  <a:pt x="2168757" y="6553200"/>
                </a:lnTo>
                <a:lnTo>
                  <a:pt x="2149707" y="6589713"/>
                </a:lnTo>
                <a:lnTo>
                  <a:pt x="2133832" y="6630988"/>
                </a:lnTo>
                <a:lnTo>
                  <a:pt x="2119544" y="6677025"/>
                </a:lnTo>
                <a:lnTo>
                  <a:pt x="2108432" y="6729413"/>
                </a:lnTo>
                <a:lnTo>
                  <a:pt x="2100494" y="6789738"/>
                </a:lnTo>
                <a:lnTo>
                  <a:pt x="2098907" y="6858000"/>
                </a:lnTo>
                <a:lnTo>
                  <a:pt x="1556068" y="6858000"/>
                </a:lnTo>
                <a:lnTo>
                  <a:pt x="138929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27661" name="Rectangle 27660">
            <a:extLst>
              <a:ext uri="{FF2B5EF4-FFF2-40B4-BE49-F238E27FC236}">
                <a16:creationId xmlns:a16="http://schemas.microsoft.com/office/drawing/2014/main" id="{A3AE1F77-1EC8-47BA-A381-B6618A2FCD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4C385DAF-D50E-EA5F-D7B7-47CFF642D33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71700" y="2178528"/>
            <a:ext cx="6400800" cy="3701065"/>
          </a:xfr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eaLnBrk="1" hangingPunct="1">
              <a:lnSpc>
                <a:spcPct val="100000"/>
              </a:lnSpc>
            </a:pPr>
            <a:r>
              <a:rPr lang="hu-HU" altLang="hu-HU"/>
              <a:t>Tömbök</a:t>
            </a:r>
          </a:p>
          <a:p>
            <a:pPr lvl="1" eaLnBrk="1" hangingPunct="1">
              <a:lnSpc>
                <a:spcPct val="100000"/>
              </a:lnSpc>
              <a:buFontTx/>
              <a:buNone/>
            </a:pPr>
            <a:endParaRPr lang="hu-HU" altLang="hu-HU"/>
          </a:p>
          <a:p>
            <a:pPr lvl="1" eaLnBrk="1" hangingPunct="1">
              <a:lnSpc>
                <a:spcPct val="100000"/>
              </a:lnSpc>
              <a:buFontTx/>
              <a:buNone/>
            </a:pPr>
            <a:r>
              <a:rPr lang="hu-HU" altLang="hu-HU"/>
              <a:t>&lt;</a:t>
            </a:r>
            <a:r>
              <a:rPr lang="hu-HU" altLang="hu-HU" err="1"/>
              <a:t>value</a:t>
            </a:r>
            <a:r>
              <a:rPr lang="hu-HU" altLang="hu-HU"/>
              <a:t>&gt;</a:t>
            </a:r>
          </a:p>
          <a:p>
            <a:pPr lvl="1" eaLnBrk="1" hangingPunct="1">
              <a:lnSpc>
                <a:spcPct val="100000"/>
              </a:lnSpc>
              <a:buFontTx/>
              <a:buNone/>
            </a:pPr>
            <a:r>
              <a:rPr lang="hu-HU" altLang="hu-HU"/>
              <a:t>	&lt;</a:t>
            </a:r>
            <a:r>
              <a:rPr lang="hu-HU" altLang="hu-HU" err="1"/>
              <a:t>array</a:t>
            </a:r>
            <a:r>
              <a:rPr lang="hu-HU" altLang="hu-HU"/>
              <a:t>&gt;</a:t>
            </a:r>
          </a:p>
          <a:p>
            <a:pPr lvl="1" eaLnBrk="1" hangingPunct="1">
              <a:lnSpc>
                <a:spcPct val="100000"/>
              </a:lnSpc>
              <a:buFontTx/>
              <a:buNone/>
            </a:pPr>
            <a:r>
              <a:rPr lang="hu-HU" altLang="hu-HU"/>
              <a:t>		&lt;</a:t>
            </a:r>
            <a:r>
              <a:rPr lang="hu-HU" altLang="hu-HU" err="1"/>
              <a:t>data</a:t>
            </a:r>
            <a:r>
              <a:rPr lang="hu-HU" altLang="hu-HU"/>
              <a:t>&gt;</a:t>
            </a:r>
          </a:p>
          <a:p>
            <a:pPr lvl="1" eaLnBrk="1" hangingPunct="1">
              <a:lnSpc>
                <a:spcPct val="100000"/>
              </a:lnSpc>
              <a:buFontTx/>
              <a:buNone/>
            </a:pPr>
            <a:r>
              <a:rPr lang="hu-HU" altLang="hu-HU"/>
              <a:t>			&lt;</a:t>
            </a:r>
            <a:r>
              <a:rPr lang="hu-HU" altLang="hu-HU" err="1"/>
              <a:t>value</a:t>
            </a:r>
            <a:r>
              <a:rPr lang="hu-HU" altLang="hu-HU"/>
              <a:t>&gt;&lt;</a:t>
            </a:r>
            <a:r>
              <a:rPr lang="hu-HU" altLang="hu-HU" err="1"/>
              <a:t>string</a:t>
            </a:r>
            <a:r>
              <a:rPr lang="hu-HU" altLang="hu-HU"/>
              <a:t>&gt;Hello&lt;/</a:t>
            </a:r>
            <a:r>
              <a:rPr lang="hu-HU" altLang="hu-HU" err="1"/>
              <a:t>string</a:t>
            </a:r>
            <a:r>
              <a:rPr lang="hu-HU" altLang="hu-HU"/>
              <a:t>&gt;&lt;/</a:t>
            </a:r>
            <a:r>
              <a:rPr lang="hu-HU" altLang="hu-HU" err="1"/>
              <a:t>value</a:t>
            </a:r>
            <a:r>
              <a:rPr lang="hu-HU" altLang="hu-HU"/>
              <a:t>&gt;</a:t>
            </a:r>
          </a:p>
          <a:p>
            <a:pPr lvl="1" eaLnBrk="1" hangingPunct="1">
              <a:lnSpc>
                <a:spcPct val="100000"/>
              </a:lnSpc>
              <a:buFontTx/>
              <a:buNone/>
            </a:pPr>
            <a:r>
              <a:rPr lang="hu-HU" altLang="hu-HU"/>
              <a:t>			&lt;</a:t>
            </a:r>
            <a:r>
              <a:rPr lang="hu-HU" altLang="hu-HU" err="1"/>
              <a:t>value</a:t>
            </a:r>
            <a:r>
              <a:rPr lang="hu-HU" altLang="hu-HU"/>
              <a:t>&gt;&lt;int&gt;123&lt;/int&gt;&lt;/</a:t>
            </a:r>
            <a:r>
              <a:rPr lang="hu-HU" altLang="hu-HU" err="1"/>
              <a:t>value</a:t>
            </a:r>
            <a:r>
              <a:rPr lang="hu-HU" altLang="hu-HU"/>
              <a:t>&gt;</a:t>
            </a:r>
            <a:br>
              <a:rPr lang="hu-HU" altLang="hu-HU"/>
            </a:br>
            <a:r>
              <a:rPr lang="hu-HU" altLang="hu-HU"/>
              <a:t> &lt;/</a:t>
            </a:r>
            <a:r>
              <a:rPr lang="hu-HU" altLang="hu-HU" err="1"/>
              <a:t>data</a:t>
            </a:r>
            <a:r>
              <a:rPr lang="hu-HU" altLang="hu-HU"/>
              <a:t>&gt;</a:t>
            </a:r>
          </a:p>
          <a:p>
            <a:pPr lvl="1" eaLnBrk="1" hangingPunct="1">
              <a:lnSpc>
                <a:spcPct val="100000"/>
              </a:lnSpc>
              <a:buFontTx/>
              <a:buNone/>
            </a:pPr>
            <a:r>
              <a:rPr lang="hu-HU" altLang="hu-HU"/>
              <a:t>&lt;/</a:t>
            </a:r>
            <a:r>
              <a:rPr lang="hu-HU" altLang="hu-HU" err="1"/>
              <a:t>array</a:t>
            </a:r>
            <a:r>
              <a:rPr lang="hu-HU" altLang="hu-HU"/>
              <a:t>&gt;</a:t>
            </a:r>
          </a:p>
          <a:p>
            <a:pPr lvl="1" eaLnBrk="1" hangingPunct="1">
              <a:lnSpc>
                <a:spcPct val="100000"/>
              </a:lnSpc>
              <a:buFontTx/>
              <a:buNone/>
            </a:pPr>
            <a:r>
              <a:rPr lang="hu-HU" altLang="hu-HU"/>
              <a:t>&lt;/</a:t>
            </a:r>
            <a:r>
              <a:rPr lang="hu-HU" altLang="hu-HU" err="1"/>
              <a:t>value</a:t>
            </a:r>
            <a:r>
              <a:rPr lang="hu-HU" altLang="hu-HU"/>
              <a:t>&gt;</a:t>
            </a:r>
          </a:p>
          <a:p>
            <a:pPr lvl="1" eaLnBrk="1" hangingPunct="1">
              <a:lnSpc>
                <a:spcPct val="100000"/>
              </a:lnSpc>
              <a:buFontTx/>
              <a:buNone/>
            </a:pPr>
            <a:endParaRPr lang="en-US" altLang="hu-HU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681" name="Rectangle 28680">
            <a:extLst>
              <a:ext uri="{FF2B5EF4-FFF2-40B4-BE49-F238E27FC236}">
                <a16:creationId xmlns:a16="http://schemas.microsoft.com/office/drawing/2014/main" id="{40851669-7281-49C2-8BF0-67BA70EC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47E49F61-D1A5-158C-C116-487FD13062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71700" y="382385"/>
            <a:ext cx="6400799" cy="1413758"/>
          </a:xfrm>
        </p:spPr>
        <p:txBody>
          <a:bodyPr anchor="b">
            <a:normAutofit/>
          </a:bodyPr>
          <a:lstStyle/>
          <a:p>
            <a:pPr algn="ctr" eaLnBrk="1" hangingPunct="1"/>
            <a:r>
              <a:rPr lang="hu-HU" altLang="hu-HU" sz="3800" dirty="0"/>
              <a:t>XML-RPC adatmodell</a:t>
            </a:r>
            <a:endParaRPr lang="en-US" altLang="hu-HU" sz="3800" dirty="0"/>
          </a:p>
        </p:txBody>
      </p:sp>
      <p:sp>
        <p:nvSpPr>
          <p:cNvPr id="28683" name="Freeform: Shape 28682">
            <a:extLst>
              <a:ext uri="{FF2B5EF4-FFF2-40B4-BE49-F238E27FC236}">
                <a16:creationId xmlns:a16="http://schemas.microsoft.com/office/drawing/2014/main" id="{16992B13-74C4-4370-93C5-F5403D944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706340" cy="6858000"/>
          </a:xfrm>
          <a:custGeom>
            <a:avLst/>
            <a:gdLst>
              <a:gd name="connsiteX0" fmla="*/ 0 w 2275119"/>
              <a:gd name="connsiteY0" fmla="*/ 0 h 6858000"/>
              <a:gd name="connsiteX1" fmla="*/ 1389294 w 2275119"/>
              <a:gd name="connsiteY1" fmla="*/ 0 h 6858000"/>
              <a:gd name="connsiteX2" fmla="*/ 1556068 w 2275119"/>
              <a:gd name="connsiteY2" fmla="*/ 0 h 6858000"/>
              <a:gd name="connsiteX3" fmla="*/ 2098907 w 2275119"/>
              <a:gd name="connsiteY3" fmla="*/ 0 h 6858000"/>
              <a:gd name="connsiteX4" fmla="*/ 2100494 w 2275119"/>
              <a:gd name="connsiteY4" fmla="*/ 68263 h 6858000"/>
              <a:gd name="connsiteX5" fmla="*/ 2108432 w 2275119"/>
              <a:gd name="connsiteY5" fmla="*/ 128588 h 6858000"/>
              <a:gd name="connsiteX6" fmla="*/ 2119544 w 2275119"/>
              <a:gd name="connsiteY6" fmla="*/ 180975 h 6858000"/>
              <a:gd name="connsiteX7" fmla="*/ 2133832 w 2275119"/>
              <a:gd name="connsiteY7" fmla="*/ 227013 h 6858000"/>
              <a:gd name="connsiteX8" fmla="*/ 2149707 w 2275119"/>
              <a:gd name="connsiteY8" fmla="*/ 268288 h 6858000"/>
              <a:gd name="connsiteX9" fmla="*/ 2168757 w 2275119"/>
              <a:gd name="connsiteY9" fmla="*/ 304800 h 6858000"/>
              <a:gd name="connsiteX10" fmla="*/ 2187807 w 2275119"/>
              <a:gd name="connsiteY10" fmla="*/ 342900 h 6858000"/>
              <a:gd name="connsiteX11" fmla="*/ 2206857 w 2275119"/>
              <a:gd name="connsiteY11" fmla="*/ 381000 h 6858000"/>
              <a:gd name="connsiteX12" fmla="*/ 2222732 w 2275119"/>
              <a:gd name="connsiteY12" fmla="*/ 417513 h 6858000"/>
              <a:gd name="connsiteX13" fmla="*/ 2238607 w 2275119"/>
              <a:gd name="connsiteY13" fmla="*/ 458788 h 6858000"/>
              <a:gd name="connsiteX14" fmla="*/ 2254482 w 2275119"/>
              <a:gd name="connsiteY14" fmla="*/ 504825 h 6858000"/>
              <a:gd name="connsiteX15" fmla="*/ 2265594 w 2275119"/>
              <a:gd name="connsiteY15" fmla="*/ 557213 h 6858000"/>
              <a:gd name="connsiteX16" fmla="*/ 2271944 w 2275119"/>
              <a:gd name="connsiteY16" fmla="*/ 617538 h 6858000"/>
              <a:gd name="connsiteX17" fmla="*/ 2275119 w 2275119"/>
              <a:gd name="connsiteY17" fmla="*/ 685800 h 6858000"/>
              <a:gd name="connsiteX18" fmla="*/ 2271944 w 2275119"/>
              <a:gd name="connsiteY18" fmla="*/ 754063 h 6858000"/>
              <a:gd name="connsiteX19" fmla="*/ 2265594 w 2275119"/>
              <a:gd name="connsiteY19" fmla="*/ 814388 h 6858000"/>
              <a:gd name="connsiteX20" fmla="*/ 2254482 w 2275119"/>
              <a:gd name="connsiteY20" fmla="*/ 866775 h 6858000"/>
              <a:gd name="connsiteX21" fmla="*/ 2238607 w 2275119"/>
              <a:gd name="connsiteY21" fmla="*/ 912813 h 6858000"/>
              <a:gd name="connsiteX22" fmla="*/ 2222732 w 2275119"/>
              <a:gd name="connsiteY22" fmla="*/ 954088 h 6858000"/>
              <a:gd name="connsiteX23" fmla="*/ 2206857 w 2275119"/>
              <a:gd name="connsiteY23" fmla="*/ 990600 h 6858000"/>
              <a:gd name="connsiteX24" fmla="*/ 2187807 w 2275119"/>
              <a:gd name="connsiteY24" fmla="*/ 1028700 h 6858000"/>
              <a:gd name="connsiteX25" fmla="*/ 2168757 w 2275119"/>
              <a:gd name="connsiteY25" fmla="*/ 1066800 h 6858000"/>
              <a:gd name="connsiteX26" fmla="*/ 2149707 w 2275119"/>
              <a:gd name="connsiteY26" fmla="*/ 1103313 h 6858000"/>
              <a:gd name="connsiteX27" fmla="*/ 2133832 w 2275119"/>
              <a:gd name="connsiteY27" fmla="*/ 1144588 h 6858000"/>
              <a:gd name="connsiteX28" fmla="*/ 2119544 w 2275119"/>
              <a:gd name="connsiteY28" fmla="*/ 1190625 h 6858000"/>
              <a:gd name="connsiteX29" fmla="*/ 2108432 w 2275119"/>
              <a:gd name="connsiteY29" fmla="*/ 1243013 h 6858000"/>
              <a:gd name="connsiteX30" fmla="*/ 2100494 w 2275119"/>
              <a:gd name="connsiteY30" fmla="*/ 1303338 h 6858000"/>
              <a:gd name="connsiteX31" fmla="*/ 2098907 w 2275119"/>
              <a:gd name="connsiteY31" fmla="*/ 1371600 h 6858000"/>
              <a:gd name="connsiteX32" fmla="*/ 2100494 w 2275119"/>
              <a:gd name="connsiteY32" fmla="*/ 1439863 h 6858000"/>
              <a:gd name="connsiteX33" fmla="*/ 2108432 w 2275119"/>
              <a:gd name="connsiteY33" fmla="*/ 1500188 h 6858000"/>
              <a:gd name="connsiteX34" fmla="*/ 2119544 w 2275119"/>
              <a:gd name="connsiteY34" fmla="*/ 1552575 h 6858000"/>
              <a:gd name="connsiteX35" fmla="*/ 2133832 w 2275119"/>
              <a:gd name="connsiteY35" fmla="*/ 1598613 h 6858000"/>
              <a:gd name="connsiteX36" fmla="*/ 2149707 w 2275119"/>
              <a:gd name="connsiteY36" fmla="*/ 1639888 h 6858000"/>
              <a:gd name="connsiteX37" fmla="*/ 2168757 w 2275119"/>
              <a:gd name="connsiteY37" fmla="*/ 1676400 h 6858000"/>
              <a:gd name="connsiteX38" fmla="*/ 2187807 w 2275119"/>
              <a:gd name="connsiteY38" fmla="*/ 1714500 h 6858000"/>
              <a:gd name="connsiteX39" fmla="*/ 2206857 w 2275119"/>
              <a:gd name="connsiteY39" fmla="*/ 1752600 h 6858000"/>
              <a:gd name="connsiteX40" fmla="*/ 2222732 w 2275119"/>
              <a:gd name="connsiteY40" fmla="*/ 1789113 h 6858000"/>
              <a:gd name="connsiteX41" fmla="*/ 2238607 w 2275119"/>
              <a:gd name="connsiteY41" fmla="*/ 1830388 h 6858000"/>
              <a:gd name="connsiteX42" fmla="*/ 2254482 w 2275119"/>
              <a:gd name="connsiteY42" fmla="*/ 1876425 h 6858000"/>
              <a:gd name="connsiteX43" fmla="*/ 2265594 w 2275119"/>
              <a:gd name="connsiteY43" fmla="*/ 1928813 h 6858000"/>
              <a:gd name="connsiteX44" fmla="*/ 2271944 w 2275119"/>
              <a:gd name="connsiteY44" fmla="*/ 1989138 h 6858000"/>
              <a:gd name="connsiteX45" fmla="*/ 2275119 w 2275119"/>
              <a:gd name="connsiteY45" fmla="*/ 2057400 h 6858000"/>
              <a:gd name="connsiteX46" fmla="*/ 2271944 w 2275119"/>
              <a:gd name="connsiteY46" fmla="*/ 2125663 h 6858000"/>
              <a:gd name="connsiteX47" fmla="*/ 2265594 w 2275119"/>
              <a:gd name="connsiteY47" fmla="*/ 2185988 h 6858000"/>
              <a:gd name="connsiteX48" fmla="*/ 2254482 w 2275119"/>
              <a:gd name="connsiteY48" fmla="*/ 2238375 h 6858000"/>
              <a:gd name="connsiteX49" fmla="*/ 2238607 w 2275119"/>
              <a:gd name="connsiteY49" fmla="*/ 2284413 h 6858000"/>
              <a:gd name="connsiteX50" fmla="*/ 2222732 w 2275119"/>
              <a:gd name="connsiteY50" fmla="*/ 2325688 h 6858000"/>
              <a:gd name="connsiteX51" fmla="*/ 2206857 w 2275119"/>
              <a:gd name="connsiteY51" fmla="*/ 2362200 h 6858000"/>
              <a:gd name="connsiteX52" fmla="*/ 2187807 w 2275119"/>
              <a:gd name="connsiteY52" fmla="*/ 2400300 h 6858000"/>
              <a:gd name="connsiteX53" fmla="*/ 2168757 w 2275119"/>
              <a:gd name="connsiteY53" fmla="*/ 2438400 h 6858000"/>
              <a:gd name="connsiteX54" fmla="*/ 2149707 w 2275119"/>
              <a:gd name="connsiteY54" fmla="*/ 2474913 h 6858000"/>
              <a:gd name="connsiteX55" fmla="*/ 2133832 w 2275119"/>
              <a:gd name="connsiteY55" fmla="*/ 2516188 h 6858000"/>
              <a:gd name="connsiteX56" fmla="*/ 2119544 w 2275119"/>
              <a:gd name="connsiteY56" fmla="*/ 2562225 h 6858000"/>
              <a:gd name="connsiteX57" fmla="*/ 2108432 w 2275119"/>
              <a:gd name="connsiteY57" fmla="*/ 2614613 h 6858000"/>
              <a:gd name="connsiteX58" fmla="*/ 2100494 w 2275119"/>
              <a:gd name="connsiteY58" fmla="*/ 2674938 h 6858000"/>
              <a:gd name="connsiteX59" fmla="*/ 2098907 w 2275119"/>
              <a:gd name="connsiteY59" fmla="*/ 2743200 h 6858000"/>
              <a:gd name="connsiteX60" fmla="*/ 2100494 w 2275119"/>
              <a:gd name="connsiteY60" fmla="*/ 2811463 h 6858000"/>
              <a:gd name="connsiteX61" fmla="*/ 2108432 w 2275119"/>
              <a:gd name="connsiteY61" fmla="*/ 2871788 h 6858000"/>
              <a:gd name="connsiteX62" fmla="*/ 2119544 w 2275119"/>
              <a:gd name="connsiteY62" fmla="*/ 2924175 h 6858000"/>
              <a:gd name="connsiteX63" fmla="*/ 2133832 w 2275119"/>
              <a:gd name="connsiteY63" fmla="*/ 2970213 h 6858000"/>
              <a:gd name="connsiteX64" fmla="*/ 2149707 w 2275119"/>
              <a:gd name="connsiteY64" fmla="*/ 3011488 h 6858000"/>
              <a:gd name="connsiteX65" fmla="*/ 2168757 w 2275119"/>
              <a:gd name="connsiteY65" fmla="*/ 3048000 h 6858000"/>
              <a:gd name="connsiteX66" fmla="*/ 2187807 w 2275119"/>
              <a:gd name="connsiteY66" fmla="*/ 3086100 h 6858000"/>
              <a:gd name="connsiteX67" fmla="*/ 2206857 w 2275119"/>
              <a:gd name="connsiteY67" fmla="*/ 3124200 h 6858000"/>
              <a:gd name="connsiteX68" fmla="*/ 2222732 w 2275119"/>
              <a:gd name="connsiteY68" fmla="*/ 3160713 h 6858000"/>
              <a:gd name="connsiteX69" fmla="*/ 2238607 w 2275119"/>
              <a:gd name="connsiteY69" fmla="*/ 3201988 h 6858000"/>
              <a:gd name="connsiteX70" fmla="*/ 2254482 w 2275119"/>
              <a:gd name="connsiteY70" fmla="*/ 3248025 h 6858000"/>
              <a:gd name="connsiteX71" fmla="*/ 2265594 w 2275119"/>
              <a:gd name="connsiteY71" fmla="*/ 3300413 h 6858000"/>
              <a:gd name="connsiteX72" fmla="*/ 2271944 w 2275119"/>
              <a:gd name="connsiteY72" fmla="*/ 3360738 h 6858000"/>
              <a:gd name="connsiteX73" fmla="*/ 2275119 w 2275119"/>
              <a:gd name="connsiteY73" fmla="*/ 3427413 h 6858000"/>
              <a:gd name="connsiteX74" fmla="*/ 2271944 w 2275119"/>
              <a:gd name="connsiteY74" fmla="*/ 3497263 h 6858000"/>
              <a:gd name="connsiteX75" fmla="*/ 2265594 w 2275119"/>
              <a:gd name="connsiteY75" fmla="*/ 3557588 h 6858000"/>
              <a:gd name="connsiteX76" fmla="*/ 2254482 w 2275119"/>
              <a:gd name="connsiteY76" fmla="*/ 3609975 h 6858000"/>
              <a:gd name="connsiteX77" fmla="*/ 2238607 w 2275119"/>
              <a:gd name="connsiteY77" fmla="*/ 3656013 h 6858000"/>
              <a:gd name="connsiteX78" fmla="*/ 2222732 w 2275119"/>
              <a:gd name="connsiteY78" fmla="*/ 3697288 h 6858000"/>
              <a:gd name="connsiteX79" fmla="*/ 2206857 w 2275119"/>
              <a:gd name="connsiteY79" fmla="*/ 3733800 h 6858000"/>
              <a:gd name="connsiteX80" fmla="*/ 2187807 w 2275119"/>
              <a:gd name="connsiteY80" fmla="*/ 3771900 h 6858000"/>
              <a:gd name="connsiteX81" fmla="*/ 2168757 w 2275119"/>
              <a:gd name="connsiteY81" fmla="*/ 3810000 h 6858000"/>
              <a:gd name="connsiteX82" fmla="*/ 2149707 w 2275119"/>
              <a:gd name="connsiteY82" fmla="*/ 3846513 h 6858000"/>
              <a:gd name="connsiteX83" fmla="*/ 2133832 w 2275119"/>
              <a:gd name="connsiteY83" fmla="*/ 3887788 h 6858000"/>
              <a:gd name="connsiteX84" fmla="*/ 2119544 w 2275119"/>
              <a:gd name="connsiteY84" fmla="*/ 3933825 h 6858000"/>
              <a:gd name="connsiteX85" fmla="*/ 2108432 w 2275119"/>
              <a:gd name="connsiteY85" fmla="*/ 3986213 h 6858000"/>
              <a:gd name="connsiteX86" fmla="*/ 2100494 w 2275119"/>
              <a:gd name="connsiteY86" fmla="*/ 4046538 h 6858000"/>
              <a:gd name="connsiteX87" fmla="*/ 2098907 w 2275119"/>
              <a:gd name="connsiteY87" fmla="*/ 4114800 h 6858000"/>
              <a:gd name="connsiteX88" fmla="*/ 2100494 w 2275119"/>
              <a:gd name="connsiteY88" fmla="*/ 4183063 h 6858000"/>
              <a:gd name="connsiteX89" fmla="*/ 2108432 w 2275119"/>
              <a:gd name="connsiteY89" fmla="*/ 4243388 h 6858000"/>
              <a:gd name="connsiteX90" fmla="*/ 2119544 w 2275119"/>
              <a:gd name="connsiteY90" fmla="*/ 4295775 h 6858000"/>
              <a:gd name="connsiteX91" fmla="*/ 2133832 w 2275119"/>
              <a:gd name="connsiteY91" fmla="*/ 4341813 h 6858000"/>
              <a:gd name="connsiteX92" fmla="*/ 2149707 w 2275119"/>
              <a:gd name="connsiteY92" fmla="*/ 4383088 h 6858000"/>
              <a:gd name="connsiteX93" fmla="*/ 2168757 w 2275119"/>
              <a:gd name="connsiteY93" fmla="*/ 4419600 h 6858000"/>
              <a:gd name="connsiteX94" fmla="*/ 2206857 w 2275119"/>
              <a:gd name="connsiteY94" fmla="*/ 4495800 h 6858000"/>
              <a:gd name="connsiteX95" fmla="*/ 2222732 w 2275119"/>
              <a:gd name="connsiteY95" fmla="*/ 4532313 h 6858000"/>
              <a:gd name="connsiteX96" fmla="*/ 2238607 w 2275119"/>
              <a:gd name="connsiteY96" fmla="*/ 4573588 h 6858000"/>
              <a:gd name="connsiteX97" fmla="*/ 2254482 w 2275119"/>
              <a:gd name="connsiteY97" fmla="*/ 4619625 h 6858000"/>
              <a:gd name="connsiteX98" fmla="*/ 2265594 w 2275119"/>
              <a:gd name="connsiteY98" fmla="*/ 4672013 h 6858000"/>
              <a:gd name="connsiteX99" fmla="*/ 2271944 w 2275119"/>
              <a:gd name="connsiteY99" fmla="*/ 4732338 h 6858000"/>
              <a:gd name="connsiteX100" fmla="*/ 2275119 w 2275119"/>
              <a:gd name="connsiteY100" fmla="*/ 4800600 h 6858000"/>
              <a:gd name="connsiteX101" fmla="*/ 2271944 w 2275119"/>
              <a:gd name="connsiteY101" fmla="*/ 4868863 h 6858000"/>
              <a:gd name="connsiteX102" fmla="*/ 2265594 w 2275119"/>
              <a:gd name="connsiteY102" fmla="*/ 4929188 h 6858000"/>
              <a:gd name="connsiteX103" fmla="*/ 2254482 w 2275119"/>
              <a:gd name="connsiteY103" fmla="*/ 4981575 h 6858000"/>
              <a:gd name="connsiteX104" fmla="*/ 2238607 w 2275119"/>
              <a:gd name="connsiteY104" fmla="*/ 5027613 h 6858000"/>
              <a:gd name="connsiteX105" fmla="*/ 2222732 w 2275119"/>
              <a:gd name="connsiteY105" fmla="*/ 5068888 h 6858000"/>
              <a:gd name="connsiteX106" fmla="*/ 2206857 w 2275119"/>
              <a:gd name="connsiteY106" fmla="*/ 5105400 h 6858000"/>
              <a:gd name="connsiteX107" fmla="*/ 2187807 w 2275119"/>
              <a:gd name="connsiteY107" fmla="*/ 5143500 h 6858000"/>
              <a:gd name="connsiteX108" fmla="*/ 2168757 w 2275119"/>
              <a:gd name="connsiteY108" fmla="*/ 5181600 h 6858000"/>
              <a:gd name="connsiteX109" fmla="*/ 2149707 w 2275119"/>
              <a:gd name="connsiteY109" fmla="*/ 5218113 h 6858000"/>
              <a:gd name="connsiteX110" fmla="*/ 2133832 w 2275119"/>
              <a:gd name="connsiteY110" fmla="*/ 5259388 h 6858000"/>
              <a:gd name="connsiteX111" fmla="*/ 2119544 w 2275119"/>
              <a:gd name="connsiteY111" fmla="*/ 5305425 h 6858000"/>
              <a:gd name="connsiteX112" fmla="*/ 2108432 w 2275119"/>
              <a:gd name="connsiteY112" fmla="*/ 5357813 h 6858000"/>
              <a:gd name="connsiteX113" fmla="*/ 2100494 w 2275119"/>
              <a:gd name="connsiteY113" fmla="*/ 5418138 h 6858000"/>
              <a:gd name="connsiteX114" fmla="*/ 2098907 w 2275119"/>
              <a:gd name="connsiteY114" fmla="*/ 5486400 h 6858000"/>
              <a:gd name="connsiteX115" fmla="*/ 2100494 w 2275119"/>
              <a:gd name="connsiteY115" fmla="*/ 5554663 h 6858000"/>
              <a:gd name="connsiteX116" fmla="*/ 2108432 w 2275119"/>
              <a:gd name="connsiteY116" fmla="*/ 5614988 h 6858000"/>
              <a:gd name="connsiteX117" fmla="*/ 2119544 w 2275119"/>
              <a:gd name="connsiteY117" fmla="*/ 5667375 h 6858000"/>
              <a:gd name="connsiteX118" fmla="*/ 2133832 w 2275119"/>
              <a:gd name="connsiteY118" fmla="*/ 5713413 h 6858000"/>
              <a:gd name="connsiteX119" fmla="*/ 2149707 w 2275119"/>
              <a:gd name="connsiteY119" fmla="*/ 5754688 h 6858000"/>
              <a:gd name="connsiteX120" fmla="*/ 2168757 w 2275119"/>
              <a:gd name="connsiteY120" fmla="*/ 5791200 h 6858000"/>
              <a:gd name="connsiteX121" fmla="*/ 2187807 w 2275119"/>
              <a:gd name="connsiteY121" fmla="*/ 5829300 h 6858000"/>
              <a:gd name="connsiteX122" fmla="*/ 2206857 w 2275119"/>
              <a:gd name="connsiteY122" fmla="*/ 5867400 h 6858000"/>
              <a:gd name="connsiteX123" fmla="*/ 2222732 w 2275119"/>
              <a:gd name="connsiteY123" fmla="*/ 5903913 h 6858000"/>
              <a:gd name="connsiteX124" fmla="*/ 2238607 w 2275119"/>
              <a:gd name="connsiteY124" fmla="*/ 5945188 h 6858000"/>
              <a:gd name="connsiteX125" fmla="*/ 2254482 w 2275119"/>
              <a:gd name="connsiteY125" fmla="*/ 5991225 h 6858000"/>
              <a:gd name="connsiteX126" fmla="*/ 2265594 w 2275119"/>
              <a:gd name="connsiteY126" fmla="*/ 6043613 h 6858000"/>
              <a:gd name="connsiteX127" fmla="*/ 2271944 w 2275119"/>
              <a:gd name="connsiteY127" fmla="*/ 6103938 h 6858000"/>
              <a:gd name="connsiteX128" fmla="*/ 2275119 w 2275119"/>
              <a:gd name="connsiteY128" fmla="*/ 6172200 h 6858000"/>
              <a:gd name="connsiteX129" fmla="*/ 2271944 w 2275119"/>
              <a:gd name="connsiteY129" fmla="*/ 6240463 h 6858000"/>
              <a:gd name="connsiteX130" fmla="*/ 2265594 w 2275119"/>
              <a:gd name="connsiteY130" fmla="*/ 6300788 h 6858000"/>
              <a:gd name="connsiteX131" fmla="*/ 2254482 w 2275119"/>
              <a:gd name="connsiteY131" fmla="*/ 6353175 h 6858000"/>
              <a:gd name="connsiteX132" fmla="*/ 2238607 w 2275119"/>
              <a:gd name="connsiteY132" fmla="*/ 6399213 h 6858000"/>
              <a:gd name="connsiteX133" fmla="*/ 2222732 w 2275119"/>
              <a:gd name="connsiteY133" fmla="*/ 6440488 h 6858000"/>
              <a:gd name="connsiteX134" fmla="*/ 2206857 w 2275119"/>
              <a:gd name="connsiteY134" fmla="*/ 6477000 h 6858000"/>
              <a:gd name="connsiteX135" fmla="*/ 2187807 w 2275119"/>
              <a:gd name="connsiteY135" fmla="*/ 6515100 h 6858000"/>
              <a:gd name="connsiteX136" fmla="*/ 2168757 w 2275119"/>
              <a:gd name="connsiteY136" fmla="*/ 6553200 h 6858000"/>
              <a:gd name="connsiteX137" fmla="*/ 2149707 w 2275119"/>
              <a:gd name="connsiteY137" fmla="*/ 6589713 h 6858000"/>
              <a:gd name="connsiteX138" fmla="*/ 2133832 w 2275119"/>
              <a:gd name="connsiteY138" fmla="*/ 6630988 h 6858000"/>
              <a:gd name="connsiteX139" fmla="*/ 2119544 w 2275119"/>
              <a:gd name="connsiteY139" fmla="*/ 6677025 h 6858000"/>
              <a:gd name="connsiteX140" fmla="*/ 2108432 w 2275119"/>
              <a:gd name="connsiteY140" fmla="*/ 6729413 h 6858000"/>
              <a:gd name="connsiteX141" fmla="*/ 2100494 w 2275119"/>
              <a:gd name="connsiteY141" fmla="*/ 6789738 h 6858000"/>
              <a:gd name="connsiteX142" fmla="*/ 2098907 w 2275119"/>
              <a:gd name="connsiteY142" fmla="*/ 6858000 h 6858000"/>
              <a:gd name="connsiteX143" fmla="*/ 1556068 w 2275119"/>
              <a:gd name="connsiteY143" fmla="*/ 6858000 h 6858000"/>
              <a:gd name="connsiteX144" fmla="*/ 1389294 w 2275119"/>
              <a:gd name="connsiteY144" fmla="*/ 6858000 h 6858000"/>
              <a:gd name="connsiteX145" fmla="*/ 0 w 2275119"/>
              <a:gd name="connsiteY14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2275119" h="6858000">
                <a:moveTo>
                  <a:pt x="0" y="0"/>
                </a:moveTo>
                <a:lnTo>
                  <a:pt x="1389294" y="0"/>
                </a:lnTo>
                <a:lnTo>
                  <a:pt x="1556068" y="0"/>
                </a:lnTo>
                <a:lnTo>
                  <a:pt x="2098907" y="0"/>
                </a:lnTo>
                <a:lnTo>
                  <a:pt x="2100494" y="68263"/>
                </a:lnTo>
                <a:lnTo>
                  <a:pt x="2108432" y="128588"/>
                </a:lnTo>
                <a:lnTo>
                  <a:pt x="2119544" y="180975"/>
                </a:lnTo>
                <a:lnTo>
                  <a:pt x="2133832" y="227013"/>
                </a:lnTo>
                <a:lnTo>
                  <a:pt x="2149707" y="268288"/>
                </a:lnTo>
                <a:lnTo>
                  <a:pt x="2168757" y="304800"/>
                </a:lnTo>
                <a:lnTo>
                  <a:pt x="2187807" y="342900"/>
                </a:lnTo>
                <a:lnTo>
                  <a:pt x="2206857" y="381000"/>
                </a:lnTo>
                <a:lnTo>
                  <a:pt x="2222732" y="417513"/>
                </a:lnTo>
                <a:lnTo>
                  <a:pt x="2238607" y="458788"/>
                </a:lnTo>
                <a:lnTo>
                  <a:pt x="2254482" y="504825"/>
                </a:lnTo>
                <a:lnTo>
                  <a:pt x="2265594" y="557213"/>
                </a:lnTo>
                <a:lnTo>
                  <a:pt x="2271944" y="617538"/>
                </a:lnTo>
                <a:lnTo>
                  <a:pt x="2275119" y="685800"/>
                </a:lnTo>
                <a:lnTo>
                  <a:pt x="2271944" y="754063"/>
                </a:lnTo>
                <a:lnTo>
                  <a:pt x="2265594" y="814388"/>
                </a:lnTo>
                <a:lnTo>
                  <a:pt x="2254482" y="866775"/>
                </a:lnTo>
                <a:lnTo>
                  <a:pt x="2238607" y="912813"/>
                </a:lnTo>
                <a:lnTo>
                  <a:pt x="2222732" y="954088"/>
                </a:lnTo>
                <a:lnTo>
                  <a:pt x="2206857" y="990600"/>
                </a:lnTo>
                <a:lnTo>
                  <a:pt x="2187807" y="1028700"/>
                </a:lnTo>
                <a:lnTo>
                  <a:pt x="2168757" y="1066800"/>
                </a:lnTo>
                <a:lnTo>
                  <a:pt x="2149707" y="1103313"/>
                </a:lnTo>
                <a:lnTo>
                  <a:pt x="2133832" y="1144588"/>
                </a:lnTo>
                <a:lnTo>
                  <a:pt x="2119544" y="1190625"/>
                </a:lnTo>
                <a:lnTo>
                  <a:pt x="2108432" y="1243013"/>
                </a:lnTo>
                <a:lnTo>
                  <a:pt x="2100494" y="1303338"/>
                </a:lnTo>
                <a:lnTo>
                  <a:pt x="2098907" y="1371600"/>
                </a:lnTo>
                <a:lnTo>
                  <a:pt x="2100494" y="1439863"/>
                </a:lnTo>
                <a:lnTo>
                  <a:pt x="2108432" y="1500188"/>
                </a:lnTo>
                <a:lnTo>
                  <a:pt x="2119544" y="1552575"/>
                </a:lnTo>
                <a:lnTo>
                  <a:pt x="2133832" y="1598613"/>
                </a:lnTo>
                <a:lnTo>
                  <a:pt x="2149707" y="1639888"/>
                </a:lnTo>
                <a:lnTo>
                  <a:pt x="2168757" y="1676400"/>
                </a:lnTo>
                <a:lnTo>
                  <a:pt x="2187807" y="1714500"/>
                </a:lnTo>
                <a:lnTo>
                  <a:pt x="2206857" y="1752600"/>
                </a:lnTo>
                <a:lnTo>
                  <a:pt x="2222732" y="1789113"/>
                </a:lnTo>
                <a:lnTo>
                  <a:pt x="2238607" y="1830388"/>
                </a:lnTo>
                <a:lnTo>
                  <a:pt x="2254482" y="1876425"/>
                </a:lnTo>
                <a:lnTo>
                  <a:pt x="2265594" y="1928813"/>
                </a:lnTo>
                <a:lnTo>
                  <a:pt x="2271944" y="1989138"/>
                </a:lnTo>
                <a:lnTo>
                  <a:pt x="2275119" y="2057400"/>
                </a:lnTo>
                <a:lnTo>
                  <a:pt x="2271944" y="2125663"/>
                </a:lnTo>
                <a:lnTo>
                  <a:pt x="2265594" y="2185988"/>
                </a:lnTo>
                <a:lnTo>
                  <a:pt x="2254482" y="2238375"/>
                </a:lnTo>
                <a:lnTo>
                  <a:pt x="2238607" y="2284413"/>
                </a:lnTo>
                <a:lnTo>
                  <a:pt x="2222732" y="2325688"/>
                </a:lnTo>
                <a:lnTo>
                  <a:pt x="2206857" y="2362200"/>
                </a:lnTo>
                <a:lnTo>
                  <a:pt x="2187807" y="2400300"/>
                </a:lnTo>
                <a:lnTo>
                  <a:pt x="2168757" y="2438400"/>
                </a:lnTo>
                <a:lnTo>
                  <a:pt x="2149707" y="2474913"/>
                </a:lnTo>
                <a:lnTo>
                  <a:pt x="2133832" y="2516188"/>
                </a:lnTo>
                <a:lnTo>
                  <a:pt x="2119544" y="2562225"/>
                </a:lnTo>
                <a:lnTo>
                  <a:pt x="2108432" y="2614613"/>
                </a:lnTo>
                <a:lnTo>
                  <a:pt x="2100494" y="2674938"/>
                </a:lnTo>
                <a:lnTo>
                  <a:pt x="2098907" y="2743200"/>
                </a:lnTo>
                <a:lnTo>
                  <a:pt x="2100494" y="2811463"/>
                </a:lnTo>
                <a:lnTo>
                  <a:pt x="2108432" y="2871788"/>
                </a:lnTo>
                <a:lnTo>
                  <a:pt x="2119544" y="2924175"/>
                </a:lnTo>
                <a:lnTo>
                  <a:pt x="2133832" y="2970213"/>
                </a:lnTo>
                <a:lnTo>
                  <a:pt x="2149707" y="3011488"/>
                </a:lnTo>
                <a:lnTo>
                  <a:pt x="2168757" y="3048000"/>
                </a:lnTo>
                <a:lnTo>
                  <a:pt x="2187807" y="3086100"/>
                </a:lnTo>
                <a:lnTo>
                  <a:pt x="2206857" y="3124200"/>
                </a:lnTo>
                <a:lnTo>
                  <a:pt x="2222732" y="3160713"/>
                </a:lnTo>
                <a:lnTo>
                  <a:pt x="2238607" y="3201988"/>
                </a:lnTo>
                <a:lnTo>
                  <a:pt x="2254482" y="3248025"/>
                </a:lnTo>
                <a:lnTo>
                  <a:pt x="2265594" y="3300413"/>
                </a:lnTo>
                <a:lnTo>
                  <a:pt x="2271944" y="3360738"/>
                </a:lnTo>
                <a:lnTo>
                  <a:pt x="2275119" y="3427413"/>
                </a:lnTo>
                <a:lnTo>
                  <a:pt x="2271944" y="3497263"/>
                </a:lnTo>
                <a:lnTo>
                  <a:pt x="2265594" y="3557588"/>
                </a:lnTo>
                <a:lnTo>
                  <a:pt x="2254482" y="3609975"/>
                </a:lnTo>
                <a:lnTo>
                  <a:pt x="2238607" y="3656013"/>
                </a:lnTo>
                <a:lnTo>
                  <a:pt x="2222732" y="3697288"/>
                </a:lnTo>
                <a:lnTo>
                  <a:pt x="2206857" y="3733800"/>
                </a:lnTo>
                <a:lnTo>
                  <a:pt x="2187807" y="3771900"/>
                </a:lnTo>
                <a:lnTo>
                  <a:pt x="2168757" y="3810000"/>
                </a:lnTo>
                <a:lnTo>
                  <a:pt x="2149707" y="3846513"/>
                </a:lnTo>
                <a:lnTo>
                  <a:pt x="2133832" y="3887788"/>
                </a:lnTo>
                <a:lnTo>
                  <a:pt x="2119544" y="3933825"/>
                </a:lnTo>
                <a:lnTo>
                  <a:pt x="2108432" y="3986213"/>
                </a:lnTo>
                <a:lnTo>
                  <a:pt x="2100494" y="4046538"/>
                </a:lnTo>
                <a:lnTo>
                  <a:pt x="2098907" y="4114800"/>
                </a:lnTo>
                <a:lnTo>
                  <a:pt x="2100494" y="4183063"/>
                </a:lnTo>
                <a:lnTo>
                  <a:pt x="2108432" y="4243388"/>
                </a:lnTo>
                <a:lnTo>
                  <a:pt x="2119544" y="4295775"/>
                </a:lnTo>
                <a:lnTo>
                  <a:pt x="2133832" y="4341813"/>
                </a:lnTo>
                <a:lnTo>
                  <a:pt x="2149707" y="4383088"/>
                </a:lnTo>
                <a:lnTo>
                  <a:pt x="2168757" y="4419600"/>
                </a:lnTo>
                <a:lnTo>
                  <a:pt x="2206857" y="4495800"/>
                </a:lnTo>
                <a:lnTo>
                  <a:pt x="2222732" y="4532313"/>
                </a:lnTo>
                <a:lnTo>
                  <a:pt x="2238607" y="4573588"/>
                </a:lnTo>
                <a:lnTo>
                  <a:pt x="2254482" y="4619625"/>
                </a:lnTo>
                <a:lnTo>
                  <a:pt x="2265594" y="4672013"/>
                </a:lnTo>
                <a:lnTo>
                  <a:pt x="2271944" y="4732338"/>
                </a:lnTo>
                <a:lnTo>
                  <a:pt x="2275119" y="4800600"/>
                </a:lnTo>
                <a:lnTo>
                  <a:pt x="2271944" y="4868863"/>
                </a:lnTo>
                <a:lnTo>
                  <a:pt x="2265594" y="4929188"/>
                </a:lnTo>
                <a:lnTo>
                  <a:pt x="2254482" y="4981575"/>
                </a:lnTo>
                <a:lnTo>
                  <a:pt x="2238607" y="5027613"/>
                </a:lnTo>
                <a:lnTo>
                  <a:pt x="2222732" y="5068888"/>
                </a:lnTo>
                <a:lnTo>
                  <a:pt x="2206857" y="5105400"/>
                </a:lnTo>
                <a:lnTo>
                  <a:pt x="2187807" y="5143500"/>
                </a:lnTo>
                <a:lnTo>
                  <a:pt x="2168757" y="5181600"/>
                </a:lnTo>
                <a:lnTo>
                  <a:pt x="2149707" y="5218113"/>
                </a:lnTo>
                <a:lnTo>
                  <a:pt x="2133832" y="5259388"/>
                </a:lnTo>
                <a:lnTo>
                  <a:pt x="2119544" y="5305425"/>
                </a:lnTo>
                <a:lnTo>
                  <a:pt x="2108432" y="5357813"/>
                </a:lnTo>
                <a:lnTo>
                  <a:pt x="2100494" y="5418138"/>
                </a:lnTo>
                <a:lnTo>
                  <a:pt x="2098907" y="5486400"/>
                </a:lnTo>
                <a:lnTo>
                  <a:pt x="2100494" y="5554663"/>
                </a:lnTo>
                <a:lnTo>
                  <a:pt x="2108432" y="5614988"/>
                </a:lnTo>
                <a:lnTo>
                  <a:pt x="2119544" y="5667375"/>
                </a:lnTo>
                <a:lnTo>
                  <a:pt x="2133832" y="5713413"/>
                </a:lnTo>
                <a:lnTo>
                  <a:pt x="2149707" y="5754688"/>
                </a:lnTo>
                <a:lnTo>
                  <a:pt x="2168757" y="5791200"/>
                </a:lnTo>
                <a:lnTo>
                  <a:pt x="2187807" y="5829300"/>
                </a:lnTo>
                <a:lnTo>
                  <a:pt x="2206857" y="5867400"/>
                </a:lnTo>
                <a:lnTo>
                  <a:pt x="2222732" y="5903913"/>
                </a:lnTo>
                <a:lnTo>
                  <a:pt x="2238607" y="5945188"/>
                </a:lnTo>
                <a:lnTo>
                  <a:pt x="2254482" y="5991225"/>
                </a:lnTo>
                <a:lnTo>
                  <a:pt x="2265594" y="6043613"/>
                </a:lnTo>
                <a:lnTo>
                  <a:pt x="2271944" y="6103938"/>
                </a:lnTo>
                <a:lnTo>
                  <a:pt x="2275119" y="6172200"/>
                </a:lnTo>
                <a:lnTo>
                  <a:pt x="2271944" y="6240463"/>
                </a:lnTo>
                <a:lnTo>
                  <a:pt x="2265594" y="6300788"/>
                </a:lnTo>
                <a:lnTo>
                  <a:pt x="2254482" y="6353175"/>
                </a:lnTo>
                <a:lnTo>
                  <a:pt x="2238607" y="6399213"/>
                </a:lnTo>
                <a:lnTo>
                  <a:pt x="2222732" y="6440488"/>
                </a:lnTo>
                <a:lnTo>
                  <a:pt x="2206857" y="6477000"/>
                </a:lnTo>
                <a:lnTo>
                  <a:pt x="2187807" y="6515100"/>
                </a:lnTo>
                <a:lnTo>
                  <a:pt x="2168757" y="6553200"/>
                </a:lnTo>
                <a:lnTo>
                  <a:pt x="2149707" y="6589713"/>
                </a:lnTo>
                <a:lnTo>
                  <a:pt x="2133832" y="6630988"/>
                </a:lnTo>
                <a:lnTo>
                  <a:pt x="2119544" y="6677025"/>
                </a:lnTo>
                <a:lnTo>
                  <a:pt x="2108432" y="6729413"/>
                </a:lnTo>
                <a:lnTo>
                  <a:pt x="2100494" y="6789738"/>
                </a:lnTo>
                <a:lnTo>
                  <a:pt x="2098907" y="6858000"/>
                </a:lnTo>
                <a:lnTo>
                  <a:pt x="1556068" y="6858000"/>
                </a:lnTo>
                <a:lnTo>
                  <a:pt x="138929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28685" name="Rectangle 28684">
            <a:extLst>
              <a:ext uri="{FF2B5EF4-FFF2-40B4-BE49-F238E27FC236}">
                <a16:creationId xmlns:a16="http://schemas.microsoft.com/office/drawing/2014/main" id="{A3AE1F77-1EC8-47BA-A381-B6618A2FCD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28676" name="Rectangle 3">
            <a:extLst>
              <a:ext uri="{FF2B5EF4-FFF2-40B4-BE49-F238E27FC236}">
                <a16:creationId xmlns:a16="http://schemas.microsoft.com/office/drawing/2014/main" id="{784CF7EA-8D26-E22F-3031-6DC00DD8584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71700" y="2178528"/>
            <a:ext cx="6400800" cy="4297087"/>
          </a:xfr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2500" lnSpcReduction="20000"/>
          </a:bodyPr>
          <a:lstStyle/>
          <a:p>
            <a:pPr eaLnBrk="1" hangingPunct="1">
              <a:lnSpc>
                <a:spcPct val="100000"/>
              </a:lnSpc>
            </a:pPr>
            <a:r>
              <a:rPr lang="hu-HU" altLang="hu-HU" dirty="0"/>
              <a:t>Struktúrák</a:t>
            </a:r>
          </a:p>
          <a:p>
            <a:pPr lvl="1" eaLnBrk="1" hangingPunct="1">
              <a:lnSpc>
                <a:spcPct val="100000"/>
              </a:lnSpc>
              <a:buFontTx/>
              <a:buNone/>
            </a:pPr>
            <a:r>
              <a:rPr lang="hu-HU" altLang="hu-HU" sz="2000" dirty="0"/>
              <a:t>&lt;</a:t>
            </a:r>
            <a:r>
              <a:rPr lang="hu-HU" altLang="hu-HU" sz="2000" dirty="0" err="1"/>
              <a:t>value</a:t>
            </a:r>
            <a:r>
              <a:rPr lang="hu-HU" altLang="hu-HU" sz="2000" dirty="0"/>
              <a:t>&gt;</a:t>
            </a:r>
          </a:p>
          <a:p>
            <a:pPr lvl="1" eaLnBrk="1" hangingPunct="1">
              <a:lnSpc>
                <a:spcPct val="100000"/>
              </a:lnSpc>
              <a:buFontTx/>
              <a:buNone/>
            </a:pPr>
            <a:r>
              <a:rPr lang="hu-HU" altLang="hu-HU" sz="2000" dirty="0"/>
              <a:t>	&lt;</a:t>
            </a:r>
            <a:r>
              <a:rPr lang="hu-HU" altLang="hu-HU" sz="2000" dirty="0" err="1"/>
              <a:t>struct</a:t>
            </a:r>
            <a:r>
              <a:rPr lang="hu-HU" altLang="hu-HU" sz="2000" dirty="0"/>
              <a:t>&gt;</a:t>
            </a:r>
          </a:p>
          <a:p>
            <a:pPr lvl="1" eaLnBrk="1" hangingPunct="1">
              <a:lnSpc>
                <a:spcPct val="100000"/>
              </a:lnSpc>
              <a:buFontTx/>
              <a:buNone/>
            </a:pPr>
            <a:r>
              <a:rPr lang="hu-HU" altLang="hu-HU" sz="2000" dirty="0"/>
              <a:t>		&lt;</a:t>
            </a:r>
            <a:r>
              <a:rPr lang="hu-HU" altLang="hu-HU" sz="2000" dirty="0" err="1"/>
              <a:t>member</a:t>
            </a:r>
            <a:r>
              <a:rPr lang="hu-HU" altLang="hu-HU" sz="2000" dirty="0"/>
              <a:t>&gt;</a:t>
            </a:r>
          </a:p>
          <a:p>
            <a:pPr lvl="1" eaLnBrk="1" hangingPunct="1">
              <a:lnSpc>
                <a:spcPct val="100000"/>
              </a:lnSpc>
              <a:buFontTx/>
              <a:buNone/>
            </a:pPr>
            <a:r>
              <a:rPr lang="hu-HU" altLang="hu-HU" sz="2000" dirty="0"/>
              <a:t>			&lt;</a:t>
            </a:r>
            <a:r>
              <a:rPr lang="hu-HU" altLang="hu-HU" sz="2000" dirty="0" err="1"/>
              <a:t>name</a:t>
            </a:r>
            <a:r>
              <a:rPr lang="hu-HU" altLang="hu-HU" sz="2000" dirty="0"/>
              <a:t>&gt;</a:t>
            </a:r>
            <a:r>
              <a:rPr lang="hu-HU" altLang="hu-HU" sz="2000" dirty="0" err="1"/>
              <a:t>csaladnév</a:t>
            </a:r>
            <a:r>
              <a:rPr lang="hu-HU" altLang="hu-HU" sz="2000" dirty="0"/>
              <a:t>&lt;/</a:t>
            </a:r>
            <a:r>
              <a:rPr lang="hu-HU" altLang="hu-HU" sz="2000" dirty="0" err="1"/>
              <a:t>value</a:t>
            </a:r>
            <a:r>
              <a:rPr lang="hu-HU" altLang="hu-HU" sz="2000" dirty="0"/>
              <a:t>&gt;</a:t>
            </a:r>
          </a:p>
          <a:p>
            <a:pPr lvl="1" eaLnBrk="1" hangingPunct="1">
              <a:lnSpc>
                <a:spcPct val="100000"/>
              </a:lnSpc>
              <a:buFontTx/>
              <a:buNone/>
            </a:pPr>
            <a:r>
              <a:rPr lang="hu-HU" altLang="hu-HU" sz="2000" dirty="0"/>
              <a:t>			&lt;</a:t>
            </a:r>
            <a:r>
              <a:rPr lang="hu-HU" altLang="hu-HU" sz="2000" dirty="0" err="1"/>
              <a:t>value</a:t>
            </a:r>
            <a:r>
              <a:rPr lang="hu-HU" altLang="hu-HU" sz="2000" dirty="0"/>
              <a:t>&gt;&lt;</a:t>
            </a:r>
            <a:r>
              <a:rPr lang="hu-HU" altLang="hu-HU" sz="2000" dirty="0" err="1"/>
              <a:t>string</a:t>
            </a:r>
            <a:r>
              <a:rPr lang="hu-HU" altLang="hu-HU" sz="2000" dirty="0"/>
              <a:t>&gt;Kovács&lt;/</a:t>
            </a:r>
            <a:r>
              <a:rPr lang="hu-HU" altLang="hu-HU" sz="2000" dirty="0" err="1"/>
              <a:t>string</a:t>
            </a:r>
            <a:r>
              <a:rPr lang="hu-HU" altLang="hu-HU" sz="2000" dirty="0"/>
              <a:t>&gt;&lt;/</a:t>
            </a:r>
            <a:r>
              <a:rPr lang="hu-HU" altLang="hu-HU" sz="2000" dirty="0" err="1"/>
              <a:t>value</a:t>
            </a:r>
            <a:r>
              <a:rPr lang="hu-HU" altLang="hu-HU" sz="2000" dirty="0"/>
              <a:t>&gt;</a:t>
            </a:r>
            <a:br>
              <a:rPr lang="hu-HU" altLang="hu-HU" sz="2000" dirty="0"/>
            </a:br>
            <a:r>
              <a:rPr lang="hu-HU" altLang="hu-HU" sz="2000" dirty="0"/>
              <a:t>	&lt;/</a:t>
            </a:r>
            <a:r>
              <a:rPr lang="hu-HU" altLang="hu-HU" sz="2000" dirty="0" err="1"/>
              <a:t>member</a:t>
            </a:r>
            <a:r>
              <a:rPr lang="hu-HU" altLang="hu-HU" sz="2000" dirty="0"/>
              <a:t>&gt;</a:t>
            </a:r>
          </a:p>
          <a:p>
            <a:pPr lvl="1" eaLnBrk="1" hangingPunct="1">
              <a:lnSpc>
                <a:spcPct val="100000"/>
              </a:lnSpc>
              <a:buFontTx/>
              <a:buNone/>
            </a:pPr>
            <a:r>
              <a:rPr lang="hu-HU" altLang="hu-HU" sz="2000" dirty="0"/>
              <a:t>		&lt;</a:t>
            </a:r>
            <a:r>
              <a:rPr lang="hu-HU" altLang="hu-HU" sz="2000" dirty="0" err="1"/>
              <a:t>member</a:t>
            </a:r>
            <a:r>
              <a:rPr lang="hu-HU" altLang="hu-HU" sz="2000" dirty="0"/>
              <a:t>&gt;</a:t>
            </a:r>
          </a:p>
          <a:p>
            <a:pPr lvl="1" eaLnBrk="1" hangingPunct="1">
              <a:lnSpc>
                <a:spcPct val="100000"/>
              </a:lnSpc>
              <a:buFontTx/>
              <a:buNone/>
            </a:pPr>
            <a:r>
              <a:rPr lang="hu-HU" altLang="hu-HU" sz="2000" dirty="0"/>
              <a:t>			&lt;</a:t>
            </a:r>
            <a:r>
              <a:rPr lang="hu-HU" altLang="hu-HU" sz="2000" dirty="0" err="1"/>
              <a:t>name</a:t>
            </a:r>
            <a:r>
              <a:rPr lang="hu-HU" altLang="hu-HU" sz="2000" dirty="0"/>
              <a:t>&gt;keresztnév&lt;/</a:t>
            </a:r>
            <a:r>
              <a:rPr lang="hu-HU" altLang="hu-HU" sz="2000" dirty="0" err="1"/>
              <a:t>value</a:t>
            </a:r>
            <a:r>
              <a:rPr lang="hu-HU" altLang="hu-HU" sz="2000" dirty="0"/>
              <a:t>&gt;</a:t>
            </a:r>
          </a:p>
          <a:p>
            <a:pPr lvl="1" eaLnBrk="1" hangingPunct="1">
              <a:lnSpc>
                <a:spcPct val="100000"/>
              </a:lnSpc>
              <a:buFontTx/>
              <a:buNone/>
            </a:pPr>
            <a:r>
              <a:rPr lang="hu-HU" altLang="hu-HU" sz="2000" dirty="0"/>
              <a:t>			&lt;</a:t>
            </a:r>
            <a:r>
              <a:rPr lang="hu-HU" altLang="hu-HU" sz="2000" dirty="0" err="1"/>
              <a:t>value</a:t>
            </a:r>
            <a:r>
              <a:rPr lang="hu-HU" altLang="hu-HU" sz="2000" dirty="0"/>
              <a:t>&gt;&lt;</a:t>
            </a:r>
            <a:r>
              <a:rPr lang="hu-HU" altLang="hu-HU" sz="2000" dirty="0" err="1"/>
              <a:t>string</a:t>
            </a:r>
            <a:r>
              <a:rPr lang="hu-HU" altLang="hu-HU" sz="2000" dirty="0"/>
              <a:t>&gt;Béla&lt;/</a:t>
            </a:r>
            <a:r>
              <a:rPr lang="hu-HU" altLang="hu-HU" sz="2000" dirty="0" err="1"/>
              <a:t>string</a:t>
            </a:r>
            <a:r>
              <a:rPr lang="hu-HU" altLang="hu-HU" sz="2000" dirty="0"/>
              <a:t>&gt;&lt;/</a:t>
            </a:r>
            <a:r>
              <a:rPr lang="hu-HU" altLang="hu-HU" sz="2000" dirty="0" err="1"/>
              <a:t>value</a:t>
            </a:r>
            <a:r>
              <a:rPr lang="hu-HU" altLang="hu-HU" sz="2000" dirty="0"/>
              <a:t>&gt;</a:t>
            </a:r>
          </a:p>
          <a:p>
            <a:pPr lvl="1" eaLnBrk="1" hangingPunct="1">
              <a:lnSpc>
                <a:spcPct val="100000"/>
              </a:lnSpc>
              <a:buFontTx/>
              <a:buNone/>
            </a:pPr>
            <a:r>
              <a:rPr lang="hu-HU" altLang="hu-HU" sz="2000" dirty="0"/>
              <a:t>	 &lt;/</a:t>
            </a:r>
            <a:r>
              <a:rPr lang="hu-HU" altLang="hu-HU" sz="2000" dirty="0" err="1"/>
              <a:t>member</a:t>
            </a:r>
            <a:r>
              <a:rPr lang="hu-HU" altLang="hu-HU" sz="2000" dirty="0"/>
              <a:t> &gt;</a:t>
            </a:r>
          </a:p>
          <a:p>
            <a:pPr lvl="1" eaLnBrk="1" hangingPunct="1">
              <a:lnSpc>
                <a:spcPct val="100000"/>
              </a:lnSpc>
              <a:buFontTx/>
              <a:buNone/>
            </a:pPr>
            <a:r>
              <a:rPr lang="hu-HU" altLang="hu-HU" sz="2000" dirty="0"/>
              <a:t>&lt;/</a:t>
            </a:r>
            <a:r>
              <a:rPr lang="hu-HU" altLang="hu-HU" sz="2000" dirty="0" err="1"/>
              <a:t>struct</a:t>
            </a:r>
            <a:r>
              <a:rPr lang="hu-HU" altLang="hu-HU" sz="2000" dirty="0"/>
              <a:t> &gt;</a:t>
            </a:r>
          </a:p>
          <a:p>
            <a:pPr lvl="1" eaLnBrk="1" hangingPunct="1">
              <a:lnSpc>
                <a:spcPct val="100000"/>
              </a:lnSpc>
              <a:buFontTx/>
              <a:buNone/>
            </a:pPr>
            <a:r>
              <a:rPr lang="hu-HU" altLang="hu-HU" sz="2000" dirty="0"/>
              <a:t>&lt;/</a:t>
            </a:r>
            <a:r>
              <a:rPr lang="hu-HU" altLang="hu-HU" sz="2000" dirty="0" err="1"/>
              <a:t>value</a:t>
            </a:r>
            <a:r>
              <a:rPr lang="hu-HU" altLang="hu-HU" sz="2000" dirty="0"/>
              <a:t>&gt;</a:t>
            </a:r>
          </a:p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hu-HU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705" name="Rectangle 29704">
            <a:extLst>
              <a:ext uri="{FF2B5EF4-FFF2-40B4-BE49-F238E27FC236}">
                <a16:creationId xmlns:a16="http://schemas.microsoft.com/office/drawing/2014/main" id="{40851669-7281-49C2-8BF0-67BA70EC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C4AB6CD1-E24B-595F-7013-41130CCF288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71700" y="382385"/>
            <a:ext cx="6400799" cy="1413758"/>
          </a:xfrm>
        </p:spPr>
        <p:txBody>
          <a:bodyPr anchor="b">
            <a:normAutofit/>
          </a:bodyPr>
          <a:lstStyle/>
          <a:p>
            <a:pPr algn="ctr" eaLnBrk="1" hangingPunct="1"/>
            <a:r>
              <a:rPr lang="hu-HU" altLang="hu-HU" sz="3800"/>
              <a:t>XML-RPC kérés</a:t>
            </a:r>
            <a:endParaRPr lang="en-US" altLang="hu-HU" sz="3800"/>
          </a:p>
        </p:txBody>
      </p:sp>
      <p:sp>
        <p:nvSpPr>
          <p:cNvPr id="29707" name="Freeform: Shape 29706">
            <a:extLst>
              <a:ext uri="{FF2B5EF4-FFF2-40B4-BE49-F238E27FC236}">
                <a16:creationId xmlns:a16="http://schemas.microsoft.com/office/drawing/2014/main" id="{16992B13-74C4-4370-93C5-F5403D944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706340" cy="6858000"/>
          </a:xfrm>
          <a:custGeom>
            <a:avLst/>
            <a:gdLst>
              <a:gd name="connsiteX0" fmla="*/ 0 w 2275119"/>
              <a:gd name="connsiteY0" fmla="*/ 0 h 6858000"/>
              <a:gd name="connsiteX1" fmla="*/ 1389294 w 2275119"/>
              <a:gd name="connsiteY1" fmla="*/ 0 h 6858000"/>
              <a:gd name="connsiteX2" fmla="*/ 1556068 w 2275119"/>
              <a:gd name="connsiteY2" fmla="*/ 0 h 6858000"/>
              <a:gd name="connsiteX3" fmla="*/ 2098907 w 2275119"/>
              <a:gd name="connsiteY3" fmla="*/ 0 h 6858000"/>
              <a:gd name="connsiteX4" fmla="*/ 2100494 w 2275119"/>
              <a:gd name="connsiteY4" fmla="*/ 68263 h 6858000"/>
              <a:gd name="connsiteX5" fmla="*/ 2108432 w 2275119"/>
              <a:gd name="connsiteY5" fmla="*/ 128588 h 6858000"/>
              <a:gd name="connsiteX6" fmla="*/ 2119544 w 2275119"/>
              <a:gd name="connsiteY6" fmla="*/ 180975 h 6858000"/>
              <a:gd name="connsiteX7" fmla="*/ 2133832 w 2275119"/>
              <a:gd name="connsiteY7" fmla="*/ 227013 h 6858000"/>
              <a:gd name="connsiteX8" fmla="*/ 2149707 w 2275119"/>
              <a:gd name="connsiteY8" fmla="*/ 268288 h 6858000"/>
              <a:gd name="connsiteX9" fmla="*/ 2168757 w 2275119"/>
              <a:gd name="connsiteY9" fmla="*/ 304800 h 6858000"/>
              <a:gd name="connsiteX10" fmla="*/ 2187807 w 2275119"/>
              <a:gd name="connsiteY10" fmla="*/ 342900 h 6858000"/>
              <a:gd name="connsiteX11" fmla="*/ 2206857 w 2275119"/>
              <a:gd name="connsiteY11" fmla="*/ 381000 h 6858000"/>
              <a:gd name="connsiteX12" fmla="*/ 2222732 w 2275119"/>
              <a:gd name="connsiteY12" fmla="*/ 417513 h 6858000"/>
              <a:gd name="connsiteX13" fmla="*/ 2238607 w 2275119"/>
              <a:gd name="connsiteY13" fmla="*/ 458788 h 6858000"/>
              <a:gd name="connsiteX14" fmla="*/ 2254482 w 2275119"/>
              <a:gd name="connsiteY14" fmla="*/ 504825 h 6858000"/>
              <a:gd name="connsiteX15" fmla="*/ 2265594 w 2275119"/>
              <a:gd name="connsiteY15" fmla="*/ 557213 h 6858000"/>
              <a:gd name="connsiteX16" fmla="*/ 2271944 w 2275119"/>
              <a:gd name="connsiteY16" fmla="*/ 617538 h 6858000"/>
              <a:gd name="connsiteX17" fmla="*/ 2275119 w 2275119"/>
              <a:gd name="connsiteY17" fmla="*/ 685800 h 6858000"/>
              <a:gd name="connsiteX18" fmla="*/ 2271944 w 2275119"/>
              <a:gd name="connsiteY18" fmla="*/ 754063 h 6858000"/>
              <a:gd name="connsiteX19" fmla="*/ 2265594 w 2275119"/>
              <a:gd name="connsiteY19" fmla="*/ 814388 h 6858000"/>
              <a:gd name="connsiteX20" fmla="*/ 2254482 w 2275119"/>
              <a:gd name="connsiteY20" fmla="*/ 866775 h 6858000"/>
              <a:gd name="connsiteX21" fmla="*/ 2238607 w 2275119"/>
              <a:gd name="connsiteY21" fmla="*/ 912813 h 6858000"/>
              <a:gd name="connsiteX22" fmla="*/ 2222732 w 2275119"/>
              <a:gd name="connsiteY22" fmla="*/ 954088 h 6858000"/>
              <a:gd name="connsiteX23" fmla="*/ 2206857 w 2275119"/>
              <a:gd name="connsiteY23" fmla="*/ 990600 h 6858000"/>
              <a:gd name="connsiteX24" fmla="*/ 2187807 w 2275119"/>
              <a:gd name="connsiteY24" fmla="*/ 1028700 h 6858000"/>
              <a:gd name="connsiteX25" fmla="*/ 2168757 w 2275119"/>
              <a:gd name="connsiteY25" fmla="*/ 1066800 h 6858000"/>
              <a:gd name="connsiteX26" fmla="*/ 2149707 w 2275119"/>
              <a:gd name="connsiteY26" fmla="*/ 1103313 h 6858000"/>
              <a:gd name="connsiteX27" fmla="*/ 2133832 w 2275119"/>
              <a:gd name="connsiteY27" fmla="*/ 1144588 h 6858000"/>
              <a:gd name="connsiteX28" fmla="*/ 2119544 w 2275119"/>
              <a:gd name="connsiteY28" fmla="*/ 1190625 h 6858000"/>
              <a:gd name="connsiteX29" fmla="*/ 2108432 w 2275119"/>
              <a:gd name="connsiteY29" fmla="*/ 1243013 h 6858000"/>
              <a:gd name="connsiteX30" fmla="*/ 2100494 w 2275119"/>
              <a:gd name="connsiteY30" fmla="*/ 1303338 h 6858000"/>
              <a:gd name="connsiteX31" fmla="*/ 2098907 w 2275119"/>
              <a:gd name="connsiteY31" fmla="*/ 1371600 h 6858000"/>
              <a:gd name="connsiteX32" fmla="*/ 2100494 w 2275119"/>
              <a:gd name="connsiteY32" fmla="*/ 1439863 h 6858000"/>
              <a:gd name="connsiteX33" fmla="*/ 2108432 w 2275119"/>
              <a:gd name="connsiteY33" fmla="*/ 1500188 h 6858000"/>
              <a:gd name="connsiteX34" fmla="*/ 2119544 w 2275119"/>
              <a:gd name="connsiteY34" fmla="*/ 1552575 h 6858000"/>
              <a:gd name="connsiteX35" fmla="*/ 2133832 w 2275119"/>
              <a:gd name="connsiteY35" fmla="*/ 1598613 h 6858000"/>
              <a:gd name="connsiteX36" fmla="*/ 2149707 w 2275119"/>
              <a:gd name="connsiteY36" fmla="*/ 1639888 h 6858000"/>
              <a:gd name="connsiteX37" fmla="*/ 2168757 w 2275119"/>
              <a:gd name="connsiteY37" fmla="*/ 1676400 h 6858000"/>
              <a:gd name="connsiteX38" fmla="*/ 2187807 w 2275119"/>
              <a:gd name="connsiteY38" fmla="*/ 1714500 h 6858000"/>
              <a:gd name="connsiteX39" fmla="*/ 2206857 w 2275119"/>
              <a:gd name="connsiteY39" fmla="*/ 1752600 h 6858000"/>
              <a:gd name="connsiteX40" fmla="*/ 2222732 w 2275119"/>
              <a:gd name="connsiteY40" fmla="*/ 1789113 h 6858000"/>
              <a:gd name="connsiteX41" fmla="*/ 2238607 w 2275119"/>
              <a:gd name="connsiteY41" fmla="*/ 1830388 h 6858000"/>
              <a:gd name="connsiteX42" fmla="*/ 2254482 w 2275119"/>
              <a:gd name="connsiteY42" fmla="*/ 1876425 h 6858000"/>
              <a:gd name="connsiteX43" fmla="*/ 2265594 w 2275119"/>
              <a:gd name="connsiteY43" fmla="*/ 1928813 h 6858000"/>
              <a:gd name="connsiteX44" fmla="*/ 2271944 w 2275119"/>
              <a:gd name="connsiteY44" fmla="*/ 1989138 h 6858000"/>
              <a:gd name="connsiteX45" fmla="*/ 2275119 w 2275119"/>
              <a:gd name="connsiteY45" fmla="*/ 2057400 h 6858000"/>
              <a:gd name="connsiteX46" fmla="*/ 2271944 w 2275119"/>
              <a:gd name="connsiteY46" fmla="*/ 2125663 h 6858000"/>
              <a:gd name="connsiteX47" fmla="*/ 2265594 w 2275119"/>
              <a:gd name="connsiteY47" fmla="*/ 2185988 h 6858000"/>
              <a:gd name="connsiteX48" fmla="*/ 2254482 w 2275119"/>
              <a:gd name="connsiteY48" fmla="*/ 2238375 h 6858000"/>
              <a:gd name="connsiteX49" fmla="*/ 2238607 w 2275119"/>
              <a:gd name="connsiteY49" fmla="*/ 2284413 h 6858000"/>
              <a:gd name="connsiteX50" fmla="*/ 2222732 w 2275119"/>
              <a:gd name="connsiteY50" fmla="*/ 2325688 h 6858000"/>
              <a:gd name="connsiteX51" fmla="*/ 2206857 w 2275119"/>
              <a:gd name="connsiteY51" fmla="*/ 2362200 h 6858000"/>
              <a:gd name="connsiteX52" fmla="*/ 2187807 w 2275119"/>
              <a:gd name="connsiteY52" fmla="*/ 2400300 h 6858000"/>
              <a:gd name="connsiteX53" fmla="*/ 2168757 w 2275119"/>
              <a:gd name="connsiteY53" fmla="*/ 2438400 h 6858000"/>
              <a:gd name="connsiteX54" fmla="*/ 2149707 w 2275119"/>
              <a:gd name="connsiteY54" fmla="*/ 2474913 h 6858000"/>
              <a:gd name="connsiteX55" fmla="*/ 2133832 w 2275119"/>
              <a:gd name="connsiteY55" fmla="*/ 2516188 h 6858000"/>
              <a:gd name="connsiteX56" fmla="*/ 2119544 w 2275119"/>
              <a:gd name="connsiteY56" fmla="*/ 2562225 h 6858000"/>
              <a:gd name="connsiteX57" fmla="*/ 2108432 w 2275119"/>
              <a:gd name="connsiteY57" fmla="*/ 2614613 h 6858000"/>
              <a:gd name="connsiteX58" fmla="*/ 2100494 w 2275119"/>
              <a:gd name="connsiteY58" fmla="*/ 2674938 h 6858000"/>
              <a:gd name="connsiteX59" fmla="*/ 2098907 w 2275119"/>
              <a:gd name="connsiteY59" fmla="*/ 2743200 h 6858000"/>
              <a:gd name="connsiteX60" fmla="*/ 2100494 w 2275119"/>
              <a:gd name="connsiteY60" fmla="*/ 2811463 h 6858000"/>
              <a:gd name="connsiteX61" fmla="*/ 2108432 w 2275119"/>
              <a:gd name="connsiteY61" fmla="*/ 2871788 h 6858000"/>
              <a:gd name="connsiteX62" fmla="*/ 2119544 w 2275119"/>
              <a:gd name="connsiteY62" fmla="*/ 2924175 h 6858000"/>
              <a:gd name="connsiteX63" fmla="*/ 2133832 w 2275119"/>
              <a:gd name="connsiteY63" fmla="*/ 2970213 h 6858000"/>
              <a:gd name="connsiteX64" fmla="*/ 2149707 w 2275119"/>
              <a:gd name="connsiteY64" fmla="*/ 3011488 h 6858000"/>
              <a:gd name="connsiteX65" fmla="*/ 2168757 w 2275119"/>
              <a:gd name="connsiteY65" fmla="*/ 3048000 h 6858000"/>
              <a:gd name="connsiteX66" fmla="*/ 2187807 w 2275119"/>
              <a:gd name="connsiteY66" fmla="*/ 3086100 h 6858000"/>
              <a:gd name="connsiteX67" fmla="*/ 2206857 w 2275119"/>
              <a:gd name="connsiteY67" fmla="*/ 3124200 h 6858000"/>
              <a:gd name="connsiteX68" fmla="*/ 2222732 w 2275119"/>
              <a:gd name="connsiteY68" fmla="*/ 3160713 h 6858000"/>
              <a:gd name="connsiteX69" fmla="*/ 2238607 w 2275119"/>
              <a:gd name="connsiteY69" fmla="*/ 3201988 h 6858000"/>
              <a:gd name="connsiteX70" fmla="*/ 2254482 w 2275119"/>
              <a:gd name="connsiteY70" fmla="*/ 3248025 h 6858000"/>
              <a:gd name="connsiteX71" fmla="*/ 2265594 w 2275119"/>
              <a:gd name="connsiteY71" fmla="*/ 3300413 h 6858000"/>
              <a:gd name="connsiteX72" fmla="*/ 2271944 w 2275119"/>
              <a:gd name="connsiteY72" fmla="*/ 3360738 h 6858000"/>
              <a:gd name="connsiteX73" fmla="*/ 2275119 w 2275119"/>
              <a:gd name="connsiteY73" fmla="*/ 3427413 h 6858000"/>
              <a:gd name="connsiteX74" fmla="*/ 2271944 w 2275119"/>
              <a:gd name="connsiteY74" fmla="*/ 3497263 h 6858000"/>
              <a:gd name="connsiteX75" fmla="*/ 2265594 w 2275119"/>
              <a:gd name="connsiteY75" fmla="*/ 3557588 h 6858000"/>
              <a:gd name="connsiteX76" fmla="*/ 2254482 w 2275119"/>
              <a:gd name="connsiteY76" fmla="*/ 3609975 h 6858000"/>
              <a:gd name="connsiteX77" fmla="*/ 2238607 w 2275119"/>
              <a:gd name="connsiteY77" fmla="*/ 3656013 h 6858000"/>
              <a:gd name="connsiteX78" fmla="*/ 2222732 w 2275119"/>
              <a:gd name="connsiteY78" fmla="*/ 3697288 h 6858000"/>
              <a:gd name="connsiteX79" fmla="*/ 2206857 w 2275119"/>
              <a:gd name="connsiteY79" fmla="*/ 3733800 h 6858000"/>
              <a:gd name="connsiteX80" fmla="*/ 2187807 w 2275119"/>
              <a:gd name="connsiteY80" fmla="*/ 3771900 h 6858000"/>
              <a:gd name="connsiteX81" fmla="*/ 2168757 w 2275119"/>
              <a:gd name="connsiteY81" fmla="*/ 3810000 h 6858000"/>
              <a:gd name="connsiteX82" fmla="*/ 2149707 w 2275119"/>
              <a:gd name="connsiteY82" fmla="*/ 3846513 h 6858000"/>
              <a:gd name="connsiteX83" fmla="*/ 2133832 w 2275119"/>
              <a:gd name="connsiteY83" fmla="*/ 3887788 h 6858000"/>
              <a:gd name="connsiteX84" fmla="*/ 2119544 w 2275119"/>
              <a:gd name="connsiteY84" fmla="*/ 3933825 h 6858000"/>
              <a:gd name="connsiteX85" fmla="*/ 2108432 w 2275119"/>
              <a:gd name="connsiteY85" fmla="*/ 3986213 h 6858000"/>
              <a:gd name="connsiteX86" fmla="*/ 2100494 w 2275119"/>
              <a:gd name="connsiteY86" fmla="*/ 4046538 h 6858000"/>
              <a:gd name="connsiteX87" fmla="*/ 2098907 w 2275119"/>
              <a:gd name="connsiteY87" fmla="*/ 4114800 h 6858000"/>
              <a:gd name="connsiteX88" fmla="*/ 2100494 w 2275119"/>
              <a:gd name="connsiteY88" fmla="*/ 4183063 h 6858000"/>
              <a:gd name="connsiteX89" fmla="*/ 2108432 w 2275119"/>
              <a:gd name="connsiteY89" fmla="*/ 4243388 h 6858000"/>
              <a:gd name="connsiteX90" fmla="*/ 2119544 w 2275119"/>
              <a:gd name="connsiteY90" fmla="*/ 4295775 h 6858000"/>
              <a:gd name="connsiteX91" fmla="*/ 2133832 w 2275119"/>
              <a:gd name="connsiteY91" fmla="*/ 4341813 h 6858000"/>
              <a:gd name="connsiteX92" fmla="*/ 2149707 w 2275119"/>
              <a:gd name="connsiteY92" fmla="*/ 4383088 h 6858000"/>
              <a:gd name="connsiteX93" fmla="*/ 2168757 w 2275119"/>
              <a:gd name="connsiteY93" fmla="*/ 4419600 h 6858000"/>
              <a:gd name="connsiteX94" fmla="*/ 2206857 w 2275119"/>
              <a:gd name="connsiteY94" fmla="*/ 4495800 h 6858000"/>
              <a:gd name="connsiteX95" fmla="*/ 2222732 w 2275119"/>
              <a:gd name="connsiteY95" fmla="*/ 4532313 h 6858000"/>
              <a:gd name="connsiteX96" fmla="*/ 2238607 w 2275119"/>
              <a:gd name="connsiteY96" fmla="*/ 4573588 h 6858000"/>
              <a:gd name="connsiteX97" fmla="*/ 2254482 w 2275119"/>
              <a:gd name="connsiteY97" fmla="*/ 4619625 h 6858000"/>
              <a:gd name="connsiteX98" fmla="*/ 2265594 w 2275119"/>
              <a:gd name="connsiteY98" fmla="*/ 4672013 h 6858000"/>
              <a:gd name="connsiteX99" fmla="*/ 2271944 w 2275119"/>
              <a:gd name="connsiteY99" fmla="*/ 4732338 h 6858000"/>
              <a:gd name="connsiteX100" fmla="*/ 2275119 w 2275119"/>
              <a:gd name="connsiteY100" fmla="*/ 4800600 h 6858000"/>
              <a:gd name="connsiteX101" fmla="*/ 2271944 w 2275119"/>
              <a:gd name="connsiteY101" fmla="*/ 4868863 h 6858000"/>
              <a:gd name="connsiteX102" fmla="*/ 2265594 w 2275119"/>
              <a:gd name="connsiteY102" fmla="*/ 4929188 h 6858000"/>
              <a:gd name="connsiteX103" fmla="*/ 2254482 w 2275119"/>
              <a:gd name="connsiteY103" fmla="*/ 4981575 h 6858000"/>
              <a:gd name="connsiteX104" fmla="*/ 2238607 w 2275119"/>
              <a:gd name="connsiteY104" fmla="*/ 5027613 h 6858000"/>
              <a:gd name="connsiteX105" fmla="*/ 2222732 w 2275119"/>
              <a:gd name="connsiteY105" fmla="*/ 5068888 h 6858000"/>
              <a:gd name="connsiteX106" fmla="*/ 2206857 w 2275119"/>
              <a:gd name="connsiteY106" fmla="*/ 5105400 h 6858000"/>
              <a:gd name="connsiteX107" fmla="*/ 2187807 w 2275119"/>
              <a:gd name="connsiteY107" fmla="*/ 5143500 h 6858000"/>
              <a:gd name="connsiteX108" fmla="*/ 2168757 w 2275119"/>
              <a:gd name="connsiteY108" fmla="*/ 5181600 h 6858000"/>
              <a:gd name="connsiteX109" fmla="*/ 2149707 w 2275119"/>
              <a:gd name="connsiteY109" fmla="*/ 5218113 h 6858000"/>
              <a:gd name="connsiteX110" fmla="*/ 2133832 w 2275119"/>
              <a:gd name="connsiteY110" fmla="*/ 5259388 h 6858000"/>
              <a:gd name="connsiteX111" fmla="*/ 2119544 w 2275119"/>
              <a:gd name="connsiteY111" fmla="*/ 5305425 h 6858000"/>
              <a:gd name="connsiteX112" fmla="*/ 2108432 w 2275119"/>
              <a:gd name="connsiteY112" fmla="*/ 5357813 h 6858000"/>
              <a:gd name="connsiteX113" fmla="*/ 2100494 w 2275119"/>
              <a:gd name="connsiteY113" fmla="*/ 5418138 h 6858000"/>
              <a:gd name="connsiteX114" fmla="*/ 2098907 w 2275119"/>
              <a:gd name="connsiteY114" fmla="*/ 5486400 h 6858000"/>
              <a:gd name="connsiteX115" fmla="*/ 2100494 w 2275119"/>
              <a:gd name="connsiteY115" fmla="*/ 5554663 h 6858000"/>
              <a:gd name="connsiteX116" fmla="*/ 2108432 w 2275119"/>
              <a:gd name="connsiteY116" fmla="*/ 5614988 h 6858000"/>
              <a:gd name="connsiteX117" fmla="*/ 2119544 w 2275119"/>
              <a:gd name="connsiteY117" fmla="*/ 5667375 h 6858000"/>
              <a:gd name="connsiteX118" fmla="*/ 2133832 w 2275119"/>
              <a:gd name="connsiteY118" fmla="*/ 5713413 h 6858000"/>
              <a:gd name="connsiteX119" fmla="*/ 2149707 w 2275119"/>
              <a:gd name="connsiteY119" fmla="*/ 5754688 h 6858000"/>
              <a:gd name="connsiteX120" fmla="*/ 2168757 w 2275119"/>
              <a:gd name="connsiteY120" fmla="*/ 5791200 h 6858000"/>
              <a:gd name="connsiteX121" fmla="*/ 2187807 w 2275119"/>
              <a:gd name="connsiteY121" fmla="*/ 5829300 h 6858000"/>
              <a:gd name="connsiteX122" fmla="*/ 2206857 w 2275119"/>
              <a:gd name="connsiteY122" fmla="*/ 5867400 h 6858000"/>
              <a:gd name="connsiteX123" fmla="*/ 2222732 w 2275119"/>
              <a:gd name="connsiteY123" fmla="*/ 5903913 h 6858000"/>
              <a:gd name="connsiteX124" fmla="*/ 2238607 w 2275119"/>
              <a:gd name="connsiteY124" fmla="*/ 5945188 h 6858000"/>
              <a:gd name="connsiteX125" fmla="*/ 2254482 w 2275119"/>
              <a:gd name="connsiteY125" fmla="*/ 5991225 h 6858000"/>
              <a:gd name="connsiteX126" fmla="*/ 2265594 w 2275119"/>
              <a:gd name="connsiteY126" fmla="*/ 6043613 h 6858000"/>
              <a:gd name="connsiteX127" fmla="*/ 2271944 w 2275119"/>
              <a:gd name="connsiteY127" fmla="*/ 6103938 h 6858000"/>
              <a:gd name="connsiteX128" fmla="*/ 2275119 w 2275119"/>
              <a:gd name="connsiteY128" fmla="*/ 6172200 h 6858000"/>
              <a:gd name="connsiteX129" fmla="*/ 2271944 w 2275119"/>
              <a:gd name="connsiteY129" fmla="*/ 6240463 h 6858000"/>
              <a:gd name="connsiteX130" fmla="*/ 2265594 w 2275119"/>
              <a:gd name="connsiteY130" fmla="*/ 6300788 h 6858000"/>
              <a:gd name="connsiteX131" fmla="*/ 2254482 w 2275119"/>
              <a:gd name="connsiteY131" fmla="*/ 6353175 h 6858000"/>
              <a:gd name="connsiteX132" fmla="*/ 2238607 w 2275119"/>
              <a:gd name="connsiteY132" fmla="*/ 6399213 h 6858000"/>
              <a:gd name="connsiteX133" fmla="*/ 2222732 w 2275119"/>
              <a:gd name="connsiteY133" fmla="*/ 6440488 h 6858000"/>
              <a:gd name="connsiteX134" fmla="*/ 2206857 w 2275119"/>
              <a:gd name="connsiteY134" fmla="*/ 6477000 h 6858000"/>
              <a:gd name="connsiteX135" fmla="*/ 2187807 w 2275119"/>
              <a:gd name="connsiteY135" fmla="*/ 6515100 h 6858000"/>
              <a:gd name="connsiteX136" fmla="*/ 2168757 w 2275119"/>
              <a:gd name="connsiteY136" fmla="*/ 6553200 h 6858000"/>
              <a:gd name="connsiteX137" fmla="*/ 2149707 w 2275119"/>
              <a:gd name="connsiteY137" fmla="*/ 6589713 h 6858000"/>
              <a:gd name="connsiteX138" fmla="*/ 2133832 w 2275119"/>
              <a:gd name="connsiteY138" fmla="*/ 6630988 h 6858000"/>
              <a:gd name="connsiteX139" fmla="*/ 2119544 w 2275119"/>
              <a:gd name="connsiteY139" fmla="*/ 6677025 h 6858000"/>
              <a:gd name="connsiteX140" fmla="*/ 2108432 w 2275119"/>
              <a:gd name="connsiteY140" fmla="*/ 6729413 h 6858000"/>
              <a:gd name="connsiteX141" fmla="*/ 2100494 w 2275119"/>
              <a:gd name="connsiteY141" fmla="*/ 6789738 h 6858000"/>
              <a:gd name="connsiteX142" fmla="*/ 2098907 w 2275119"/>
              <a:gd name="connsiteY142" fmla="*/ 6858000 h 6858000"/>
              <a:gd name="connsiteX143" fmla="*/ 1556068 w 2275119"/>
              <a:gd name="connsiteY143" fmla="*/ 6858000 h 6858000"/>
              <a:gd name="connsiteX144" fmla="*/ 1389294 w 2275119"/>
              <a:gd name="connsiteY144" fmla="*/ 6858000 h 6858000"/>
              <a:gd name="connsiteX145" fmla="*/ 0 w 2275119"/>
              <a:gd name="connsiteY14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2275119" h="6858000">
                <a:moveTo>
                  <a:pt x="0" y="0"/>
                </a:moveTo>
                <a:lnTo>
                  <a:pt x="1389294" y="0"/>
                </a:lnTo>
                <a:lnTo>
                  <a:pt x="1556068" y="0"/>
                </a:lnTo>
                <a:lnTo>
                  <a:pt x="2098907" y="0"/>
                </a:lnTo>
                <a:lnTo>
                  <a:pt x="2100494" y="68263"/>
                </a:lnTo>
                <a:lnTo>
                  <a:pt x="2108432" y="128588"/>
                </a:lnTo>
                <a:lnTo>
                  <a:pt x="2119544" y="180975"/>
                </a:lnTo>
                <a:lnTo>
                  <a:pt x="2133832" y="227013"/>
                </a:lnTo>
                <a:lnTo>
                  <a:pt x="2149707" y="268288"/>
                </a:lnTo>
                <a:lnTo>
                  <a:pt x="2168757" y="304800"/>
                </a:lnTo>
                <a:lnTo>
                  <a:pt x="2187807" y="342900"/>
                </a:lnTo>
                <a:lnTo>
                  <a:pt x="2206857" y="381000"/>
                </a:lnTo>
                <a:lnTo>
                  <a:pt x="2222732" y="417513"/>
                </a:lnTo>
                <a:lnTo>
                  <a:pt x="2238607" y="458788"/>
                </a:lnTo>
                <a:lnTo>
                  <a:pt x="2254482" y="504825"/>
                </a:lnTo>
                <a:lnTo>
                  <a:pt x="2265594" y="557213"/>
                </a:lnTo>
                <a:lnTo>
                  <a:pt x="2271944" y="617538"/>
                </a:lnTo>
                <a:lnTo>
                  <a:pt x="2275119" y="685800"/>
                </a:lnTo>
                <a:lnTo>
                  <a:pt x="2271944" y="754063"/>
                </a:lnTo>
                <a:lnTo>
                  <a:pt x="2265594" y="814388"/>
                </a:lnTo>
                <a:lnTo>
                  <a:pt x="2254482" y="866775"/>
                </a:lnTo>
                <a:lnTo>
                  <a:pt x="2238607" y="912813"/>
                </a:lnTo>
                <a:lnTo>
                  <a:pt x="2222732" y="954088"/>
                </a:lnTo>
                <a:lnTo>
                  <a:pt x="2206857" y="990600"/>
                </a:lnTo>
                <a:lnTo>
                  <a:pt x="2187807" y="1028700"/>
                </a:lnTo>
                <a:lnTo>
                  <a:pt x="2168757" y="1066800"/>
                </a:lnTo>
                <a:lnTo>
                  <a:pt x="2149707" y="1103313"/>
                </a:lnTo>
                <a:lnTo>
                  <a:pt x="2133832" y="1144588"/>
                </a:lnTo>
                <a:lnTo>
                  <a:pt x="2119544" y="1190625"/>
                </a:lnTo>
                <a:lnTo>
                  <a:pt x="2108432" y="1243013"/>
                </a:lnTo>
                <a:lnTo>
                  <a:pt x="2100494" y="1303338"/>
                </a:lnTo>
                <a:lnTo>
                  <a:pt x="2098907" y="1371600"/>
                </a:lnTo>
                <a:lnTo>
                  <a:pt x="2100494" y="1439863"/>
                </a:lnTo>
                <a:lnTo>
                  <a:pt x="2108432" y="1500188"/>
                </a:lnTo>
                <a:lnTo>
                  <a:pt x="2119544" y="1552575"/>
                </a:lnTo>
                <a:lnTo>
                  <a:pt x="2133832" y="1598613"/>
                </a:lnTo>
                <a:lnTo>
                  <a:pt x="2149707" y="1639888"/>
                </a:lnTo>
                <a:lnTo>
                  <a:pt x="2168757" y="1676400"/>
                </a:lnTo>
                <a:lnTo>
                  <a:pt x="2187807" y="1714500"/>
                </a:lnTo>
                <a:lnTo>
                  <a:pt x="2206857" y="1752600"/>
                </a:lnTo>
                <a:lnTo>
                  <a:pt x="2222732" y="1789113"/>
                </a:lnTo>
                <a:lnTo>
                  <a:pt x="2238607" y="1830388"/>
                </a:lnTo>
                <a:lnTo>
                  <a:pt x="2254482" y="1876425"/>
                </a:lnTo>
                <a:lnTo>
                  <a:pt x="2265594" y="1928813"/>
                </a:lnTo>
                <a:lnTo>
                  <a:pt x="2271944" y="1989138"/>
                </a:lnTo>
                <a:lnTo>
                  <a:pt x="2275119" y="2057400"/>
                </a:lnTo>
                <a:lnTo>
                  <a:pt x="2271944" y="2125663"/>
                </a:lnTo>
                <a:lnTo>
                  <a:pt x="2265594" y="2185988"/>
                </a:lnTo>
                <a:lnTo>
                  <a:pt x="2254482" y="2238375"/>
                </a:lnTo>
                <a:lnTo>
                  <a:pt x="2238607" y="2284413"/>
                </a:lnTo>
                <a:lnTo>
                  <a:pt x="2222732" y="2325688"/>
                </a:lnTo>
                <a:lnTo>
                  <a:pt x="2206857" y="2362200"/>
                </a:lnTo>
                <a:lnTo>
                  <a:pt x="2187807" y="2400300"/>
                </a:lnTo>
                <a:lnTo>
                  <a:pt x="2168757" y="2438400"/>
                </a:lnTo>
                <a:lnTo>
                  <a:pt x="2149707" y="2474913"/>
                </a:lnTo>
                <a:lnTo>
                  <a:pt x="2133832" y="2516188"/>
                </a:lnTo>
                <a:lnTo>
                  <a:pt x="2119544" y="2562225"/>
                </a:lnTo>
                <a:lnTo>
                  <a:pt x="2108432" y="2614613"/>
                </a:lnTo>
                <a:lnTo>
                  <a:pt x="2100494" y="2674938"/>
                </a:lnTo>
                <a:lnTo>
                  <a:pt x="2098907" y="2743200"/>
                </a:lnTo>
                <a:lnTo>
                  <a:pt x="2100494" y="2811463"/>
                </a:lnTo>
                <a:lnTo>
                  <a:pt x="2108432" y="2871788"/>
                </a:lnTo>
                <a:lnTo>
                  <a:pt x="2119544" y="2924175"/>
                </a:lnTo>
                <a:lnTo>
                  <a:pt x="2133832" y="2970213"/>
                </a:lnTo>
                <a:lnTo>
                  <a:pt x="2149707" y="3011488"/>
                </a:lnTo>
                <a:lnTo>
                  <a:pt x="2168757" y="3048000"/>
                </a:lnTo>
                <a:lnTo>
                  <a:pt x="2187807" y="3086100"/>
                </a:lnTo>
                <a:lnTo>
                  <a:pt x="2206857" y="3124200"/>
                </a:lnTo>
                <a:lnTo>
                  <a:pt x="2222732" y="3160713"/>
                </a:lnTo>
                <a:lnTo>
                  <a:pt x="2238607" y="3201988"/>
                </a:lnTo>
                <a:lnTo>
                  <a:pt x="2254482" y="3248025"/>
                </a:lnTo>
                <a:lnTo>
                  <a:pt x="2265594" y="3300413"/>
                </a:lnTo>
                <a:lnTo>
                  <a:pt x="2271944" y="3360738"/>
                </a:lnTo>
                <a:lnTo>
                  <a:pt x="2275119" y="3427413"/>
                </a:lnTo>
                <a:lnTo>
                  <a:pt x="2271944" y="3497263"/>
                </a:lnTo>
                <a:lnTo>
                  <a:pt x="2265594" y="3557588"/>
                </a:lnTo>
                <a:lnTo>
                  <a:pt x="2254482" y="3609975"/>
                </a:lnTo>
                <a:lnTo>
                  <a:pt x="2238607" y="3656013"/>
                </a:lnTo>
                <a:lnTo>
                  <a:pt x="2222732" y="3697288"/>
                </a:lnTo>
                <a:lnTo>
                  <a:pt x="2206857" y="3733800"/>
                </a:lnTo>
                <a:lnTo>
                  <a:pt x="2187807" y="3771900"/>
                </a:lnTo>
                <a:lnTo>
                  <a:pt x="2168757" y="3810000"/>
                </a:lnTo>
                <a:lnTo>
                  <a:pt x="2149707" y="3846513"/>
                </a:lnTo>
                <a:lnTo>
                  <a:pt x="2133832" y="3887788"/>
                </a:lnTo>
                <a:lnTo>
                  <a:pt x="2119544" y="3933825"/>
                </a:lnTo>
                <a:lnTo>
                  <a:pt x="2108432" y="3986213"/>
                </a:lnTo>
                <a:lnTo>
                  <a:pt x="2100494" y="4046538"/>
                </a:lnTo>
                <a:lnTo>
                  <a:pt x="2098907" y="4114800"/>
                </a:lnTo>
                <a:lnTo>
                  <a:pt x="2100494" y="4183063"/>
                </a:lnTo>
                <a:lnTo>
                  <a:pt x="2108432" y="4243388"/>
                </a:lnTo>
                <a:lnTo>
                  <a:pt x="2119544" y="4295775"/>
                </a:lnTo>
                <a:lnTo>
                  <a:pt x="2133832" y="4341813"/>
                </a:lnTo>
                <a:lnTo>
                  <a:pt x="2149707" y="4383088"/>
                </a:lnTo>
                <a:lnTo>
                  <a:pt x="2168757" y="4419600"/>
                </a:lnTo>
                <a:lnTo>
                  <a:pt x="2206857" y="4495800"/>
                </a:lnTo>
                <a:lnTo>
                  <a:pt x="2222732" y="4532313"/>
                </a:lnTo>
                <a:lnTo>
                  <a:pt x="2238607" y="4573588"/>
                </a:lnTo>
                <a:lnTo>
                  <a:pt x="2254482" y="4619625"/>
                </a:lnTo>
                <a:lnTo>
                  <a:pt x="2265594" y="4672013"/>
                </a:lnTo>
                <a:lnTo>
                  <a:pt x="2271944" y="4732338"/>
                </a:lnTo>
                <a:lnTo>
                  <a:pt x="2275119" y="4800600"/>
                </a:lnTo>
                <a:lnTo>
                  <a:pt x="2271944" y="4868863"/>
                </a:lnTo>
                <a:lnTo>
                  <a:pt x="2265594" y="4929188"/>
                </a:lnTo>
                <a:lnTo>
                  <a:pt x="2254482" y="4981575"/>
                </a:lnTo>
                <a:lnTo>
                  <a:pt x="2238607" y="5027613"/>
                </a:lnTo>
                <a:lnTo>
                  <a:pt x="2222732" y="5068888"/>
                </a:lnTo>
                <a:lnTo>
                  <a:pt x="2206857" y="5105400"/>
                </a:lnTo>
                <a:lnTo>
                  <a:pt x="2187807" y="5143500"/>
                </a:lnTo>
                <a:lnTo>
                  <a:pt x="2168757" y="5181600"/>
                </a:lnTo>
                <a:lnTo>
                  <a:pt x="2149707" y="5218113"/>
                </a:lnTo>
                <a:lnTo>
                  <a:pt x="2133832" y="5259388"/>
                </a:lnTo>
                <a:lnTo>
                  <a:pt x="2119544" y="5305425"/>
                </a:lnTo>
                <a:lnTo>
                  <a:pt x="2108432" y="5357813"/>
                </a:lnTo>
                <a:lnTo>
                  <a:pt x="2100494" y="5418138"/>
                </a:lnTo>
                <a:lnTo>
                  <a:pt x="2098907" y="5486400"/>
                </a:lnTo>
                <a:lnTo>
                  <a:pt x="2100494" y="5554663"/>
                </a:lnTo>
                <a:lnTo>
                  <a:pt x="2108432" y="5614988"/>
                </a:lnTo>
                <a:lnTo>
                  <a:pt x="2119544" y="5667375"/>
                </a:lnTo>
                <a:lnTo>
                  <a:pt x="2133832" y="5713413"/>
                </a:lnTo>
                <a:lnTo>
                  <a:pt x="2149707" y="5754688"/>
                </a:lnTo>
                <a:lnTo>
                  <a:pt x="2168757" y="5791200"/>
                </a:lnTo>
                <a:lnTo>
                  <a:pt x="2187807" y="5829300"/>
                </a:lnTo>
                <a:lnTo>
                  <a:pt x="2206857" y="5867400"/>
                </a:lnTo>
                <a:lnTo>
                  <a:pt x="2222732" y="5903913"/>
                </a:lnTo>
                <a:lnTo>
                  <a:pt x="2238607" y="5945188"/>
                </a:lnTo>
                <a:lnTo>
                  <a:pt x="2254482" y="5991225"/>
                </a:lnTo>
                <a:lnTo>
                  <a:pt x="2265594" y="6043613"/>
                </a:lnTo>
                <a:lnTo>
                  <a:pt x="2271944" y="6103938"/>
                </a:lnTo>
                <a:lnTo>
                  <a:pt x="2275119" y="6172200"/>
                </a:lnTo>
                <a:lnTo>
                  <a:pt x="2271944" y="6240463"/>
                </a:lnTo>
                <a:lnTo>
                  <a:pt x="2265594" y="6300788"/>
                </a:lnTo>
                <a:lnTo>
                  <a:pt x="2254482" y="6353175"/>
                </a:lnTo>
                <a:lnTo>
                  <a:pt x="2238607" y="6399213"/>
                </a:lnTo>
                <a:lnTo>
                  <a:pt x="2222732" y="6440488"/>
                </a:lnTo>
                <a:lnTo>
                  <a:pt x="2206857" y="6477000"/>
                </a:lnTo>
                <a:lnTo>
                  <a:pt x="2187807" y="6515100"/>
                </a:lnTo>
                <a:lnTo>
                  <a:pt x="2168757" y="6553200"/>
                </a:lnTo>
                <a:lnTo>
                  <a:pt x="2149707" y="6589713"/>
                </a:lnTo>
                <a:lnTo>
                  <a:pt x="2133832" y="6630988"/>
                </a:lnTo>
                <a:lnTo>
                  <a:pt x="2119544" y="6677025"/>
                </a:lnTo>
                <a:lnTo>
                  <a:pt x="2108432" y="6729413"/>
                </a:lnTo>
                <a:lnTo>
                  <a:pt x="2100494" y="6789738"/>
                </a:lnTo>
                <a:lnTo>
                  <a:pt x="2098907" y="6858000"/>
                </a:lnTo>
                <a:lnTo>
                  <a:pt x="1556068" y="6858000"/>
                </a:lnTo>
                <a:lnTo>
                  <a:pt x="138929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29709" name="Rectangle 29708">
            <a:extLst>
              <a:ext uri="{FF2B5EF4-FFF2-40B4-BE49-F238E27FC236}">
                <a16:creationId xmlns:a16="http://schemas.microsoft.com/office/drawing/2014/main" id="{A3AE1F77-1EC8-47BA-A381-B6618A2FCD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DCA5EEEB-B41C-7601-3999-EA98D17C317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71700" y="2178528"/>
            <a:ext cx="6400800" cy="3701065"/>
          </a:xfr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eaLnBrk="1" hangingPunct="1">
              <a:lnSpc>
                <a:spcPct val="100000"/>
              </a:lnSpc>
              <a:buFontTx/>
              <a:buNone/>
            </a:pPr>
            <a:r>
              <a:rPr lang="hu-HU" altLang="hu-HU" dirty="0"/>
              <a:t>&lt;?</a:t>
            </a:r>
            <a:r>
              <a:rPr lang="hu-HU" altLang="hu-HU" dirty="0" err="1"/>
              <a:t>xml</a:t>
            </a:r>
            <a:r>
              <a:rPr lang="hu-HU" altLang="hu-HU" dirty="0"/>
              <a:t> version=”1.0”?&gt;</a:t>
            </a:r>
          </a:p>
          <a:p>
            <a:pPr eaLnBrk="1" hangingPunct="1">
              <a:lnSpc>
                <a:spcPct val="100000"/>
              </a:lnSpc>
              <a:buFontTx/>
              <a:buNone/>
            </a:pPr>
            <a:r>
              <a:rPr lang="hu-HU" altLang="hu-HU" dirty="0"/>
              <a:t>&lt;</a:t>
            </a:r>
            <a:r>
              <a:rPr lang="hu-HU" altLang="hu-HU" dirty="0" err="1"/>
              <a:t>methodCall</a:t>
            </a:r>
            <a:r>
              <a:rPr lang="hu-HU" altLang="hu-HU" dirty="0"/>
              <a:t>&gt;</a:t>
            </a:r>
          </a:p>
          <a:p>
            <a:pPr eaLnBrk="1" hangingPunct="1">
              <a:lnSpc>
                <a:spcPct val="100000"/>
              </a:lnSpc>
              <a:buFontTx/>
              <a:buNone/>
            </a:pPr>
            <a:r>
              <a:rPr lang="hu-HU" altLang="hu-HU" dirty="0"/>
              <a:t>&lt;</a:t>
            </a:r>
            <a:r>
              <a:rPr lang="hu-HU" altLang="hu-HU" dirty="0" err="1"/>
              <a:t>methodName</a:t>
            </a:r>
            <a:r>
              <a:rPr lang="hu-HU" altLang="hu-HU" dirty="0"/>
              <a:t>&gt;körterület&lt;/</a:t>
            </a:r>
            <a:r>
              <a:rPr lang="hu-HU" altLang="hu-HU" dirty="0" err="1"/>
              <a:t>methodName</a:t>
            </a:r>
            <a:r>
              <a:rPr lang="hu-HU" altLang="hu-HU" dirty="0"/>
              <a:t>&gt;</a:t>
            </a:r>
          </a:p>
          <a:p>
            <a:pPr eaLnBrk="1" hangingPunct="1">
              <a:lnSpc>
                <a:spcPct val="100000"/>
              </a:lnSpc>
              <a:buFontTx/>
              <a:buNone/>
            </a:pPr>
            <a:r>
              <a:rPr lang="hu-HU" altLang="hu-HU" dirty="0"/>
              <a:t>&lt;params&gt;</a:t>
            </a:r>
          </a:p>
          <a:p>
            <a:pPr eaLnBrk="1" hangingPunct="1">
              <a:lnSpc>
                <a:spcPct val="100000"/>
              </a:lnSpc>
              <a:buFontTx/>
              <a:buNone/>
            </a:pPr>
            <a:r>
              <a:rPr lang="hu-HU" altLang="hu-HU" dirty="0"/>
              <a:t>  &lt;</a:t>
            </a:r>
            <a:r>
              <a:rPr lang="hu-HU" altLang="hu-HU" dirty="0" err="1"/>
              <a:t>param</a:t>
            </a:r>
            <a:r>
              <a:rPr lang="hu-HU" altLang="hu-HU" dirty="0"/>
              <a:t>&gt;</a:t>
            </a:r>
          </a:p>
          <a:p>
            <a:pPr eaLnBrk="1" hangingPunct="1">
              <a:lnSpc>
                <a:spcPct val="100000"/>
              </a:lnSpc>
              <a:buFontTx/>
              <a:buNone/>
            </a:pPr>
            <a:r>
              <a:rPr lang="hu-HU" altLang="hu-HU" dirty="0"/>
              <a:t>           &lt;</a:t>
            </a:r>
            <a:r>
              <a:rPr lang="hu-HU" altLang="hu-HU" dirty="0" err="1"/>
              <a:t>value</a:t>
            </a:r>
            <a:r>
              <a:rPr lang="hu-HU" altLang="hu-HU" dirty="0"/>
              <a:t>&gt;&lt;</a:t>
            </a:r>
            <a:r>
              <a:rPr lang="hu-HU" altLang="hu-HU" dirty="0" err="1"/>
              <a:t>double</a:t>
            </a:r>
            <a:r>
              <a:rPr lang="hu-HU" altLang="hu-HU" dirty="0"/>
              <a:t>&gt;1.123&lt;/</a:t>
            </a:r>
            <a:r>
              <a:rPr lang="hu-HU" altLang="hu-HU" dirty="0" err="1"/>
              <a:t>double</a:t>
            </a:r>
            <a:r>
              <a:rPr lang="hu-HU" altLang="hu-HU" dirty="0"/>
              <a:t>&gt;&lt;/</a:t>
            </a:r>
            <a:r>
              <a:rPr lang="hu-HU" altLang="hu-HU" dirty="0" err="1"/>
              <a:t>value</a:t>
            </a:r>
            <a:r>
              <a:rPr lang="hu-HU" altLang="hu-HU" dirty="0"/>
              <a:t>&gt;</a:t>
            </a:r>
          </a:p>
          <a:p>
            <a:pPr eaLnBrk="1" hangingPunct="1">
              <a:lnSpc>
                <a:spcPct val="100000"/>
              </a:lnSpc>
              <a:buFontTx/>
              <a:buNone/>
            </a:pPr>
            <a:r>
              <a:rPr lang="hu-HU" altLang="hu-HU" dirty="0"/>
              <a:t>  &lt;/</a:t>
            </a:r>
            <a:r>
              <a:rPr lang="hu-HU" altLang="hu-HU" dirty="0" err="1"/>
              <a:t>param</a:t>
            </a:r>
            <a:r>
              <a:rPr lang="hu-HU" altLang="hu-HU" dirty="0"/>
              <a:t>&gt;</a:t>
            </a:r>
          </a:p>
          <a:p>
            <a:pPr eaLnBrk="1" hangingPunct="1">
              <a:lnSpc>
                <a:spcPct val="100000"/>
              </a:lnSpc>
              <a:buFontTx/>
              <a:buNone/>
            </a:pPr>
            <a:r>
              <a:rPr lang="hu-HU" altLang="hu-HU" dirty="0"/>
              <a:t>&lt;/params&gt;</a:t>
            </a:r>
          </a:p>
          <a:p>
            <a:pPr eaLnBrk="1" hangingPunct="1">
              <a:lnSpc>
                <a:spcPct val="100000"/>
              </a:lnSpc>
              <a:buFontTx/>
              <a:buNone/>
            </a:pPr>
            <a:r>
              <a:rPr lang="hu-HU" altLang="hu-HU" dirty="0"/>
              <a:t>&lt;/</a:t>
            </a:r>
            <a:r>
              <a:rPr lang="hu-HU" altLang="hu-HU" dirty="0" err="1"/>
              <a:t>methodCall</a:t>
            </a:r>
            <a:r>
              <a:rPr lang="hu-HU" altLang="hu-HU" dirty="0"/>
              <a:t>&gt;</a:t>
            </a:r>
          </a:p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hu-H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729" name="Rectangle 30728">
            <a:extLst>
              <a:ext uri="{FF2B5EF4-FFF2-40B4-BE49-F238E27FC236}">
                <a16:creationId xmlns:a16="http://schemas.microsoft.com/office/drawing/2014/main" id="{40851669-7281-49C2-8BF0-67BA70EC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723" name="Rectangle 2">
            <a:extLst>
              <a:ext uri="{FF2B5EF4-FFF2-40B4-BE49-F238E27FC236}">
                <a16:creationId xmlns:a16="http://schemas.microsoft.com/office/drawing/2014/main" id="{77D99FA6-30E9-710F-CC5B-5B489EF79C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71700" y="382385"/>
            <a:ext cx="6400799" cy="1413758"/>
          </a:xfrm>
        </p:spPr>
        <p:txBody>
          <a:bodyPr anchor="b">
            <a:normAutofit/>
          </a:bodyPr>
          <a:lstStyle/>
          <a:p>
            <a:pPr algn="ctr" eaLnBrk="1" hangingPunct="1"/>
            <a:r>
              <a:rPr lang="hu-HU" altLang="hu-HU" sz="3800"/>
              <a:t>XML-RPC válasz</a:t>
            </a:r>
            <a:endParaRPr lang="en-US" altLang="hu-HU" sz="3800"/>
          </a:p>
        </p:txBody>
      </p:sp>
      <p:sp>
        <p:nvSpPr>
          <p:cNvPr id="30731" name="Freeform: Shape 30730">
            <a:extLst>
              <a:ext uri="{FF2B5EF4-FFF2-40B4-BE49-F238E27FC236}">
                <a16:creationId xmlns:a16="http://schemas.microsoft.com/office/drawing/2014/main" id="{16992B13-74C4-4370-93C5-F5403D944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706340" cy="6858000"/>
          </a:xfrm>
          <a:custGeom>
            <a:avLst/>
            <a:gdLst>
              <a:gd name="connsiteX0" fmla="*/ 0 w 2275119"/>
              <a:gd name="connsiteY0" fmla="*/ 0 h 6858000"/>
              <a:gd name="connsiteX1" fmla="*/ 1389294 w 2275119"/>
              <a:gd name="connsiteY1" fmla="*/ 0 h 6858000"/>
              <a:gd name="connsiteX2" fmla="*/ 1556068 w 2275119"/>
              <a:gd name="connsiteY2" fmla="*/ 0 h 6858000"/>
              <a:gd name="connsiteX3" fmla="*/ 2098907 w 2275119"/>
              <a:gd name="connsiteY3" fmla="*/ 0 h 6858000"/>
              <a:gd name="connsiteX4" fmla="*/ 2100494 w 2275119"/>
              <a:gd name="connsiteY4" fmla="*/ 68263 h 6858000"/>
              <a:gd name="connsiteX5" fmla="*/ 2108432 w 2275119"/>
              <a:gd name="connsiteY5" fmla="*/ 128588 h 6858000"/>
              <a:gd name="connsiteX6" fmla="*/ 2119544 w 2275119"/>
              <a:gd name="connsiteY6" fmla="*/ 180975 h 6858000"/>
              <a:gd name="connsiteX7" fmla="*/ 2133832 w 2275119"/>
              <a:gd name="connsiteY7" fmla="*/ 227013 h 6858000"/>
              <a:gd name="connsiteX8" fmla="*/ 2149707 w 2275119"/>
              <a:gd name="connsiteY8" fmla="*/ 268288 h 6858000"/>
              <a:gd name="connsiteX9" fmla="*/ 2168757 w 2275119"/>
              <a:gd name="connsiteY9" fmla="*/ 304800 h 6858000"/>
              <a:gd name="connsiteX10" fmla="*/ 2187807 w 2275119"/>
              <a:gd name="connsiteY10" fmla="*/ 342900 h 6858000"/>
              <a:gd name="connsiteX11" fmla="*/ 2206857 w 2275119"/>
              <a:gd name="connsiteY11" fmla="*/ 381000 h 6858000"/>
              <a:gd name="connsiteX12" fmla="*/ 2222732 w 2275119"/>
              <a:gd name="connsiteY12" fmla="*/ 417513 h 6858000"/>
              <a:gd name="connsiteX13" fmla="*/ 2238607 w 2275119"/>
              <a:gd name="connsiteY13" fmla="*/ 458788 h 6858000"/>
              <a:gd name="connsiteX14" fmla="*/ 2254482 w 2275119"/>
              <a:gd name="connsiteY14" fmla="*/ 504825 h 6858000"/>
              <a:gd name="connsiteX15" fmla="*/ 2265594 w 2275119"/>
              <a:gd name="connsiteY15" fmla="*/ 557213 h 6858000"/>
              <a:gd name="connsiteX16" fmla="*/ 2271944 w 2275119"/>
              <a:gd name="connsiteY16" fmla="*/ 617538 h 6858000"/>
              <a:gd name="connsiteX17" fmla="*/ 2275119 w 2275119"/>
              <a:gd name="connsiteY17" fmla="*/ 685800 h 6858000"/>
              <a:gd name="connsiteX18" fmla="*/ 2271944 w 2275119"/>
              <a:gd name="connsiteY18" fmla="*/ 754063 h 6858000"/>
              <a:gd name="connsiteX19" fmla="*/ 2265594 w 2275119"/>
              <a:gd name="connsiteY19" fmla="*/ 814388 h 6858000"/>
              <a:gd name="connsiteX20" fmla="*/ 2254482 w 2275119"/>
              <a:gd name="connsiteY20" fmla="*/ 866775 h 6858000"/>
              <a:gd name="connsiteX21" fmla="*/ 2238607 w 2275119"/>
              <a:gd name="connsiteY21" fmla="*/ 912813 h 6858000"/>
              <a:gd name="connsiteX22" fmla="*/ 2222732 w 2275119"/>
              <a:gd name="connsiteY22" fmla="*/ 954088 h 6858000"/>
              <a:gd name="connsiteX23" fmla="*/ 2206857 w 2275119"/>
              <a:gd name="connsiteY23" fmla="*/ 990600 h 6858000"/>
              <a:gd name="connsiteX24" fmla="*/ 2187807 w 2275119"/>
              <a:gd name="connsiteY24" fmla="*/ 1028700 h 6858000"/>
              <a:gd name="connsiteX25" fmla="*/ 2168757 w 2275119"/>
              <a:gd name="connsiteY25" fmla="*/ 1066800 h 6858000"/>
              <a:gd name="connsiteX26" fmla="*/ 2149707 w 2275119"/>
              <a:gd name="connsiteY26" fmla="*/ 1103313 h 6858000"/>
              <a:gd name="connsiteX27" fmla="*/ 2133832 w 2275119"/>
              <a:gd name="connsiteY27" fmla="*/ 1144588 h 6858000"/>
              <a:gd name="connsiteX28" fmla="*/ 2119544 w 2275119"/>
              <a:gd name="connsiteY28" fmla="*/ 1190625 h 6858000"/>
              <a:gd name="connsiteX29" fmla="*/ 2108432 w 2275119"/>
              <a:gd name="connsiteY29" fmla="*/ 1243013 h 6858000"/>
              <a:gd name="connsiteX30" fmla="*/ 2100494 w 2275119"/>
              <a:gd name="connsiteY30" fmla="*/ 1303338 h 6858000"/>
              <a:gd name="connsiteX31" fmla="*/ 2098907 w 2275119"/>
              <a:gd name="connsiteY31" fmla="*/ 1371600 h 6858000"/>
              <a:gd name="connsiteX32" fmla="*/ 2100494 w 2275119"/>
              <a:gd name="connsiteY32" fmla="*/ 1439863 h 6858000"/>
              <a:gd name="connsiteX33" fmla="*/ 2108432 w 2275119"/>
              <a:gd name="connsiteY33" fmla="*/ 1500188 h 6858000"/>
              <a:gd name="connsiteX34" fmla="*/ 2119544 w 2275119"/>
              <a:gd name="connsiteY34" fmla="*/ 1552575 h 6858000"/>
              <a:gd name="connsiteX35" fmla="*/ 2133832 w 2275119"/>
              <a:gd name="connsiteY35" fmla="*/ 1598613 h 6858000"/>
              <a:gd name="connsiteX36" fmla="*/ 2149707 w 2275119"/>
              <a:gd name="connsiteY36" fmla="*/ 1639888 h 6858000"/>
              <a:gd name="connsiteX37" fmla="*/ 2168757 w 2275119"/>
              <a:gd name="connsiteY37" fmla="*/ 1676400 h 6858000"/>
              <a:gd name="connsiteX38" fmla="*/ 2187807 w 2275119"/>
              <a:gd name="connsiteY38" fmla="*/ 1714500 h 6858000"/>
              <a:gd name="connsiteX39" fmla="*/ 2206857 w 2275119"/>
              <a:gd name="connsiteY39" fmla="*/ 1752600 h 6858000"/>
              <a:gd name="connsiteX40" fmla="*/ 2222732 w 2275119"/>
              <a:gd name="connsiteY40" fmla="*/ 1789113 h 6858000"/>
              <a:gd name="connsiteX41" fmla="*/ 2238607 w 2275119"/>
              <a:gd name="connsiteY41" fmla="*/ 1830388 h 6858000"/>
              <a:gd name="connsiteX42" fmla="*/ 2254482 w 2275119"/>
              <a:gd name="connsiteY42" fmla="*/ 1876425 h 6858000"/>
              <a:gd name="connsiteX43" fmla="*/ 2265594 w 2275119"/>
              <a:gd name="connsiteY43" fmla="*/ 1928813 h 6858000"/>
              <a:gd name="connsiteX44" fmla="*/ 2271944 w 2275119"/>
              <a:gd name="connsiteY44" fmla="*/ 1989138 h 6858000"/>
              <a:gd name="connsiteX45" fmla="*/ 2275119 w 2275119"/>
              <a:gd name="connsiteY45" fmla="*/ 2057400 h 6858000"/>
              <a:gd name="connsiteX46" fmla="*/ 2271944 w 2275119"/>
              <a:gd name="connsiteY46" fmla="*/ 2125663 h 6858000"/>
              <a:gd name="connsiteX47" fmla="*/ 2265594 w 2275119"/>
              <a:gd name="connsiteY47" fmla="*/ 2185988 h 6858000"/>
              <a:gd name="connsiteX48" fmla="*/ 2254482 w 2275119"/>
              <a:gd name="connsiteY48" fmla="*/ 2238375 h 6858000"/>
              <a:gd name="connsiteX49" fmla="*/ 2238607 w 2275119"/>
              <a:gd name="connsiteY49" fmla="*/ 2284413 h 6858000"/>
              <a:gd name="connsiteX50" fmla="*/ 2222732 w 2275119"/>
              <a:gd name="connsiteY50" fmla="*/ 2325688 h 6858000"/>
              <a:gd name="connsiteX51" fmla="*/ 2206857 w 2275119"/>
              <a:gd name="connsiteY51" fmla="*/ 2362200 h 6858000"/>
              <a:gd name="connsiteX52" fmla="*/ 2187807 w 2275119"/>
              <a:gd name="connsiteY52" fmla="*/ 2400300 h 6858000"/>
              <a:gd name="connsiteX53" fmla="*/ 2168757 w 2275119"/>
              <a:gd name="connsiteY53" fmla="*/ 2438400 h 6858000"/>
              <a:gd name="connsiteX54" fmla="*/ 2149707 w 2275119"/>
              <a:gd name="connsiteY54" fmla="*/ 2474913 h 6858000"/>
              <a:gd name="connsiteX55" fmla="*/ 2133832 w 2275119"/>
              <a:gd name="connsiteY55" fmla="*/ 2516188 h 6858000"/>
              <a:gd name="connsiteX56" fmla="*/ 2119544 w 2275119"/>
              <a:gd name="connsiteY56" fmla="*/ 2562225 h 6858000"/>
              <a:gd name="connsiteX57" fmla="*/ 2108432 w 2275119"/>
              <a:gd name="connsiteY57" fmla="*/ 2614613 h 6858000"/>
              <a:gd name="connsiteX58" fmla="*/ 2100494 w 2275119"/>
              <a:gd name="connsiteY58" fmla="*/ 2674938 h 6858000"/>
              <a:gd name="connsiteX59" fmla="*/ 2098907 w 2275119"/>
              <a:gd name="connsiteY59" fmla="*/ 2743200 h 6858000"/>
              <a:gd name="connsiteX60" fmla="*/ 2100494 w 2275119"/>
              <a:gd name="connsiteY60" fmla="*/ 2811463 h 6858000"/>
              <a:gd name="connsiteX61" fmla="*/ 2108432 w 2275119"/>
              <a:gd name="connsiteY61" fmla="*/ 2871788 h 6858000"/>
              <a:gd name="connsiteX62" fmla="*/ 2119544 w 2275119"/>
              <a:gd name="connsiteY62" fmla="*/ 2924175 h 6858000"/>
              <a:gd name="connsiteX63" fmla="*/ 2133832 w 2275119"/>
              <a:gd name="connsiteY63" fmla="*/ 2970213 h 6858000"/>
              <a:gd name="connsiteX64" fmla="*/ 2149707 w 2275119"/>
              <a:gd name="connsiteY64" fmla="*/ 3011488 h 6858000"/>
              <a:gd name="connsiteX65" fmla="*/ 2168757 w 2275119"/>
              <a:gd name="connsiteY65" fmla="*/ 3048000 h 6858000"/>
              <a:gd name="connsiteX66" fmla="*/ 2187807 w 2275119"/>
              <a:gd name="connsiteY66" fmla="*/ 3086100 h 6858000"/>
              <a:gd name="connsiteX67" fmla="*/ 2206857 w 2275119"/>
              <a:gd name="connsiteY67" fmla="*/ 3124200 h 6858000"/>
              <a:gd name="connsiteX68" fmla="*/ 2222732 w 2275119"/>
              <a:gd name="connsiteY68" fmla="*/ 3160713 h 6858000"/>
              <a:gd name="connsiteX69" fmla="*/ 2238607 w 2275119"/>
              <a:gd name="connsiteY69" fmla="*/ 3201988 h 6858000"/>
              <a:gd name="connsiteX70" fmla="*/ 2254482 w 2275119"/>
              <a:gd name="connsiteY70" fmla="*/ 3248025 h 6858000"/>
              <a:gd name="connsiteX71" fmla="*/ 2265594 w 2275119"/>
              <a:gd name="connsiteY71" fmla="*/ 3300413 h 6858000"/>
              <a:gd name="connsiteX72" fmla="*/ 2271944 w 2275119"/>
              <a:gd name="connsiteY72" fmla="*/ 3360738 h 6858000"/>
              <a:gd name="connsiteX73" fmla="*/ 2275119 w 2275119"/>
              <a:gd name="connsiteY73" fmla="*/ 3427413 h 6858000"/>
              <a:gd name="connsiteX74" fmla="*/ 2271944 w 2275119"/>
              <a:gd name="connsiteY74" fmla="*/ 3497263 h 6858000"/>
              <a:gd name="connsiteX75" fmla="*/ 2265594 w 2275119"/>
              <a:gd name="connsiteY75" fmla="*/ 3557588 h 6858000"/>
              <a:gd name="connsiteX76" fmla="*/ 2254482 w 2275119"/>
              <a:gd name="connsiteY76" fmla="*/ 3609975 h 6858000"/>
              <a:gd name="connsiteX77" fmla="*/ 2238607 w 2275119"/>
              <a:gd name="connsiteY77" fmla="*/ 3656013 h 6858000"/>
              <a:gd name="connsiteX78" fmla="*/ 2222732 w 2275119"/>
              <a:gd name="connsiteY78" fmla="*/ 3697288 h 6858000"/>
              <a:gd name="connsiteX79" fmla="*/ 2206857 w 2275119"/>
              <a:gd name="connsiteY79" fmla="*/ 3733800 h 6858000"/>
              <a:gd name="connsiteX80" fmla="*/ 2187807 w 2275119"/>
              <a:gd name="connsiteY80" fmla="*/ 3771900 h 6858000"/>
              <a:gd name="connsiteX81" fmla="*/ 2168757 w 2275119"/>
              <a:gd name="connsiteY81" fmla="*/ 3810000 h 6858000"/>
              <a:gd name="connsiteX82" fmla="*/ 2149707 w 2275119"/>
              <a:gd name="connsiteY82" fmla="*/ 3846513 h 6858000"/>
              <a:gd name="connsiteX83" fmla="*/ 2133832 w 2275119"/>
              <a:gd name="connsiteY83" fmla="*/ 3887788 h 6858000"/>
              <a:gd name="connsiteX84" fmla="*/ 2119544 w 2275119"/>
              <a:gd name="connsiteY84" fmla="*/ 3933825 h 6858000"/>
              <a:gd name="connsiteX85" fmla="*/ 2108432 w 2275119"/>
              <a:gd name="connsiteY85" fmla="*/ 3986213 h 6858000"/>
              <a:gd name="connsiteX86" fmla="*/ 2100494 w 2275119"/>
              <a:gd name="connsiteY86" fmla="*/ 4046538 h 6858000"/>
              <a:gd name="connsiteX87" fmla="*/ 2098907 w 2275119"/>
              <a:gd name="connsiteY87" fmla="*/ 4114800 h 6858000"/>
              <a:gd name="connsiteX88" fmla="*/ 2100494 w 2275119"/>
              <a:gd name="connsiteY88" fmla="*/ 4183063 h 6858000"/>
              <a:gd name="connsiteX89" fmla="*/ 2108432 w 2275119"/>
              <a:gd name="connsiteY89" fmla="*/ 4243388 h 6858000"/>
              <a:gd name="connsiteX90" fmla="*/ 2119544 w 2275119"/>
              <a:gd name="connsiteY90" fmla="*/ 4295775 h 6858000"/>
              <a:gd name="connsiteX91" fmla="*/ 2133832 w 2275119"/>
              <a:gd name="connsiteY91" fmla="*/ 4341813 h 6858000"/>
              <a:gd name="connsiteX92" fmla="*/ 2149707 w 2275119"/>
              <a:gd name="connsiteY92" fmla="*/ 4383088 h 6858000"/>
              <a:gd name="connsiteX93" fmla="*/ 2168757 w 2275119"/>
              <a:gd name="connsiteY93" fmla="*/ 4419600 h 6858000"/>
              <a:gd name="connsiteX94" fmla="*/ 2206857 w 2275119"/>
              <a:gd name="connsiteY94" fmla="*/ 4495800 h 6858000"/>
              <a:gd name="connsiteX95" fmla="*/ 2222732 w 2275119"/>
              <a:gd name="connsiteY95" fmla="*/ 4532313 h 6858000"/>
              <a:gd name="connsiteX96" fmla="*/ 2238607 w 2275119"/>
              <a:gd name="connsiteY96" fmla="*/ 4573588 h 6858000"/>
              <a:gd name="connsiteX97" fmla="*/ 2254482 w 2275119"/>
              <a:gd name="connsiteY97" fmla="*/ 4619625 h 6858000"/>
              <a:gd name="connsiteX98" fmla="*/ 2265594 w 2275119"/>
              <a:gd name="connsiteY98" fmla="*/ 4672013 h 6858000"/>
              <a:gd name="connsiteX99" fmla="*/ 2271944 w 2275119"/>
              <a:gd name="connsiteY99" fmla="*/ 4732338 h 6858000"/>
              <a:gd name="connsiteX100" fmla="*/ 2275119 w 2275119"/>
              <a:gd name="connsiteY100" fmla="*/ 4800600 h 6858000"/>
              <a:gd name="connsiteX101" fmla="*/ 2271944 w 2275119"/>
              <a:gd name="connsiteY101" fmla="*/ 4868863 h 6858000"/>
              <a:gd name="connsiteX102" fmla="*/ 2265594 w 2275119"/>
              <a:gd name="connsiteY102" fmla="*/ 4929188 h 6858000"/>
              <a:gd name="connsiteX103" fmla="*/ 2254482 w 2275119"/>
              <a:gd name="connsiteY103" fmla="*/ 4981575 h 6858000"/>
              <a:gd name="connsiteX104" fmla="*/ 2238607 w 2275119"/>
              <a:gd name="connsiteY104" fmla="*/ 5027613 h 6858000"/>
              <a:gd name="connsiteX105" fmla="*/ 2222732 w 2275119"/>
              <a:gd name="connsiteY105" fmla="*/ 5068888 h 6858000"/>
              <a:gd name="connsiteX106" fmla="*/ 2206857 w 2275119"/>
              <a:gd name="connsiteY106" fmla="*/ 5105400 h 6858000"/>
              <a:gd name="connsiteX107" fmla="*/ 2187807 w 2275119"/>
              <a:gd name="connsiteY107" fmla="*/ 5143500 h 6858000"/>
              <a:gd name="connsiteX108" fmla="*/ 2168757 w 2275119"/>
              <a:gd name="connsiteY108" fmla="*/ 5181600 h 6858000"/>
              <a:gd name="connsiteX109" fmla="*/ 2149707 w 2275119"/>
              <a:gd name="connsiteY109" fmla="*/ 5218113 h 6858000"/>
              <a:gd name="connsiteX110" fmla="*/ 2133832 w 2275119"/>
              <a:gd name="connsiteY110" fmla="*/ 5259388 h 6858000"/>
              <a:gd name="connsiteX111" fmla="*/ 2119544 w 2275119"/>
              <a:gd name="connsiteY111" fmla="*/ 5305425 h 6858000"/>
              <a:gd name="connsiteX112" fmla="*/ 2108432 w 2275119"/>
              <a:gd name="connsiteY112" fmla="*/ 5357813 h 6858000"/>
              <a:gd name="connsiteX113" fmla="*/ 2100494 w 2275119"/>
              <a:gd name="connsiteY113" fmla="*/ 5418138 h 6858000"/>
              <a:gd name="connsiteX114" fmla="*/ 2098907 w 2275119"/>
              <a:gd name="connsiteY114" fmla="*/ 5486400 h 6858000"/>
              <a:gd name="connsiteX115" fmla="*/ 2100494 w 2275119"/>
              <a:gd name="connsiteY115" fmla="*/ 5554663 h 6858000"/>
              <a:gd name="connsiteX116" fmla="*/ 2108432 w 2275119"/>
              <a:gd name="connsiteY116" fmla="*/ 5614988 h 6858000"/>
              <a:gd name="connsiteX117" fmla="*/ 2119544 w 2275119"/>
              <a:gd name="connsiteY117" fmla="*/ 5667375 h 6858000"/>
              <a:gd name="connsiteX118" fmla="*/ 2133832 w 2275119"/>
              <a:gd name="connsiteY118" fmla="*/ 5713413 h 6858000"/>
              <a:gd name="connsiteX119" fmla="*/ 2149707 w 2275119"/>
              <a:gd name="connsiteY119" fmla="*/ 5754688 h 6858000"/>
              <a:gd name="connsiteX120" fmla="*/ 2168757 w 2275119"/>
              <a:gd name="connsiteY120" fmla="*/ 5791200 h 6858000"/>
              <a:gd name="connsiteX121" fmla="*/ 2187807 w 2275119"/>
              <a:gd name="connsiteY121" fmla="*/ 5829300 h 6858000"/>
              <a:gd name="connsiteX122" fmla="*/ 2206857 w 2275119"/>
              <a:gd name="connsiteY122" fmla="*/ 5867400 h 6858000"/>
              <a:gd name="connsiteX123" fmla="*/ 2222732 w 2275119"/>
              <a:gd name="connsiteY123" fmla="*/ 5903913 h 6858000"/>
              <a:gd name="connsiteX124" fmla="*/ 2238607 w 2275119"/>
              <a:gd name="connsiteY124" fmla="*/ 5945188 h 6858000"/>
              <a:gd name="connsiteX125" fmla="*/ 2254482 w 2275119"/>
              <a:gd name="connsiteY125" fmla="*/ 5991225 h 6858000"/>
              <a:gd name="connsiteX126" fmla="*/ 2265594 w 2275119"/>
              <a:gd name="connsiteY126" fmla="*/ 6043613 h 6858000"/>
              <a:gd name="connsiteX127" fmla="*/ 2271944 w 2275119"/>
              <a:gd name="connsiteY127" fmla="*/ 6103938 h 6858000"/>
              <a:gd name="connsiteX128" fmla="*/ 2275119 w 2275119"/>
              <a:gd name="connsiteY128" fmla="*/ 6172200 h 6858000"/>
              <a:gd name="connsiteX129" fmla="*/ 2271944 w 2275119"/>
              <a:gd name="connsiteY129" fmla="*/ 6240463 h 6858000"/>
              <a:gd name="connsiteX130" fmla="*/ 2265594 w 2275119"/>
              <a:gd name="connsiteY130" fmla="*/ 6300788 h 6858000"/>
              <a:gd name="connsiteX131" fmla="*/ 2254482 w 2275119"/>
              <a:gd name="connsiteY131" fmla="*/ 6353175 h 6858000"/>
              <a:gd name="connsiteX132" fmla="*/ 2238607 w 2275119"/>
              <a:gd name="connsiteY132" fmla="*/ 6399213 h 6858000"/>
              <a:gd name="connsiteX133" fmla="*/ 2222732 w 2275119"/>
              <a:gd name="connsiteY133" fmla="*/ 6440488 h 6858000"/>
              <a:gd name="connsiteX134" fmla="*/ 2206857 w 2275119"/>
              <a:gd name="connsiteY134" fmla="*/ 6477000 h 6858000"/>
              <a:gd name="connsiteX135" fmla="*/ 2187807 w 2275119"/>
              <a:gd name="connsiteY135" fmla="*/ 6515100 h 6858000"/>
              <a:gd name="connsiteX136" fmla="*/ 2168757 w 2275119"/>
              <a:gd name="connsiteY136" fmla="*/ 6553200 h 6858000"/>
              <a:gd name="connsiteX137" fmla="*/ 2149707 w 2275119"/>
              <a:gd name="connsiteY137" fmla="*/ 6589713 h 6858000"/>
              <a:gd name="connsiteX138" fmla="*/ 2133832 w 2275119"/>
              <a:gd name="connsiteY138" fmla="*/ 6630988 h 6858000"/>
              <a:gd name="connsiteX139" fmla="*/ 2119544 w 2275119"/>
              <a:gd name="connsiteY139" fmla="*/ 6677025 h 6858000"/>
              <a:gd name="connsiteX140" fmla="*/ 2108432 w 2275119"/>
              <a:gd name="connsiteY140" fmla="*/ 6729413 h 6858000"/>
              <a:gd name="connsiteX141" fmla="*/ 2100494 w 2275119"/>
              <a:gd name="connsiteY141" fmla="*/ 6789738 h 6858000"/>
              <a:gd name="connsiteX142" fmla="*/ 2098907 w 2275119"/>
              <a:gd name="connsiteY142" fmla="*/ 6858000 h 6858000"/>
              <a:gd name="connsiteX143" fmla="*/ 1556068 w 2275119"/>
              <a:gd name="connsiteY143" fmla="*/ 6858000 h 6858000"/>
              <a:gd name="connsiteX144" fmla="*/ 1389294 w 2275119"/>
              <a:gd name="connsiteY144" fmla="*/ 6858000 h 6858000"/>
              <a:gd name="connsiteX145" fmla="*/ 0 w 2275119"/>
              <a:gd name="connsiteY14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2275119" h="6858000">
                <a:moveTo>
                  <a:pt x="0" y="0"/>
                </a:moveTo>
                <a:lnTo>
                  <a:pt x="1389294" y="0"/>
                </a:lnTo>
                <a:lnTo>
                  <a:pt x="1556068" y="0"/>
                </a:lnTo>
                <a:lnTo>
                  <a:pt x="2098907" y="0"/>
                </a:lnTo>
                <a:lnTo>
                  <a:pt x="2100494" y="68263"/>
                </a:lnTo>
                <a:lnTo>
                  <a:pt x="2108432" y="128588"/>
                </a:lnTo>
                <a:lnTo>
                  <a:pt x="2119544" y="180975"/>
                </a:lnTo>
                <a:lnTo>
                  <a:pt x="2133832" y="227013"/>
                </a:lnTo>
                <a:lnTo>
                  <a:pt x="2149707" y="268288"/>
                </a:lnTo>
                <a:lnTo>
                  <a:pt x="2168757" y="304800"/>
                </a:lnTo>
                <a:lnTo>
                  <a:pt x="2187807" y="342900"/>
                </a:lnTo>
                <a:lnTo>
                  <a:pt x="2206857" y="381000"/>
                </a:lnTo>
                <a:lnTo>
                  <a:pt x="2222732" y="417513"/>
                </a:lnTo>
                <a:lnTo>
                  <a:pt x="2238607" y="458788"/>
                </a:lnTo>
                <a:lnTo>
                  <a:pt x="2254482" y="504825"/>
                </a:lnTo>
                <a:lnTo>
                  <a:pt x="2265594" y="557213"/>
                </a:lnTo>
                <a:lnTo>
                  <a:pt x="2271944" y="617538"/>
                </a:lnTo>
                <a:lnTo>
                  <a:pt x="2275119" y="685800"/>
                </a:lnTo>
                <a:lnTo>
                  <a:pt x="2271944" y="754063"/>
                </a:lnTo>
                <a:lnTo>
                  <a:pt x="2265594" y="814388"/>
                </a:lnTo>
                <a:lnTo>
                  <a:pt x="2254482" y="866775"/>
                </a:lnTo>
                <a:lnTo>
                  <a:pt x="2238607" y="912813"/>
                </a:lnTo>
                <a:lnTo>
                  <a:pt x="2222732" y="954088"/>
                </a:lnTo>
                <a:lnTo>
                  <a:pt x="2206857" y="990600"/>
                </a:lnTo>
                <a:lnTo>
                  <a:pt x="2187807" y="1028700"/>
                </a:lnTo>
                <a:lnTo>
                  <a:pt x="2168757" y="1066800"/>
                </a:lnTo>
                <a:lnTo>
                  <a:pt x="2149707" y="1103313"/>
                </a:lnTo>
                <a:lnTo>
                  <a:pt x="2133832" y="1144588"/>
                </a:lnTo>
                <a:lnTo>
                  <a:pt x="2119544" y="1190625"/>
                </a:lnTo>
                <a:lnTo>
                  <a:pt x="2108432" y="1243013"/>
                </a:lnTo>
                <a:lnTo>
                  <a:pt x="2100494" y="1303338"/>
                </a:lnTo>
                <a:lnTo>
                  <a:pt x="2098907" y="1371600"/>
                </a:lnTo>
                <a:lnTo>
                  <a:pt x="2100494" y="1439863"/>
                </a:lnTo>
                <a:lnTo>
                  <a:pt x="2108432" y="1500188"/>
                </a:lnTo>
                <a:lnTo>
                  <a:pt x="2119544" y="1552575"/>
                </a:lnTo>
                <a:lnTo>
                  <a:pt x="2133832" y="1598613"/>
                </a:lnTo>
                <a:lnTo>
                  <a:pt x="2149707" y="1639888"/>
                </a:lnTo>
                <a:lnTo>
                  <a:pt x="2168757" y="1676400"/>
                </a:lnTo>
                <a:lnTo>
                  <a:pt x="2187807" y="1714500"/>
                </a:lnTo>
                <a:lnTo>
                  <a:pt x="2206857" y="1752600"/>
                </a:lnTo>
                <a:lnTo>
                  <a:pt x="2222732" y="1789113"/>
                </a:lnTo>
                <a:lnTo>
                  <a:pt x="2238607" y="1830388"/>
                </a:lnTo>
                <a:lnTo>
                  <a:pt x="2254482" y="1876425"/>
                </a:lnTo>
                <a:lnTo>
                  <a:pt x="2265594" y="1928813"/>
                </a:lnTo>
                <a:lnTo>
                  <a:pt x="2271944" y="1989138"/>
                </a:lnTo>
                <a:lnTo>
                  <a:pt x="2275119" y="2057400"/>
                </a:lnTo>
                <a:lnTo>
                  <a:pt x="2271944" y="2125663"/>
                </a:lnTo>
                <a:lnTo>
                  <a:pt x="2265594" y="2185988"/>
                </a:lnTo>
                <a:lnTo>
                  <a:pt x="2254482" y="2238375"/>
                </a:lnTo>
                <a:lnTo>
                  <a:pt x="2238607" y="2284413"/>
                </a:lnTo>
                <a:lnTo>
                  <a:pt x="2222732" y="2325688"/>
                </a:lnTo>
                <a:lnTo>
                  <a:pt x="2206857" y="2362200"/>
                </a:lnTo>
                <a:lnTo>
                  <a:pt x="2187807" y="2400300"/>
                </a:lnTo>
                <a:lnTo>
                  <a:pt x="2168757" y="2438400"/>
                </a:lnTo>
                <a:lnTo>
                  <a:pt x="2149707" y="2474913"/>
                </a:lnTo>
                <a:lnTo>
                  <a:pt x="2133832" y="2516188"/>
                </a:lnTo>
                <a:lnTo>
                  <a:pt x="2119544" y="2562225"/>
                </a:lnTo>
                <a:lnTo>
                  <a:pt x="2108432" y="2614613"/>
                </a:lnTo>
                <a:lnTo>
                  <a:pt x="2100494" y="2674938"/>
                </a:lnTo>
                <a:lnTo>
                  <a:pt x="2098907" y="2743200"/>
                </a:lnTo>
                <a:lnTo>
                  <a:pt x="2100494" y="2811463"/>
                </a:lnTo>
                <a:lnTo>
                  <a:pt x="2108432" y="2871788"/>
                </a:lnTo>
                <a:lnTo>
                  <a:pt x="2119544" y="2924175"/>
                </a:lnTo>
                <a:lnTo>
                  <a:pt x="2133832" y="2970213"/>
                </a:lnTo>
                <a:lnTo>
                  <a:pt x="2149707" y="3011488"/>
                </a:lnTo>
                <a:lnTo>
                  <a:pt x="2168757" y="3048000"/>
                </a:lnTo>
                <a:lnTo>
                  <a:pt x="2187807" y="3086100"/>
                </a:lnTo>
                <a:lnTo>
                  <a:pt x="2206857" y="3124200"/>
                </a:lnTo>
                <a:lnTo>
                  <a:pt x="2222732" y="3160713"/>
                </a:lnTo>
                <a:lnTo>
                  <a:pt x="2238607" y="3201988"/>
                </a:lnTo>
                <a:lnTo>
                  <a:pt x="2254482" y="3248025"/>
                </a:lnTo>
                <a:lnTo>
                  <a:pt x="2265594" y="3300413"/>
                </a:lnTo>
                <a:lnTo>
                  <a:pt x="2271944" y="3360738"/>
                </a:lnTo>
                <a:lnTo>
                  <a:pt x="2275119" y="3427413"/>
                </a:lnTo>
                <a:lnTo>
                  <a:pt x="2271944" y="3497263"/>
                </a:lnTo>
                <a:lnTo>
                  <a:pt x="2265594" y="3557588"/>
                </a:lnTo>
                <a:lnTo>
                  <a:pt x="2254482" y="3609975"/>
                </a:lnTo>
                <a:lnTo>
                  <a:pt x="2238607" y="3656013"/>
                </a:lnTo>
                <a:lnTo>
                  <a:pt x="2222732" y="3697288"/>
                </a:lnTo>
                <a:lnTo>
                  <a:pt x="2206857" y="3733800"/>
                </a:lnTo>
                <a:lnTo>
                  <a:pt x="2187807" y="3771900"/>
                </a:lnTo>
                <a:lnTo>
                  <a:pt x="2168757" y="3810000"/>
                </a:lnTo>
                <a:lnTo>
                  <a:pt x="2149707" y="3846513"/>
                </a:lnTo>
                <a:lnTo>
                  <a:pt x="2133832" y="3887788"/>
                </a:lnTo>
                <a:lnTo>
                  <a:pt x="2119544" y="3933825"/>
                </a:lnTo>
                <a:lnTo>
                  <a:pt x="2108432" y="3986213"/>
                </a:lnTo>
                <a:lnTo>
                  <a:pt x="2100494" y="4046538"/>
                </a:lnTo>
                <a:lnTo>
                  <a:pt x="2098907" y="4114800"/>
                </a:lnTo>
                <a:lnTo>
                  <a:pt x="2100494" y="4183063"/>
                </a:lnTo>
                <a:lnTo>
                  <a:pt x="2108432" y="4243388"/>
                </a:lnTo>
                <a:lnTo>
                  <a:pt x="2119544" y="4295775"/>
                </a:lnTo>
                <a:lnTo>
                  <a:pt x="2133832" y="4341813"/>
                </a:lnTo>
                <a:lnTo>
                  <a:pt x="2149707" y="4383088"/>
                </a:lnTo>
                <a:lnTo>
                  <a:pt x="2168757" y="4419600"/>
                </a:lnTo>
                <a:lnTo>
                  <a:pt x="2206857" y="4495800"/>
                </a:lnTo>
                <a:lnTo>
                  <a:pt x="2222732" y="4532313"/>
                </a:lnTo>
                <a:lnTo>
                  <a:pt x="2238607" y="4573588"/>
                </a:lnTo>
                <a:lnTo>
                  <a:pt x="2254482" y="4619625"/>
                </a:lnTo>
                <a:lnTo>
                  <a:pt x="2265594" y="4672013"/>
                </a:lnTo>
                <a:lnTo>
                  <a:pt x="2271944" y="4732338"/>
                </a:lnTo>
                <a:lnTo>
                  <a:pt x="2275119" y="4800600"/>
                </a:lnTo>
                <a:lnTo>
                  <a:pt x="2271944" y="4868863"/>
                </a:lnTo>
                <a:lnTo>
                  <a:pt x="2265594" y="4929188"/>
                </a:lnTo>
                <a:lnTo>
                  <a:pt x="2254482" y="4981575"/>
                </a:lnTo>
                <a:lnTo>
                  <a:pt x="2238607" y="5027613"/>
                </a:lnTo>
                <a:lnTo>
                  <a:pt x="2222732" y="5068888"/>
                </a:lnTo>
                <a:lnTo>
                  <a:pt x="2206857" y="5105400"/>
                </a:lnTo>
                <a:lnTo>
                  <a:pt x="2187807" y="5143500"/>
                </a:lnTo>
                <a:lnTo>
                  <a:pt x="2168757" y="5181600"/>
                </a:lnTo>
                <a:lnTo>
                  <a:pt x="2149707" y="5218113"/>
                </a:lnTo>
                <a:lnTo>
                  <a:pt x="2133832" y="5259388"/>
                </a:lnTo>
                <a:lnTo>
                  <a:pt x="2119544" y="5305425"/>
                </a:lnTo>
                <a:lnTo>
                  <a:pt x="2108432" y="5357813"/>
                </a:lnTo>
                <a:lnTo>
                  <a:pt x="2100494" y="5418138"/>
                </a:lnTo>
                <a:lnTo>
                  <a:pt x="2098907" y="5486400"/>
                </a:lnTo>
                <a:lnTo>
                  <a:pt x="2100494" y="5554663"/>
                </a:lnTo>
                <a:lnTo>
                  <a:pt x="2108432" y="5614988"/>
                </a:lnTo>
                <a:lnTo>
                  <a:pt x="2119544" y="5667375"/>
                </a:lnTo>
                <a:lnTo>
                  <a:pt x="2133832" y="5713413"/>
                </a:lnTo>
                <a:lnTo>
                  <a:pt x="2149707" y="5754688"/>
                </a:lnTo>
                <a:lnTo>
                  <a:pt x="2168757" y="5791200"/>
                </a:lnTo>
                <a:lnTo>
                  <a:pt x="2187807" y="5829300"/>
                </a:lnTo>
                <a:lnTo>
                  <a:pt x="2206857" y="5867400"/>
                </a:lnTo>
                <a:lnTo>
                  <a:pt x="2222732" y="5903913"/>
                </a:lnTo>
                <a:lnTo>
                  <a:pt x="2238607" y="5945188"/>
                </a:lnTo>
                <a:lnTo>
                  <a:pt x="2254482" y="5991225"/>
                </a:lnTo>
                <a:lnTo>
                  <a:pt x="2265594" y="6043613"/>
                </a:lnTo>
                <a:lnTo>
                  <a:pt x="2271944" y="6103938"/>
                </a:lnTo>
                <a:lnTo>
                  <a:pt x="2275119" y="6172200"/>
                </a:lnTo>
                <a:lnTo>
                  <a:pt x="2271944" y="6240463"/>
                </a:lnTo>
                <a:lnTo>
                  <a:pt x="2265594" y="6300788"/>
                </a:lnTo>
                <a:lnTo>
                  <a:pt x="2254482" y="6353175"/>
                </a:lnTo>
                <a:lnTo>
                  <a:pt x="2238607" y="6399213"/>
                </a:lnTo>
                <a:lnTo>
                  <a:pt x="2222732" y="6440488"/>
                </a:lnTo>
                <a:lnTo>
                  <a:pt x="2206857" y="6477000"/>
                </a:lnTo>
                <a:lnTo>
                  <a:pt x="2187807" y="6515100"/>
                </a:lnTo>
                <a:lnTo>
                  <a:pt x="2168757" y="6553200"/>
                </a:lnTo>
                <a:lnTo>
                  <a:pt x="2149707" y="6589713"/>
                </a:lnTo>
                <a:lnTo>
                  <a:pt x="2133832" y="6630988"/>
                </a:lnTo>
                <a:lnTo>
                  <a:pt x="2119544" y="6677025"/>
                </a:lnTo>
                <a:lnTo>
                  <a:pt x="2108432" y="6729413"/>
                </a:lnTo>
                <a:lnTo>
                  <a:pt x="2100494" y="6789738"/>
                </a:lnTo>
                <a:lnTo>
                  <a:pt x="2098907" y="6858000"/>
                </a:lnTo>
                <a:lnTo>
                  <a:pt x="1556068" y="6858000"/>
                </a:lnTo>
                <a:lnTo>
                  <a:pt x="138929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30733" name="Rectangle 30732">
            <a:extLst>
              <a:ext uri="{FF2B5EF4-FFF2-40B4-BE49-F238E27FC236}">
                <a16:creationId xmlns:a16="http://schemas.microsoft.com/office/drawing/2014/main" id="{A3AE1F77-1EC8-47BA-A381-B6618A2FCD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30724" name="Rectangle 3">
            <a:extLst>
              <a:ext uri="{FF2B5EF4-FFF2-40B4-BE49-F238E27FC236}">
                <a16:creationId xmlns:a16="http://schemas.microsoft.com/office/drawing/2014/main" id="{E50B94FF-7BF2-FCC6-C729-88D924849E6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71700" y="2178528"/>
            <a:ext cx="6400800" cy="3701065"/>
          </a:xfr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hu-HU" altLang="hu-HU" dirty="0"/>
              <a:t>&lt;?</a:t>
            </a:r>
            <a:r>
              <a:rPr lang="hu-HU" altLang="hu-HU" dirty="0" err="1"/>
              <a:t>xml</a:t>
            </a:r>
            <a:r>
              <a:rPr lang="hu-HU" altLang="hu-HU" dirty="0"/>
              <a:t> version=”1.0”?&gt;</a:t>
            </a:r>
          </a:p>
          <a:p>
            <a:pPr eaLnBrk="1" hangingPunct="1">
              <a:buFontTx/>
              <a:buNone/>
            </a:pPr>
            <a:r>
              <a:rPr lang="hu-HU" altLang="hu-HU" dirty="0"/>
              <a:t>&lt;</a:t>
            </a:r>
            <a:r>
              <a:rPr lang="hu-HU" altLang="hu-HU" dirty="0" err="1"/>
              <a:t>methodResponse</a:t>
            </a:r>
            <a:r>
              <a:rPr lang="hu-HU" altLang="hu-HU" dirty="0"/>
              <a:t>&gt;</a:t>
            </a:r>
          </a:p>
          <a:p>
            <a:pPr eaLnBrk="1" hangingPunct="1">
              <a:buFontTx/>
              <a:buNone/>
            </a:pPr>
            <a:r>
              <a:rPr lang="hu-HU" altLang="hu-HU" dirty="0"/>
              <a:t>&lt;params&gt;</a:t>
            </a:r>
          </a:p>
          <a:p>
            <a:pPr eaLnBrk="1" hangingPunct="1">
              <a:buFontTx/>
              <a:buNone/>
            </a:pPr>
            <a:r>
              <a:rPr lang="hu-HU" altLang="hu-HU" dirty="0"/>
              <a:t>&lt;</a:t>
            </a:r>
            <a:r>
              <a:rPr lang="hu-HU" altLang="hu-HU" dirty="0" err="1"/>
              <a:t>param</a:t>
            </a:r>
            <a:r>
              <a:rPr lang="hu-HU" altLang="hu-HU" dirty="0"/>
              <a:t>&gt;</a:t>
            </a:r>
          </a:p>
          <a:p>
            <a:pPr eaLnBrk="1" hangingPunct="1">
              <a:buFontTx/>
              <a:buNone/>
            </a:pPr>
            <a:r>
              <a:rPr lang="hu-HU" altLang="hu-HU" dirty="0"/>
              <a:t>   &lt;</a:t>
            </a:r>
            <a:r>
              <a:rPr lang="hu-HU" altLang="hu-HU" dirty="0" err="1"/>
              <a:t>value</a:t>
            </a:r>
            <a:r>
              <a:rPr lang="hu-HU" altLang="hu-HU" dirty="0"/>
              <a:t>&gt;&lt;</a:t>
            </a:r>
            <a:r>
              <a:rPr lang="hu-HU" altLang="hu-HU" dirty="0" err="1"/>
              <a:t>double</a:t>
            </a:r>
            <a:r>
              <a:rPr lang="hu-HU" altLang="hu-HU" dirty="0"/>
              <a:t>&gt;21.112&lt;/</a:t>
            </a:r>
            <a:r>
              <a:rPr lang="hu-HU" altLang="hu-HU" dirty="0" err="1"/>
              <a:t>double</a:t>
            </a:r>
            <a:r>
              <a:rPr lang="hu-HU" altLang="hu-HU" dirty="0"/>
              <a:t>&gt;&lt;/</a:t>
            </a:r>
            <a:r>
              <a:rPr lang="hu-HU" altLang="hu-HU" dirty="0" err="1"/>
              <a:t>value</a:t>
            </a:r>
            <a:r>
              <a:rPr lang="hu-HU" altLang="hu-HU" dirty="0"/>
              <a:t>&gt;</a:t>
            </a:r>
          </a:p>
          <a:p>
            <a:pPr eaLnBrk="1" hangingPunct="1">
              <a:buFontTx/>
              <a:buNone/>
            </a:pPr>
            <a:r>
              <a:rPr lang="hu-HU" altLang="hu-HU" dirty="0"/>
              <a:t>&lt;/</a:t>
            </a:r>
            <a:r>
              <a:rPr lang="hu-HU" altLang="hu-HU" dirty="0" err="1"/>
              <a:t>param</a:t>
            </a:r>
            <a:r>
              <a:rPr lang="hu-HU" altLang="hu-HU" dirty="0"/>
              <a:t>&gt;</a:t>
            </a:r>
          </a:p>
          <a:p>
            <a:pPr eaLnBrk="1" hangingPunct="1">
              <a:buFontTx/>
              <a:buNone/>
            </a:pPr>
            <a:r>
              <a:rPr lang="hu-HU" altLang="hu-HU" dirty="0"/>
              <a:t>&lt;/params&gt;</a:t>
            </a:r>
          </a:p>
          <a:p>
            <a:pPr eaLnBrk="1" hangingPunct="1">
              <a:buFontTx/>
              <a:buNone/>
            </a:pPr>
            <a:r>
              <a:rPr lang="hu-HU" altLang="hu-HU" dirty="0"/>
              <a:t>&lt;/</a:t>
            </a:r>
            <a:r>
              <a:rPr lang="hu-HU" altLang="hu-HU" dirty="0" err="1"/>
              <a:t>methodResponse</a:t>
            </a:r>
            <a:r>
              <a:rPr lang="hu-HU" altLang="hu-HU" dirty="0"/>
              <a:t>&gt;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128" name="Rectangle 5127">
            <a:extLst>
              <a:ext uri="{FF2B5EF4-FFF2-40B4-BE49-F238E27FC236}">
                <a16:creationId xmlns:a16="http://schemas.microsoft.com/office/drawing/2014/main" id="{40851669-7281-49C2-8BF0-67BA70EC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22" name="Rectangle 2">
            <a:extLst>
              <a:ext uri="{FF2B5EF4-FFF2-40B4-BE49-F238E27FC236}">
                <a16:creationId xmlns:a16="http://schemas.microsoft.com/office/drawing/2014/main" id="{9A43F40D-6659-D5A4-668B-3DF2F9FAFC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71700" y="382385"/>
            <a:ext cx="6400799" cy="1413758"/>
          </a:xfrm>
        </p:spPr>
        <p:txBody>
          <a:bodyPr anchor="b">
            <a:normAutofit/>
          </a:bodyPr>
          <a:lstStyle/>
          <a:p>
            <a:pPr eaLnBrk="1" hangingPunct="1"/>
            <a:r>
              <a:rPr lang="hu-HU" altLang="hu-HU" sz="3800" dirty="0"/>
              <a:t>Webszolgáltatások</a:t>
            </a:r>
            <a:endParaRPr lang="en-US" altLang="hu-HU" sz="3800" dirty="0"/>
          </a:p>
        </p:txBody>
      </p:sp>
      <p:sp>
        <p:nvSpPr>
          <p:cNvPr id="5130" name="Freeform: Shape 5129">
            <a:extLst>
              <a:ext uri="{FF2B5EF4-FFF2-40B4-BE49-F238E27FC236}">
                <a16:creationId xmlns:a16="http://schemas.microsoft.com/office/drawing/2014/main" id="{16992B13-74C4-4370-93C5-F5403D944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706340" cy="6858000"/>
          </a:xfrm>
          <a:custGeom>
            <a:avLst/>
            <a:gdLst>
              <a:gd name="connsiteX0" fmla="*/ 0 w 2275119"/>
              <a:gd name="connsiteY0" fmla="*/ 0 h 6858000"/>
              <a:gd name="connsiteX1" fmla="*/ 1389294 w 2275119"/>
              <a:gd name="connsiteY1" fmla="*/ 0 h 6858000"/>
              <a:gd name="connsiteX2" fmla="*/ 1556068 w 2275119"/>
              <a:gd name="connsiteY2" fmla="*/ 0 h 6858000"/>
              <a:gd name="connsiteX3" fmla="*/ 2098907 w 2275119"/>
              <a:gd name="connsiteY3" fmla="*/ 0 h 6858000"/>
              <a:gd name="connsiteX4" fmla="*/ 2100494 w 2275119"/>
              <a:gd name="connsiteY4" fmla="*/ 68263 h 6858000"/>
              <a:gd name="connsiteX5" fmla="*/ 2108432 w 2275119"/>
              <a:gd name="connsiteY5" fmla="*/ 128588 h 6858000"/>
              <a:gd name="connsiteX6" fmla="*/ 2119544 w 2275119"/>
              <a:gd name="connsiteY6" fmla="*/ 180975 h 6858000"/>
              <a:gd name="connsiteX7" fmla="*/ 2133832 w 2275119"/>
              <a:gd name="connsiteY7" fmla="*/ 227013 h 6858000"/>
              <a:gd name="connsiteX8" fmla="*/ 2149707 w 2275119"/>
              <a:gd name="connsiteY8" fmla="*/ 268288 h 6858000"/>
              <a:gd name="connsiteX9" fmla="*/ 2168757 w 2275119"/>
              <a:gd name="connsiteY9" fmla="*/ 304800 h 6858000"/>
              <a:gd name="connsiteX10" fmla="*/ 2187807 w 2275119"/>
              <a:gd name="connsiteY10" fmla="*/ 342900 h 6858000"/>
              <a:gd name="connsiteX11" fmla="*/ 2206857 w 2275119"/>
              <a:gd name="connsiteY11" fmla="*/ 381000 h 6858000"/>
              <a:gd name="connsiteX12" fmla="*/ 2222732 w 2275119"/>
              <a:gd name="connsiteY12" fmla="*/ 417513 h 6858000"/>
              <a:gd name="connsiteX13" fmla="*/ 2238607 w 2275119"/>
              <a:gd name="connsiteY13" fmla="*/ 458788 h 6858000"/>
              <a:gd name="connsiteX14" fmla="*/ 2254482 w 2275119"/>
              <a:gd name="connsiteY14" fmla="*/ 504825 h 6858000"/>
              <a:gd name="connsiteX15" fmla="*/ 2265594 w 2275119"/>
              <a:gd name="connsiteY15" fmla="*/ 557213 h 6858000"/>
              <a:gd name="connsiteX16" fmla="*/ 2271944 w 2275119"/>
              <a:gd name="connsiteY16" fmla="*/ 617538 h 6858000"/>
              <a:gd name="connsiteX17" fmla="*/ 2275119 w 2275119"/>
              <a:gd name="connsiteY17" fmla="*/ 685800 h 6858000"/>
              <a:gd name="connsiteX18" fmla="*/ 2271944 w 2275119"/>
              <a:gd name="connsiteY18" fmla="*/ 754063 h 6858000"/>
              <a:gd name="connsiteX19" fmla="*/ 2265594 w 2275119"/>
              <a:gd name="connsiteY19" fmla="*/ 814388 h 6858000"/>
              <a:gd name="connsiteX20" fmla="*/ 2254482 w 2275119"/>
              <a:gd name="connsiteY20" fmla="*/ 866775 h 6858000"/>
              <a:gd name="connsiteX21" fmla="*/ 2238607 w 2275119"/>
              <a:gd name="connsiteY21" fmla="*/ 912813 h 6858000"/>
              <a:gd name="connsiteX22" fmla="*/ 2222732 w 2275119"/>
              <a:gd name="connsiteY22" fmla="*/ 954088 h 6858000"/>
              <a:gd name="connsiteX23" fmla="*/ 2206857 w 2275119"/>
              <a:gd name="connsiteY23" fmla="*/ 990600 h 6858000"/>
              <a:gd name="connsiteX24" fmla="*/ 2187807 w 2275119"/>
              <a:gd name="connsiteY24" fmla="*/ 1028700 h 6858000"/>
              <a:gd name="connsiteX25" fmla="*/ 2168757 w 2275119"/>
              <a:gd name="connsiteY25" fmla="*/ 1066800 h 6858000"/>
              <a:gd name="connsiteX26" fmla="*/ 2149707 w 2275119"/>
              <a:gd name="connsiteY26" fmla="*/ 1103313 h 6858000"/>
              <a:gd name="connsiteX27" fmla="*/ 2133832 w 2275119"/>
              <a:gd name="connsiteY27" fmla="*/ 1144588 h 6858000"/>
              <a:gd name="connsiteX28" fmla="*/ 2119544 w 2275119"/>
              <a:gd name="connsiteY28" fmla="*/ 1190625 h 6858000"/>
              <a:gd name="connsiteX29" fmla="*/ 2108432 w 2275119"/>
              <a:gd name="connsiteY29" fmla="*/ 1243013 h 6858000"/>
              <a:gd name="connsiteX30" fmla="*/ 2100494 w 2275119"/>
              <a:gd name="connsiteY30" fmla="*/ 1303338 h 6858000"/>
              <a:gd name="connsiteX31" fmla="*/ 2098907 w 2275119"/>
              <a:gd name="connsiteY31" fmla="*/ 1371600 h 6858000"/>
              <a:gd name="connsiteX32" fmla="*/ 2100494 w 2275119"/>
              <a:gd name="connsiteY32" fmla="*/ 1439863 h 6858000"/>
              <a:gd name="connsiteX33" fmla="*/ 2108432 w 2275119"/>
              <a:gd name="connsiteY33" fmla="*/ 1500188 h 6858000"/>
              <a:gd name="connsiteX34" fmla="*/ 2119544 w 2275119"/>
              <a:gd name="connsiteY34" fmla="*/ 1552575 h 6858000"/>
              <a:gd name="connsiteX35" fmla="*/ 2133832 w 2275119"/>
              <a:gd name="connsiteY35" fmla="*/ 1598613 h 6858000"/>
              <a:gd name="connsiteX36" fmla="*/ 2149707 w 2275119"/>
              <a:gd name="connsiteY36" fmla="*/ 1639888 h 6858000"/>
              <a:gd name="connsiteX37" fmla="*/ 2168757 w 2275119"/>
              <a:gd name="connsiteY37" fmla="*/ 1676400 h 6858000"/>
              <a:gd name="connsiteX38" fmla="*/ 2187807 w 2275119"/>
              <a:gd name="connsiteY38" fmla="*/ 1714500 h 6858000"/>
              <a:gd name="connsiteX39" fmla="*/ 2206857 w 2275119"/>
              <a:gd name="connsiteY39" fmla="*/ 1752600 h 6858000"/>
              <a:gd name="connsiteX40" fmla="*/ 2222732 w 2275119"/>
              <a:gd name="connsiteY40" fmla="*/ 1789113 h 6858000"/>
              <a:gd name="connsiteX41" fmla="*/ 2238607 w 2275119"/>
              <a:gd name="connsiteY41" fmla="*/ 1830388 h 6858000"/>
              <a:gd name="connsiteX42" fmla="*/ 2254482 w 2275119"/>
              <a:gd name="connsiteY42" fmla="*/ 1876425 h 6858000"/>
              <a:gd name="connsiteX43" fmla="*/ 2265594 w 2275119"/>
              <a:gd name="connsiteY43" fmla="*/ 1928813 h 6858000"/>
              <a:gd name="connsiteX44" fmla="*/ 2271944 w 2275119"/>
              <a:gd name="connsiteY44" fmla="*/ 1989138 h 6858000"/>
              <a:gd name="connsiteX45" fmla="*/ 2275119 w 2275119"/>
              <a:gd name="connsiteY45" fmla="*/ 2057400 h 6858000"/>
              <a:gd name="connsiteX46" fmla="*/ 2271944 w 2275119"/>
              <a:gd name="connsiteY46" fmla="*/ 2125663 h 6858000"/>
              <a:gd name="connsiteX47" fmla="*/ 2265594 w 2275119"/>
              <a:gd name="connsiteY47" fmla="*/ 2185988 h 6858000"/>
              <a:gd name="connsiteX48" fmla="*/ 2254482 w 2275119"/>
              <a:gd name="connsiteY48" fmla="*/ 2238375 h 6858000"/>
              <a:gd name="connsiteX49" fmla="*/ 2238607 w 2275119"/>
              <a:gd name="connsiteY49" fmla="*/ 2284413 h 6858000"/>
              <a:gd name="connsiteX50" fmla="*/ 2222732 w 2275119"/>
              <a:gd name="connsiteY50" fmla="*/ 2325688 h 6858000"/>
              <a:gd name="connsiteX51" fmla="*/ 2206857 w 2275119"/>
              <a:gd name="connsiteY51" fmla="*/ 2362200 h 6858000"/>
              <a:gd name="connsiteX52" fmla="*/ 2187807 w 2275119"/>
              <a:gd name="connsiteY52" fmla="*/ 2400300 h 6858000"/>
              <a:gd name="connsiteX53" fmla="*/ 2168757 w 2275119"/>
              <a:gd name="connsiteY53" fmla="*/ 2438400 h 6858000"/>
              <a:gd name="connsiteX54" fmla="*/ 2149707 w 2275119"/>
              <a:gd name="connsiteY54" fmla="*/ 2474913 h 6858000"/>
              <a:gd name="connsiteX55" fmla="*/ 2133832 w 2275119"/>
              <a:gd name="connsiteY55" fmla="*/ 2516188 h 6858000"/>
              <a:gd name="connsiteX56" fmla="*/ 2119544 w 2275119"/>
              <a:gd name="connsiteY56" fmla="*/ 2562225 h 6858000"/>
              <a:gd name="connsiteX57" fmla="*/ 2108432 w 2275119"/>
              <a:gd name="connsiteY57" fmla="*/ 2614613 h 6858000"/>
              <a:gd name="connsiteX58" fmla="*/ 2100494 w 2275119"/>
              <a:gd name="connsiteY58" fmla="*/ 2674938 h 6858000"/>
              <a:gd name="connsiteX59" fmla="*/ 2098907 w 2275119"/>
              <a:gd name="connsiteY59" fmla="*/ 2743200 h 6858000"/>
              <a:gd name="connsiteX60" fmla="*/ 2100494 w 2275119"/>
              <a:gd name="connsiteY60" fmla="*/ 2811463 h 6858000"/>
              <a:gd name="connsiteX61" fmla="*/ 2108432 w 2275119"/>
              <a:gd name="connsiteY61" fmla="*/ 2871788 h 6858000"/>
              <a:gd name="connsiteX62" fmla="*/ 2119544 w 2275119"/>
              <a:gd name="connsiteY62" fmla="*/ 2924175 h 6858000"/>
              <a:gd name="connsiteX63" fmla="*/ 2133832 w 2275119"/>
              <a:gd name="connsiteY63" fmla="*/ 2970213 h 6858000"/>
              <a:gd name="connsiteX64" fmla="*/ 2149707 w 2275119"/>
              <a:gd name="connsiteY64" fmla="*/ 3011488 h 6858000"/>
              <a:gd name="connsiteX65" fmla="*/ 2168757 w 2275119"/>
              <a:gd name="connsiteY65" fmla="*/ 3048000 h 6858000"/>
              <a:gd name="connsiteX66" fmla="*/ 2187807 w 2275119"/>
              <a:gd name="connsiteY66" fmla="*/ 3086100 h 6858000"/>
              <a:gd name="connsiteX67" fmla="*/ 2206857 w 2275119"/>
              <a:gd name="connsiteY67" fmla="*/ 3124200 h 6858000"/>
              <a:gd name="connsiteX68" fmla="*/ 2222732 w 2275119"/>
              <a:gd name="connsiteY68" fmla="*/ 3160713 h 6858000"/>
              <a:gd name="connsiteX69" fmla="*/ 2238607 w 2275119"/>
              <a:gd name="connsiteY69" fmla="*/ 3201988 h 6858000"/>
              <a:gd name="connsiteX70" fmla="*/ 2254482 w 2275119"/>
              <a:gd name="connsiteY70" fmla="*/ 3248025 h 6858000"/>
              <a:gd name="connsiteX71" fmla="*/ 2265594 w 2275119"/>
              <a:gd name="connsiteY71" fmla="*/ 3300413 h 6858000"/>
              <a:gd name="connsiteX72" fmla="*/ 2271944 w 2275119"/>
              <a:gd name="connsiteY72" fmla="*/ 3360738 h 6858000"/>
              <a:gd name="connsiteX73" fmla="*/ 2275119 w 2275119"/>
              <a:gd name="connsiteY73" fmla="*/ 3427413 h 6858000"/>
              <a:gd name="connsiteX74" fmla="*/ 2271944 w 2275119"/>
              <a:gd name="connsiteY74" fmla="*/ 3497263 h 6858000"/>
              <a:gd name="connsiteX75" fmla="*/ 2265594 w 2275119"/>
              <a:gd name="connsiteY75" fmla="*/ 3557588 h 6858000"/>
              <a:gd name="connsiteX76" fmla="*/ 2254482 w 2275119"/>
              <a:gd name="connsiteY76" fmla="*/ 3609975 h 6858000"/>
              <a:gd name="connsiteX77" fmla="*/ 2238607 w 2275119"/>
              <a:gd name="connsiteY77" fmla="*/ 3656013 h 6858000"/>
              <a:gd name="connsiteX78" fmla="*/ 2222732 w 2275119"/>
              <a:gd name="connsiteY78" fmla="*/ 3697288 h 6858000"/>
              <a:gd name="connsiteX79" fmla="*/ 2206857 w 2275119"/>
              <a:gd name="connsiteY79" fmla="*/ 3733800 h 6858000"/>
              <a:gd name="connsiteX80" fmla="*/ 2187807 w 2275119"/>
              <a:gd name="connsiteY80" fmla="*/ 3771900 h 6858000"/>
              <a:gd name="connsiteX81" fmla="*/ 2168757 w 2275119"/>
              <a:gd name="connsiteY81" fmla="*/ 3810000 h 6858000"/>
              <a:gd name="connsiteX82" fmla="*/ 2149707 w 2275119"/>
              <a:gd name="connsiteY82" fmla="*/ 3846513 h 6858000"/>
              <a:gd name="connsiteX83" fmla="*/ 2133832 w 2275119"/>
              <a:gd name="connsiteY83" fmla="*/ 3887788 h 6858000"/>
              <a:gd name="connsiteX84" fmla="*/ 2119544 w 2275119"/>
              <a:gd name="connsiteY84" fmla="*/ 3933825 h 6858000"/>
              <a:gd name="connsiteX85" fmla="*/ 2108432 w 2275119"/>
              <a:gd name="connsiteY85" fmla="*/ 3986213 h 6858000"/>
              <a:gd name="connsiteX86" fmla="*/ 2100494 w 2275119"/>
              <a:gd name="connsiteY86" fmla="*/ 4046538 h 6858000"/>
              <a:gd name="connsiteX87" fmla="*/ 2098907 w 2275119"/>
              <a:gd name="connsiteY87" fmla="*/ 4114800 h 6858000"/>
              <a:gd name="connsiteX88" fmla="*/ 2100494 w 2275119"/>
              <a:gd name="connsiteY88" fmla="*/ 4183063 h 6858000"/>
              <a:gd name="connsiteX89" fmla="*/ 2108432 w 2275119"/>
              <a:gd name="connsiteY89" fmla="*/ 4243388 h 6858000"/>
              <a:gd name="connsiteX90" fmla="*/ 2119544 w 2275119"/>
              <a:gd name="connsiteY90" fmla="*/ 4295775 h 6858000"/>
              <a:gd name="connsiteX91" fmla="*/ 2133832 w 2275119"/>
              <a:gd name="connsiteY91" fmla="*/ 4341813 h 6858000"/>
              <a:gd name="connsiteX92" fmla="*/ 2149707 w 2275119"/>
              <a:gd name="connsiteY92" fmla="*/ 4383088 h 6858000"/>
              <a:gd name="connsiteX93" fmla="*/ 2168757 w 2275119"/>
              <a:gd name="connsiteY93" fmla="*/ 4419600 h 6858000"/>
              <a:gd name="connsiteX94" fmla="*/ 2206857 w 2275119"/>
              <a:gd name="connsiteY94" fmla="*/ 4495800 h 6858000"/>
              <a:gd name="connsiteX95" fmla="*/ 2222732 w 2275119"/>
              <a:gd name="connsiteY95" fmla="*/ 4532313 h 6858000"/>
              <a:gd name="connsiteX96" fmla="*/ 2238607 w 2275119"/>
              <a:gd name="connsiteY96" fmla="*/ 4573588 h 6858000"/>
              <a:gd name="connsiteX97" fmla="*/ 2254482 w 2275119"/>
              <a:gd name="connsiteY97" fmla="*/ 4619625 h 6858000"/>
              <a:gd name="connsiteX98" fmla="*/ 2265594 w 2275119"/>
              <a:gd name="connsiteY98" fmla="*/ 4672013 h 6858000"/>
              <a:gd name="connsiteX99" fmla="*/ 2271944 w 2275119"/>
              <a:gd name="connsiteY99" fmla="*/ 4732338 h 6858000"/>
              <a:gd name="connsiteX100" fmla="*/ 2275119 w 2275119"/>
              <a:gd name="connsiteY100" fmla="*/ 4800600 h 6858000"/>
              <a:gd name="connsiteX101" fmla="*/ 2271944 w 2275119"/>
              <a:gd name="connsiteY101" fmla="*/ 4868863 h 6858000"/>
              <a:gd name="connsiteX102" fmla="*/ 2265594 w 2275119"/>
              <a:gd name="connsiteY102" fmla="*/ 4929188 h 6858000"/>
              <a:gd name="connsiteX103" fmla="*/ 2254482 w 2275119"/>
              <a:gd name="connsiteY103" fmla="*/ 4981575 h 6858000"/>
              <a:gd name="connsiteX104" fmla="*/ 2238607 w 2275119"/>
              <a:gd name="connsiteY104" fmla="*/ 5027613 h 6858000"/>
              <a:gd name="connsiteX105" fmla="*/ 2222732 w 2275119"/>
              <a:gd name="connsiteY105" fmla="*/ 5068888 h 6858000"/>
              <a:gd name="connsiteX106" fmla="*/ 2206857 w 2275119"/>
              <a:gd name="connsiteY106" fmla="*/ 5105400 h 6858000"/>
              <a:gd name="connsiteX107" fmla="*/ 2187807 w 2275119"/>
              <a:gd name="connsiteY107" fmla="*/ 5143500 h 6858000"/>
              <a:gd name="connsiteX108" fmla="*/ 2168757 w 2275119"/>
              <a:gd name="connsiteY108" fmla="*/ 5181600 h 6858000"/>
              <a:gd name="connsiteX109" fmla="*/ 2149707 w 2275119"/>
              <a:gd name="connsiteY109" fmla="*/ 5218113 h 6858000"/>
              <a:gd name="connsiteX110" fmla="*/ 2133832 w 2275119"/>
              <a:gd name="connsiteY110" fmla="*/ 5259388 h 6858000"/>
              <a:gd name="connsiteX111" fmla="*/ 2119544 w 2275119"/>
              <a:gd name="connsiteY111" fmla="*/ 5305425 h 6858000"/>
              <a:gd name="connsiteX112" fmla="*/ 2108432 w 2275119"/>
              <a:gd name="connsiteY112" fmla="*/ 5357813 h 6858000"/>
              <a:gd name="connsiteX113" fmla="*/ 2100494 w 2275119"/>
              <a:gd name="connsiteY113" fmla="*/ 5418138 h 6858000"/>
              <a:gd name="connsiteX114" fmla="*/ 2098907 w 2275119"/>
              <a:gd name="connsiteY114" fmla="*/ 5486400 h 6858000"/>
              <a:gd name="connsiteX115" fmla="*/ 2100494 w 2275119"/>
              <a:gd name="connsiteY115" fmla="*/ 5554663 h 6858000"/>
              <a:gd name="connsiteX116" fmla="*/ 2108432 w 2275119"/>
              <a:gd name="connsiteY116" fmla="*/ 5614988 h 6858000"/>
              <a:gd name="connsiteX117" fmla="*/ 2119544 w 2275119"/>
              <a:gd name="connsiteY117" fmla="*/ 5667375 h 6858000"/>
              <a:gd name="connsiteX118" fmla="*/ 2133832 w 2275119"/>
              <a:gd name="connsiteY118" fmla="*/ 5713413 h 6858000"/>
              <a:gd name="connsiteX119" fmla="*/ 2149707 w 2275119"/>
              <a:gd name="connsiteY119" fmla="*/ 5754688 h 6858000"/>
              <a:gd name="connsiteX120" fmla="*/ 2168757 w 2275119"/>
              <a:gd name="connsiteY120" fmla="*/ 5791200 h 6858000"/>
              <a:gd name="connsiteX121" fmla="*/ 2187807 w 2275119"/>
              <a:gd name="connsiteY121" fmla="*/ 5829300 h 6858000"/>
              <a:gd name="connsiteX122" fmla="*/ 2206857 w 2275119"/>
              <a:gd name="connsiteY122" fmla="*/ 5867400 h 6858000"/>
              <a:gd name="connsiteX123" fmla="*/ 2222732 w 2275119"/>
              <a:gd name="connsiteY123" fmla="*/ 5903913 h 6858000"/>
              <a:gd name="connsiteX124" fmla="*/ 2238607 w 2275119"/>
              <a:gd name="connsiteY124" fmla="*/ 5945188 h 6858000"/>
              <a:gd name="connsiteX125" fmla="*/ 2254482 w 2275119"/>
              <a:gd name="connsiteY125" fmla="*/ 5991225 h 6858000"/>
              <a:gd name="connsiteX126" fmla="*/ 2265594 w 2275119"/>
              <a:gd name="connsiteY126" fmla="*/ 6043613 h 6858000"/>
              <a:gd name="connsiteX127" fmla="*/ 2271944 w 2275119"/>
              <a:gd name="connsiteY127" fmla="*/ 6103938 h 6858000"/>
              <a:gd name="connsiteX128" fmla="*/ 2275119 w 2275119"/>
              <a:gd name="connsiteY128" fmla="*/ 6172200 h 6858000"/>
              <a:gd name="connsiteX129" fmla="*/ 2271944 w 2275119"/>
              <a:gd name="connsiteY129" fmla="*/ 6240463 h 6858000"/>
              <a:gd name="connsiteX130" fmla="*/ 2265594 w 2275119"/>
              <a:gd name="connsiteY130" fmla="*/ 6300788 h 6858000"/>
              <a:gd name="connsiteX131" fmla="*/ 2254482 w 2275119"/>
              <a:gd name="connsiteY131" fmla="*/ 6353175 h 6858000"/>
              <a:gd name="connsiteX132" fmla="*/ 2238607 w 2275119"/>
              <a:gd name="connsiteY132" fmla="*/ 6399213 h 6858000"/>
              <a:gd name="connsiteX133" fmla="*/ 2222732 w 2275119"/>
              <a:gd name="connsiteY133" fmla="*/ 6440488 h 6858000"/>
              <a:gd name="connsiteX134" fmla="*/ 2206857 w 2275119"/>
              <a:gd name="connsiteY134" fmla="*/ 6477000 h 6858000"/>
              <a:gd name="connsiteX135" fmla="*/ 2187807 w 2275119"/>
              <a:gd name="connsiteY135" fmla="*/ 6515100 h 6858000"/>
              <a:gd name="connsiteX136" fmla="*/ 2168757 w 2275119"/>
              <a:gd name="connsiteY136" fmla="*/ 6553200 h 6858000"/>
              <a:gd name="connsiteX137" fmla="*/ 2149707 w 2275119"/>
              <a:gd name="connsiteY137" fmla="*/ 6589713 h 6858000"/>
              <a:gd name="connsiteX138" fmla="*/ 2133832 w 2275119"/>
              <a:gd name="connsiteY138" fmla="*/ 6630988 h 6858000"/>
              <a:gd name="connsiteX139" fmla="*/ 2119544 w 2275119"/>
              <a:gd name="connsiteY139" fmla="*/ 6677025 h 6858000"/>
              <a:gd name="connsiteX140" fmla="*/ 2108432 w 2275119"/>
              <a:gd name="connsiteY140" fmla="*/ 6729413 h 6858000"/>
              <a:gd name="connsiteX141" fmla="*/ 2100494 w 2275119"/>
              <a:gd name="connsiteY141" fmla="*/ 6789738 h 6858000"/>
              <a:gd name="connsiteX142" fmla="*/ 2098907 w 2275119"/>
              <a:gd name="connsiteY142" fmla="*/ 6858000 h 6858000"/>
              <a:gd name="connsiteX143" fmla="*/ 1556068 w 2275119"/>
              <a:gd name="connsiteY143" fmla="*/ 6858000 h 6858000"/>
              <a:gd name="connsiteX144" fmla="*/ 1389294 w 2275119"/>
              <a:gd name="connsiteY144" fmla="*/ 6858000 h 6858000"/>
              <a:gd name="connsiteX145" fmla="*/ 0 w 2275119"/>
              <a:gd name="connsiteY14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2275119" h="6858000">
                <a:moveTo>
                  <a:pt x="0" y="0"/>
                </a:moveTo>
                <a:lnTo>
                  <a:pt x="1389294" y="0"/>
                </a:lnTo>
                <a:lnTo>
                  <a:pt x="1556068" y="0"/>
                </a:lnTo>
                <a:lnTo>
                  <a:pt x="2098907" y="0"/>
                </a:lnTo>
                <a:lnTo>
                  <a:pt x="2100494" y="68263"/>
                </a:lnTo>
                <a:lnTo>
                  <a:pt x="2108432" y="128588"/>
                </a:lnTo>
                <a:lnTo>
                  <a:pt x="2119544" y="180975"/>
                </a:lnTo>
                <a:lnTo>
                  <a:pt x="2133832" y="227013"/>
                </a:lnTo>
                <a:lnTo>
                  <a:pt x="2149707" y="268288"/>
                </a:lnTo>
                <a:lnTo>
                  <a:pt x="2168757" y="304800"/>
                </a:lnTo>
                <a:lnTo>
                  <a:pt x="2187807" y="342900"/>
                </a:lnTo>
                <a:lnTo>
                  <a:pt x="2206857" y="381000"/>
                </a:lnTo>
                <a:lnTo>
                  <a:pt x="2222732" y="417513"/>
                </a:lnTo>
                <a:lnTo>
                  <a:pt x="2238607" y="458788"/>
                </a:lnTo>
                <a:lnTo>
                  <a:pt x="2254482" y="504825"/>
                </a:lnTo>
                <a:lnTo>
                  <a:pt x="2265594" y="557213"/>
                </a:lnTo>
                <a:lnTo>
                  <a:pt x="2271944" y="617538"/>
                </a:lnTo>
                <a:lnTo>
                  <a:pt x="2275119" y="685800"/>
                </a:lnTo>
                <a:lnTo>
                  <a:pt x="2271944" y="754063"/>
                </a:lnTo>
                <a:lnTo>
                  <a:pt x="2265594" y="814388"/>
                </a:lnTo>
                <a:lnTo>
                  <a:pt x="2254482" y="866775"/>
                </a:lnTo>
                <a:lnTo>
                  <a:pt x="2238607" y="912813"/>
                </a:lnTo>
                <a:lnTo>
                  <a:pt x="2222732" y="954088"/>
                </a:lnTo>
                <a:lnTo>
                  <a:pt x="2206857" y="990600"/>
                </a:lnTo>
                <a:lnTo>
                  <a:pt x="2187807" y="1028700"/>
                </a:lnTo>
                <a:lnTo>
                  <a:pt x="2168757" y="1066800"/>
                </a:lnTo>
                <a:lnTo>
                  <a:pt x="2149707" y="1103313"/>
                </a:lnTo>
                <a:lnTo>
                  <a:pt x="2133832" y="1144588"/>
                </a:lnTo>
                <a:lnTo>
                  <a:pt x="2119544" y="1190625"/>
                </a:lnTo>
                <a:lnTo>
                  <a:pt x="2108432" y="1243013"/>
                </a:lnTo>
                <a:lnTo>
                  <a:pt x="2100494" y="1303338"/>
                </a:lnTo>
                <a:lnTo>
                  <a:pt x="2098907" y="1371600"/>
                </a:lnTo>
                <a:lnTo>
                  <a:pt x="2100494" y="1439863"/>
                </a:lnTo>
                <a:lnTo>
                  <a:pt x="2108432" y="1500188"/>
                </a:lnTo>
                <a:lnTo>
                  <a:pt x="2119544" y="1552575"/>
                </a:lnTo>
                <a:lnTo>
                  <a:pt x="2133832" y="1598613"/>
                </a:lnTo>
                <a:lnTo>
                  <a:pt x="2149707" y="1639888"/>
                </a:lnTo>
                <a:lnTo>
                  <a:pt x="2168757" y="1676400"/>
                </a:lnTo>
                <a:lnTo>
                  <a:pt x="2187807" y="1714500"/>
                </a:lnTo>
                <a:lnTo>
                  <a:pt x="2206857" y="1752600"/>
                </a:lnTo>
                <a:lnTo>
                  <a:pt x="2222732" y="1789113"/>
                </a:lnTo>
                <a:lnTo>
                  <a:pt x="2238607" y="1830388"/>
                </a:lnTo>
                <a:lnTo>
                  <a:pt x="2254482" y="1876425"/>
                </a:lnTo>
                <a:lnTo>
                  <a:pt x="2265594" y="1928813"/>
                </a:lnTo>
                <a:lnTo>
                  <a:pt x="2271944" y="1989138"/>
                </a:lnTo>
                <a:lnTo>
                  <a:pt x="2275119" y="2057400"/>
                </a:lnTo>
                <a:lnTo>
                  <a:pt x="2271944" y="2125663"/>
                </a:lnTo>
                <a:lnTo>
                  <a:pt x="2265594" y="2185988"/>
                </a:lnTo>
                <a:lnTo>
                  <a:pt x="2254482" y="2238375"/>
                </a:lnTo>
                <a:lnTo>
                  <a:pt x="2238607" y="2284413"/>
                </a:lnTo>
                <a:lnTo>
                  <a:pt x="2222732" y="2325688"/>
                </a:lnTo>
                <a:lnTo>
                  <a:pt x="2206857" y="2362200"/>
                </a:lnTo>
                <a:lnTo>
                  <a:pt x="2187807" y="2400300"/>
                </a:lnTo>
                <a:lnTo>
                  <a:pt x="2168757" y="2438400"/>
                </a:lnTo>
                <a:lnTo>
                  <a:pt x="2149707" y="2474913"/>
                </a:lnTo>
                <a:lnTo>
                  <a:pt x="2133832" y="2516188"/>
                </a:lnTo>
                <a:lnTo>
                  <a:pt x="2119544" y="2562225"/>
                </a:lnTo>
                <a:lnTo>
                  <a:pt x="2108432" y="2614613"/>
                </a:lnTo>
                <a:lnTo>
                  <a:pt x="2100494" y="2674938"/>
                </a:lnTo>
                <a:lnTo>
                  <a:pt x="2098907" y="2743200"/>
                </a:lnTo>
                <a:lnTo>
                  <a:pt x="2100494" y="2811463"/>
                </a:lnTo>
                <a:lnTo>
                  <a:pt x="2108432" y="2871788"/>
                </a:lnTo>
                <a:lnTo>
                  <a:pt x="2119544" y="2924175"/>
                </a:lnTo>
                <a:lnTo>
                  <a:pt x="2133832" y="2970213"/>
                </a:lnTo>
                <a:lnTo>
                  <a:pt x="2149707" y="3011488"/>
                </a:lnTo>
                <a:lnTo>
                  <a:pt x="2168757" y="3048000"/>
                </a:lnTo>
                <a:lnTo>
                  <a:pt x="2187807" y="3086100"/>
                </a:lnTo>
                <a:lnTo>
                  <a:pt x="2206857" y="3124200"/>
                </a:lnTo>
                <a:lnTo>
                  <a:pt x="2222732" y="3160713"/>
                </a:lnTo>
                <a:lnTo>
                  <a:pt x="2238607" y="3201988"/>
                </a:lnTo>
                <a:lnTo>
                  <a:pt x="2254482" y="3248025"/>
                </a:lnTo>
                <a:lnTo>
                  <a:pt x="2265594" y="3300413"/>
                </a:lnTo>
                <a:lnTo>
                  <a:pt x="2271944" y="3360738"/>
                </a:lnTo>
                <a:lnTo>
                  <a:pt x="2275119" y="3427413"/>
                </a:lnTo>
                <a:lnTo>
                  <a:pt x="2271944" y="3497263"/>
                </a:lnTo>
                <a:lnTo>
                  <a:pt x="2265594" y="3557588"/>
                </a:lnTo>
                <a:lnTo>
                  <a:pt x="2254482" y="3609975"/>
                </a:lnTo>
                <a:lnTo>
                  <a:pt x="2238607" y="3656013"/>
                </a:lnTo>
                <a:lnTo>
                  <a:pt x="2222732" y="3697288"/>
                </a:lnTo>
                <a:lnTo>
                  <a:pt x="2206857" y="3733800"/>
                </a:lnTo>
                <a:lnTo>
                  <a:pt x="2187807" y="3771900"/>
                </a:lnTo>
                <a:lnTo>
                  <a:pt x="2168757" y="3810000"/>
                </a:lnTo>
                <a:lnTo>
                  <a:pt x="2149707" y="3846513"/>
                </a:lnTo>
                <a:lnTo>
                  <a:pt x="2133832" y="3887788"/>
                </a:lnTo>
                <a:lnTo>
                  <a:pt x="2119544" y="3933825"/>
                </a:lnTo>
                <a:lnTo>
                  <a:pt x="2108432" y="3986213"/>
                </a:lnTo>
                <a:lnTo>
                  <a:pt x="2100494" y="4046538"/>
                </a:lnTo>
                <a:lnTo>
                  <a:pt x="2098907" y="4114800"/>
                </a:lnTo>
                <a:lnTo>
                  <a:pt x="2100494" y="4183063"/>
                </a:lnTo>
                <a:lnTo>
                  <a:pt x="2108432" y="4243388"/>
                </a:lnTo>
                <a:lnTo>
                  <a:pt x="2119544" y="4295775"/>
                </a:lnTo>
                <a:lnTo>
                  <a:pt x="2133832" y="4341813"/>
                </a:lnTo>
                <a:lnTo>
                  <a:pt x="2149707" y="4383088"/>
                </a:lnTo>
                <a:lnTo>
                  <a:pt x="2168757" y="4419600"/>
                </a:lnTo>
                <a:lnTo>
                  <a:pt x="2206857" y="4495800"/>
                </a:lnTo>
                <a:lnTo>
                  <a:pt x="2222732" y="4532313"/>
                </a:lnTo>
                <a:lnTo>
                  <a:pt x="2238607" y="4573588"/>
                </a:lnTo>
                <a:lnTo>
                  <a:pt x="2254482" y="4619625"/>
                </a:lnTo>
                <a:lnTo>
                  <a:pt x="2265594" y="4672013"/>
                </a:lnTo>
                <a:lnTo>
                  <a:pt x="2271944" y="4732338"/>
                </a:lnTo>
                <a:lnTo>
                  <a:pt x="2275119" y="4800600"/>
                </a:lnTo>
                <a:lnTo>
                  <a:pt x="2271944" y="4868863"/>
                </a:lnTo>
                <a:lnTo>
                  <a:pt x="2265594" y="4929188"/>
                </a:lnTo>
                <a:lnTo>
                  <a:pt x="2254482" y="4981575"/>
                </a:lnTo>
                <a:lnTo>
                  <a:pt x="2238607" y="5027613"/>
                </a:lnTo>
                <a:lnTo>
                  <a:pt x="2222732" y="5068888"/>
                </a:lnTo>
                <a:lnTo>
                  <a:pt x="2206857" y="5105400"/>
                </a:lnTo>
                <a:lnTo>
                  <a:pt x="2187807" y="5143500"/>
                </a:lnTo>
                <a:lnTo>
                  <a:pt x="2168757" y="5181600"/>
                </a:lnTo>
                <a:lnTo>
                  <a:pt x="2149707" y="5218113"/>
                </a:lnTo>
                <a:lnTo>
                  <a:pt x="2133832" y="5259388"/>
                </a:lnTo>
                <a:lnTo>
                  <a:pt x="2119544" y="5305425"/>
                </a:lnTo>
                <a:lnTo>
                  <a:pt x="2108432" y="5357813"/>
                </a:lnTo>
                <a:lnTo>
                  <a:pt x="2100494" y="5418138"/>
                </a:lnTo>
                <a:lnTo>
                  <a:pt x="2098907" y="5486400"/>
                </a:lnTo>
                <a:lnTo>
                  <a:pt x="2100494" y="5554663"/>
                </a:lnTo>
                <a:lnTo>
                  <a:pt x="2108432" y="5614988"/>
                </a:lnTo>
                <a:lnTo>
                  <a:pt x="2119544" y="5667375"/>
                </a:lnTo>
                <a:lnTo>
                  <a:pt x="2133832" y="5713413"/>
                </a:lnTo>
                <a:lnTo>
                  <a:pt x="2149707" y="5754688"/>
                </a:lnTo>
                <a:lnTo>
                  <a:pt x="2168757" y="5791200"/>
                </a:lnTo>
                <a:lnTo>
                  <a:pt x="2187807" y="5829300"/>
                </a:lnTo>
                <a:lnTo>
                  <a:pt x="2206857" y="5867400"/>
                </a:lnTo>
                <a:lnTo>
                  <a:pt x="2222732" y="5903913"/>
                </a:lnTo>
                <a:lnTo>
                  <a:pt x="2238607" y="5945188"/>
                </a:lnTo>
                <a:lnTo>
                  <a:pt x="2254482" y="5991225"/>
                </a:lnTo>
                <a:lnTo>
                  <a:pt x="2265594" y="6043613"/>
                </a:lnTo>
                <a:lnTo>
                  <a:pt x="2271944" y="6103938"/>
                </a:lnTo>
                <a:lnTo>
                  <a:pt x="2275119" y="6172200"/>
                </a:lnTo>
                <a:lnTo>
                  <a:pt x="2271944" y="6240463"/>
                </a:lnTo>
                <a:lnTo>
                  <a:pt x="2265594" y="6300788"/>
                </a:lnTo>
                <a:lnTo>
                  <a:pt x="2254482" y="6353175"/>
                </a:lnTo>
                <a:lnTo>
                  <a:pt x="2238607" y="6399213"/>
                </a:lnTo>
                <a:lnTo>
                  <a:pt x="2222732" y="6440488"/>
                </a:lnTo>
                <a:lnTo>
                  <a:pt x="2206857" y="6477000"/>
                </a:lnTo>
                <a:lnTo>
                  <a:pt x="2187807" y="6515100"/>
                </a:lnTo>
                <a:lnTo>
                  <a:pt x="2168757" y="6553200"/>
                </a:lnTo>
                <a:lnTo>
                  <a:pt x="2149707" y="6589713"/>
                </a:lnTo>
                <a:lnTo>
                  <a:pt x="2133832" y="6630988"/>
                </a:lnTo>
                <a:lnTo>
                  <a:pt x="2119544" y="6677025"/>
                </a:lnTo>
                <a:lnTo>
                  <a:pt x="2108432" y="6729413"/>
                </a:lnTo>
                <a:lnTo>
                  <a:pt x="2100494" y="6789738"/>
                </a:lnTo>
                <a:lnTo>
                  <a:pt x="2098907" y="6858000"/>
                </a:lnTo>
                <a:lnTo>
                  <a:pt x="1556068" y="6858000"/>
                </a:lnTo>
                <a:lnTo>
                  <a:pt x="138929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5132" name="Rectangle 5131">
            <a:extLst>
              <a:ext uri="{FF2B5EF4-FFF2-40B4-BE49-F238E27FC236}">
                <a16:creationId xmlns:a16="http://schemas.microsoft.com/office/drawing/2014/main" id="{A3AE1F77-1EC8-47BA-A381-B6618A2FCD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61546300-EBB2-2A3A-15EC-64CE7418362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71700" y="2178528"/>
            <a:ext cx="6400800" cy="3701065"/>
          </a:xfrm>
        </p:spPr>
        <p:txBody>
          <a:bodyPr>
            <a:normAutofit/>
          </a:bodyPr>
          <a:lstStyle/>
          <a:p>
            <a:pPr eaLnBrk="1" hangingPunct="1"/>
            <a:r>
              <a:rPr lang="hu-HU" altLang="hu-HU"/>
              <a:t>1960-as évek szoftverkrízis:</a:t>
            </a:r>
          </a:p>
          <a:p>
            <a:pPr lvl="1" eaLnBrk="1" hangingPunct="1"/>
            <a:r>
              <a:rPr lang="hu-HU" altLang="hu-HU"/>
              <a:t>egyre nagyobb gyártási költségek</a:t>
            </a:r>
          </a:p>
          <a:p>
            <a:pPr lvl="1" eaLnBrk="1" hangingPunct="1"/>
            <a:r>
              <a:rPr lang="hu-HU" altLang="hu-HU"/>
              <a:t>időben megvalósíthatatlan projektek</a:t>
            </a:r>
          </a:p>
          <a:p>
            <a:pPr eaLnBrk="1" hangingPunct="1"/>
            <a:r>
              <a:rPr lang="hu-HU" altLang="hu-HU"/>
              <a:t>Megoldás: akkoriban a strukturált programozás</a:t>
            </a:r>
          </a:p>
          <a:p>
            <a:pPr lvl="1" eaLnBrk="1" hangingPunct="1"/>
            <a:r>
              <a:rPr lang="hu-HU" altLang="hu-HU"/>
              <a:t>később az objektum orientált programozás</a:t>
            </a:r>
          </a:p>
          <a:p>
            <a:pPr lvl="2" eaLnBrk="1" hangingPunct="1">
              <a:buFontTx/>
              <a:buNone/>
            </a:pPr>
            <a:r>
              <a:rPr lang="hu-HU" altLang="hu-HU"/>
              <a:t>jellemzői: minden objektum tulajdonsággal és viselkedéssel rendelkezik</a:t>
            </a:r>
          </a:p>
          <a:p>
            <a:pPr lvl="2" eaLnBrk="1" hangingPunct="1">
              <a:buFontTx/>
              <a:buNone/>
            </a:pPr>
            <a:r>
              <a:rPr lang="hu-HU" altLang="hu-HU"/>
              <a:t>osztály: az objektum általános formája</a:t>
            </a:r>
          </a:p>
          <a:p>
            <a:pPr lvl="2" eaLnBrk="1" hangingPunct="1">
              <a:buFontTx/>
              <a:buNone/>
            </a:pPr>
            <a:r>
              <a:rPr lang="hu-HU" altLang="hu-HU"/>
              <a:t>öröklődés: az gyermek osztályok öröklik a szülők tulajdonságait </a:t>
            </a:r>
          </a:p>
          <a:p>
            <a:pPr lvl="2" eaLnBrk="1" hangingPunct="1">
              <a:buFontTx/>
              <a:buNone/>
            </a:pPr>
            <a:r>
              <a:rPr lang="hu-HU" altLang="hu-HU"/>
              <a:t>		</a:t>
            </a:r>
            <a:endParaRPr lang="en-US" altLang="hu-HU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753" name="Rectangle 31752">
            <a:extLst>
              <a:ext uri="{FF2B5EF4-FFF2-40B4-BE49-F238E27FC236}">
                <a16:creationId xmlns:a16="http://schemas.microsoft.com/office/drawing/2014/main" id="{40851669-7281-49C2-8BF0-67BA70EC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761F5C3A-AA5C-D6C1-892B-32D3D8CFA8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71700" y="382385"/>
            <a:ext cx="6400799" cy="1413758"/>
          </a:xfrm>
        </p:spPr>
        <p:txBody>
          <a:bodyPr anchor="b">
            <a:normAutofit/>
          </a:bodyPr>
          <a:lstStyle/>
          <a:p>
            <a:pPr algn="ctr" eaLnBrk="1" hangingPunct="1"/>
            <a:r>
              <a:rPr lang="hu-HU" altLang="hu-HU" sz="3800"/>
              <a:t>XML-RPC válasz</a:t>
            </a:r>
            <a:endParaRPr lang="en-US" altLang="hu-HU" sz="3800"/>
          </a:p>
        </p:txBody>
      </p:sp>
      <p:sp>
        <p:nvSpPr>
          <p:cNvPr id="31755" name="Freeform: Shape 31754">
            <a:extLst>
              <a:ext uri="{FF2B5EF4-FFF2-40B4-BE49-F238E27FC236}">
                <a16:creationId xmlns:a16="http://schemas.microsoft.com/office/drawing/2014/main" id="{16992B13-74C4-4370-93C5-F5403D944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706340" cy="6858000"/>
          </a:xfrm>
          <a:custGeom>
            <a:avLst/>
            <a:gdLst>
              <a:gd name="connsiteX0" fmla="*/ 0 w 2275119"/>
              <a:gd name="connsiteY0" fmla="*/ 0 h 6858000"/>
              <a:gd name="connsiteX1" fmla="*/ 1389294 w 2275119"/>
              <a:gd name="connsiteY1" fmla="*/ 0 h 6858000"/>
              <a:gd name="connsiteX2" fmla="*/ 1556068 w 2275119"/>
              <a:gd name="connsiteY2" fmla="*/ 0 h 6858000"/>
              <a:gd name="connsiteX3" fmla="*/ 2098907 w 2275119"/>
              <a:gd name="connsiteY3" fmla="*/ 0 h 6858000"/>
              <a:gd name="connsiteX4" fmla="*/ 2100494 w 2275119"/>
              <a:gd name="connsiteY4" fmla="*/ 68263 h 6858000"/>
              <a:gd name="connsiteX5" fmla="*/ 2108432 w 2275119"/>
              <a:gd name="connsiteY5" fmla="*/ 128588 h 6858000"/>
              <a:gd name="connsiteX6" fmla="*/ 2119544 w 2275119"/>
              <a:gd name="connsiteY6" fmla="*/ 180975 h 6858000"/>
              <a:gd name="connsiteX7" fmla="*/ 2133832 w 2275119"/>
              <a:gd name="connsiteY7" fmla="*/ 227013 h 6858000"/>
              <a:gd name="connsiteX8" fmla="*/ 2149707 w 2275119"/>
              <a:gd name="connsiteY8" fmla="*/ 268288 h 6858000"/>
              <a:gd name="connsiteX9" fmla="*/ 2168757 w 2275119"/>
              <a:gd name="connsiteY9" fmla="*/ 304800 h 6858000"/>
              <a:gd name="connsiteX10" fmla="*/ 2187807 w 2275119"/>
              <a:gd name="connsiteY10" fmla="*/ 342900 h 6858000"/>
              <a:gd name="connsiteX11" fmla="*/ 2206857 w 2275119"/>
              <a:gd name="connsiteY11" fmla="*/ 381000 h 6858000"/>
              <a:gd name="connsiteX12" fmla="*/ 2222732 w 2275119"/>
              <a:gd name="connsiteY12" fmla="*/ 417513 h 6858000"/>
              <a:gd name="connsiteX13" fmla="*/ 2238607 w 2275119"/>
              <a:gd name="connsiteY13" fmla="*/ 458788 h 6858000"/>
              <a:gd name="connsiteX14" fmla="*/ 2254482 w 2275119"/>
              <a:gd name="connsiteY14" fmla="*/ 504825 h 6858000"/>
              <a:gd name="connsiteX15" fmla="*/ 2265594 w 2275119"/>
              <a:gd name="connsiteY15" fmla="*/ 557213 h 6858000"/>
              <a:gd name="connsiteX16" fmla="*/ 2271944 w 2275119"/>
              <a:gd name="connsiteY16" fmla="*/ 617538 h 6858000"/>
              <a:gd name="connsiteX17" fmla="*/ 2275119 w 2275119"/>
              <a:gd name="connsiteY17" fmla="*/ 685800 h 6858000"/>
              <a:gd name="connsiteX18" fmla="*/ 2271944 w 2275119"/>
              <a:gd name="connsiteY18" fmla="*/ 754063 h 6858000"/>
              <a:gd name="connsiteX19" fmla="*/ 2265594 w 2275119"/>
              <a:gd name="connsiteY19" fmla="*/ 814388 h 6858000"/>
              <a:gd name="connsiteX20" fmla="*/ 2254482 w 2275119"/>
              <a:gd name="connsiteY20" fmla="*/ 866775 h 6858000"/>
              <a:gd name="connsiteX21" fmla="*/ 2238607 w 2275119"/>
              <a:gd name="connsiteY21" fmla="*/ 912813 h 6858000"/>
              <a:gd name="connsiteX22" fmla="*/ 2222732 w 2275119"/>
              <a:gd name="connsiteY22" fmla="*/ 954088 h 6858000"/>
              <a:gd name="connsiteX23" fmla="*/ 2206857 w 2275119"/>
              <a:gd name="connsiteY23" fmla="*/ 990600 h 6858000"/>
              <a:gd name="connsiteX24" fmla="*/ 2187807 w 2275119"/>
              <a:gd name="connsiteY24" fmla="*/ 1028700 h 6858000"/>
              <a:gd name="connsiteX25" fmla="*/ 2168757 w 2275119"/>
              <a:gd name="connsiteY25" fmla="*/ 1066800 h 6858000"/>
              <a:gd name="connsiteX26" fmla="*/ 2149707 w 2275119"/>
              <a:gd name="connsiteY26" fmla="*/ 1103313 h 6858000"/>
              <a:gd name="connsiteX27" fmla="*/ 2133832 w 2275119"/>
              <a:gd name="connsiteY27" fmla="*/ 1144588 h 6858000"/>
              <a:gd name="connsiteX28" fmla="*/ 2119544 w 2275119"/>
              <a:gd name="connsiteY28" fmla="*/ 1190625 h 6858000"/>
              <a:gd name="connsiteX29" fmla="*/ 2108432 w 2275119"/>
              <a:gd name="connsiteY29" fmla="*/ 1243013 h 6858000"/>
              <a:gd name="connsiteX30" fmla="*/ 2100494 w 2275119"/>
              <a:gd name="connsiteY30" fmla="*/ 1303338 h 6858000"/>
              <a:gd name="connsiteX31" fmla="*/ 2098907 w 2275119"/>
              <a:gd name="connsiteY31" fmla="*/ 1371600 h 6858000"/>
              <a:gd name="connsiteX32" fmla="*/ 2100494 w 2275119"/>
              <a:gd name="connsiteY32" fmla="*/ 1439863 h 6858000"/>
              <a:gd name="connsiteX33" fmla="*/ 2108432 w 2275119"/>
              <a:gd name="connsiteY33" fmla="*/ 1500188 h 6858000"/>
              <a:gd name="connsiteX34" fmla="*/ 2119544 w 2275119"/>
              <a:gd name="connsiteY34" fmla="*/ 1552575 h 6858000"/>
              <a:gd name="connsiteX35" fmla="*/ 2133832 w 2275119"/>
              <a:gd name="connsiteY35" fmla="*/ 1598613 h 6858000"/>
              <a:gd name="connsiteX36" fmla="*/ 2149707 w 2275119"/>
              <a:gd name="connsiteY36" fmla="*/ 1639888 h 6858000"/>
              <a:gd name="connsiteX37" fmla="*/ 2168757 w 2275119"/>
              <a:gd name="connsiteY37" fmla="*/ 1676400 h 6858000"/>
              <a:gd name="connsiteX38" fmla="*/ 2187807 w 2275119"/>
              <a:gd name="connsiteY38" fmla="*/ 1714500 h 6858000"/>
              <a:gd name="connsiteX39" fmla="*/ 2206857 w 2275119"/>
              <a:gd name="connsiteY39" fmla="*/ 1752600 h 6858000"/>
              <a:gd name="connsiteX40" fmla="*/ 2222732 w 2275119"/>
              <a:gd name="connsiteY40" fmla="*/ 1789113 h 6858000"/>
              <a:gd name="connsiteX41" fmla="*/ 2238607 w 2275119"/>
              <a:gd name="connsiteY41" fmla="*/ 1830388 h 6858000"/>
              <a:gd name="connsiteX42" fmla="*/ 2254482 w 2275119"/>
              <a:gd name="connsiteY42" fmla="*/ 1876425 h 6858000"/>
              <a:gd name="connsiteX43" fmla="*/ 2265594 w 2275119"/>
              <a:gd name="connsiteY43" fmla="*/ 1928813 h 6858000"/>
              <a:gd name="connsiteX44" fmla="*/ 2271944 w 2275119"/>
              <a:gd name="connsiteY44" fmla="*/ 1989138 h 6858000"/>
              <a:gd name="connsiteX45" fmla="*/ 2275119 w 2275119"/>
              <a:gd name="connsiteY45" fmla="*/ 2057400 h 6858000"/>
              <a:gd name="connsiteX46" fmla="*/ 2271944 w 2275119"/>
              <a:gd name="connsiteY46" fmla="*/ 2125663 h 6858000"/>
              <a:gd name="connsiteX47" fmla="*/ 2265594 w 2275119"/>
              <a:gd name="connsiteY47" fmla="*/ 2185988 h 6858000"/>
              <a:gd name="connsiteX48" fmla="*/ 2254482 w 2275119"/>
              <a:gd name="connsiteY48" fmla="*/ 2238375 h 6858000"/>
              <a:gd name="connsiteX49" fmla="*/ 2238607 w 2275119"/>
              <a:gd name="connsiteY49" fmla="*/ 2284413 h 6858000"/>
              <a:gd name="connsiteX50" fmla="*/ 2222732 w 2275119"/>
              <a:gd name="connsiteY50" fmla="*/ 2325688 h 6858000"/>
              <a:gd name="connsiteX51" fmla="*/ 2206857 w 2275119"/>
              <a:gd name="connsiteY51" fmla="*/ 2362200 h 6858000"/>
              <a:gd name="connsiteX52" fmla="*/ 2187807 w 2275119"/>
              <a:gd name="connsiteY52" fmla="*/ 2400300 h 6858000"/>
              <a:gd name="connsiteX53" fmla="*/ 2168757 w 2275119"/>
              <a:gd name="connsiteY53" fmla="*/ 2438400 h 6858000"/>
              <a:gd name="connsiteX54" fmla="*/ 2149707 w 2275119"/>
              <a:gd name="connsiteY54" fmla="*/ 2474913 h 6858000"/>
              <a:gd name="connsiteX55" fmla="*/ 2133832 w 2275119"/>
              <a:gd name="connsiteY55" fmla="*/ 2516188 h 6858000"/>
              <a:gd name="connsiteX56" fmla="*/ 2119544 w 2275119"/>
              <a:gd name="connsiteY56" fmla="*/ 2562225 h 6858000"/>
              <a:gd name="connsiteX57" fmla="*/ 2108432 w 2275119"/>
              <a:gd name="connsiteY57" fmla="*/ 2614613 h 6858000"/>
              <a:gd name="connsiteX58" fmla="*/ 2100494 w 2275119"/>
              <a:gd name="connsiteY58" fmla="*/ 2674938 h 6858000"/>
              <a:gd name="connsiteX59" fmla="*/ 2098907 w 2275119"/>
              <a:gd name="connsiteY59" fmla="*/ 2743200 h 6858000"/>
              <a:gd name="connsiteX60" fmla="*/ 2100494 w 2275119"/>
              <a:gd name="connsiteY60" fmla="*/ 2811463 h 6858000"/>
              <a:gd name="connsiteX61" fmla="*/ 2108432 w 2275119"/>
              <a:gd name="connsiteY61" fmla="*/ 2871788 h 6858000"/>
              <a:gd name="connsiteX62" fmla="*/ 2119544 w 2275119"/>
              <a:gd name="connsiteY62" fmla="*/ 2924175 h 6858000"/>
              <a:gd name="connsiteX63" fmla="*/ 2133832 w 2275119"/>
              <a:gd name="connsiteY63" fmla="*/ 2970213 h 6858000"/>
              <a:gd name="connsiteX64" fmla="*/ 2149707 w 2275119"/>
              <a:gd name="connsiteY64" fmla="*/ 3011488 h 6858000"/>
              <a:gd name="connsiteX65" fmla="*/ 2168757 w 2275119"/>
              <a:gd name="connsiteY65" fmla="*/ 3048000 h 6858000"/>
              <a:gd name="connsiteX66" fmla="*/ 2187807 w 2275119"/>
              <a:gd name="connsiteY66" fmla="*/ 3086100 h 6858000"/>
              <a:gd name="connsiteX67" fmla="*/ 2206857 w 2275119"/>
              <a:gd name="connsiteY67" fmla="*/ 3124200 h 6858000"/>
              <a:gd name="connsiteX68" fmla="*/ 2222732 w 2275119"/>
              <a:gd name="connsiteY68" fmla="*/ 3160713 h 6858000"/>
              <a:gd name="connsiteX69" fmla="*/ 2238607 w 2275119"/>
              <a:gd name="connsiteY69" fmla="*/ 3201988 h 6858000"/>
              <a:gd name="connsiteX70" fmla="*/ 2254482 w 2275119"/>
              <a:gd name="connsiteY70" fmla="*/ 3248025 h 6858000"/>
              <a:gd name="connsiteX71" fmla="*/ 2265594 w 2275119"/>
              <a:gd name="connsiteY71" fmla="*/ 3300413 h 6858000"/>
              <a:gd name="connsiteX72" fmla="*/ 2271944 w 2275119"/>
              <a:gd name="connsiteY72" fmla="*/ 3360738 h 6858000"/>
              <a:gd name="connsiteX73" fmla="*/ 2275119 w 2275119"/>
              <a:gd name="connsiteY73" fmla="*/ 3427413 h 6858000"/>
              <a:gd name="connsiteX74" fmla="*/ 2271944 w 2275119"/>
              <a:gd name="connsiteY74" fmla="*/ 3497263 h 6858000"/>
              <a:gd name="connsiteX75" fmla="*/ 2265594 w 2275119"/>
              <a:gd name="connsiteY75" fmla="*/ 3557588 h 6858000"/>
              <a:gd name="connsiteX76" fmla="*/ 2254482 w 2275119"/>
              <a:gd name="connsiteY76" fmla="*/ 3609975 h 6858000"/>
              <a:gd name="connsiteX77" fmla="*/ 2238607 w 2275119"/>
              <a:gd name="connsiteY77" fmla="*/ 3656013 h 6858000"/>
              <a:gd name="connsiteX78" fmla="*/ 2222732 w 2275119"/>
              <a:gd name="connsiteY78" fmla="*/ 3697288 h 6858000"/>
              <a:gd name="connsiteX79" fmla="*/ 2206857 w 2275119"/>
              <a:gd name="connsiteY79" fmla="*/ 3733800 h 6858000"/>
              <a:gd name="connsiteX80" fmla="*/ 2187807 w 2275119"/>
              <a:gd name="connsiteY80" fmla="*/ 3771900 h 6858000"/>
              <a:gd name="connsiteX81" fmla="*/ 2168757 w 2275119"/>
              <a:gd name="connsiteY81" fmla="*/ 3810000 h 6858000"/>
              <a:gd name="connsiteX82" fmla="*/ 2149707 w 2275119"/>
              <a:gd name="connsiteY82" fmla="*/ 3846513 h 6858000"/>
              <a:gd name="connsiteX83" fmla="*/ 2133832 w 2275119"/>
              <a:gd name="connsiteY83" fmla="*/ 3887788 h 6858000"/>
              <a:gd name="connsiteX84" fmla="*/ 2119544 w 2275119"/>
              <a:gd name="connsiteY84" fmla="*/ 3933825 h 6858000"/>
              <a:gd name="connsiteX85" fmla="*/ 2108432 w 2275119"/>
              <a:gd name="connsiteY85" fmla="*/ 3986213 h 6858000"/>
              <a:gd name="connsiteX86" fmla="*/ 2100494 w 2275119"/>
              <a:gd name="connsiteY86" fmla="*/ 4046538 h 6858000"/>
              <a:gd name="connsiteX87" fmla="*/ 2098907 w 2275119"/>
              <a:gd name="connsiteY87" fmla="*/ 4114800 h 6858000"/>
              <a:gd name="connsiteX88" fmla="*/ 2100494 w 2275119"/>
              <a:gd name="connsiteY88" fmla="*/ 4183063 h 6858000"/>
              <a:gd name="connsiteX89" fmla="*/ 2108432 w 2275119"/>
              <a:gd name="connsiteY89" fmla="*/ 4243388 h 6858000"/>
              <a:gd name="connsiteX90" fmla="*/ 2119544 w 2275119"/>
              <a:gd name="connsiteY90" fmla="*/ 4295775 h 6858000"/>
              <a:gd name="connsiteX91" fmla="*/ 2133832 w 2275119"/>
              <a:gd name="connsiteY91" fmla="*/ 4341813 h 6858000"/>
              <a:gd name="connsiteX92" fmla="*/ 2149707 w 2275119"/>
              <a:gd name="connsiteY92" fmla="*/ 4383088 h 6858000"/>
              <a:gd name="connsiteX93" fmla="*/ 2168757 w 2275119"/>
              <a:gd name="connsiteY93" fmla="*/ 4419600 h 6858000"/>
              <a:gd name="connsiteX94" fmla="*/ 2206857 w 2275119"/>
              <a:gd name="connsiteY94" fmla="*/ 4495800 h 6858000"/>
              <a:gd name="connsiteX95" fmla="*/ 2222732 w 2275119"/>
              <a:gd name="connsiteY95" fmla="*/ 4532313 h 6858000"/>
              <a:gd name="connsiteX96" fmla="*/ 2238607 w 2275119"/>
              <a:gd name="connsiteY96" fmla="*/ 4573588 h 6858000"/>
              <a:gd name="connsiteX97" fmla="*/ 2254482 w 2275119"/>
              <a:gd name="connsiteY97" fmla="*/ 4619625 h 6858000"/>
              <a:gd name="connsiteX98" fmla="*/ 2265594 w 2275119"/>
              <a:gd name="connsiteY98" fmla="*/ 4672013 h 6858000"/>
              <a:gd name="connsiteX99" fmla="*/ 2271944 w 2275119"/>
              <a:gd name="connsiteY99" fmla="*/ 4732338 h 6858000"/>
              <a:gd name="connsiteX100" fmla="*/ 2275119 w 2275119"/>
              <a:gd name="connsiteY100" fmla="*/ 4800600 h 6858000"/>
              <a:gd name="connsiteX101" fmla="*/ 2271944 w 2275119"/>
              <a:gd name="connsiteY101" fmla="*/ 4868863 h 6858000"/>
              <a:gd name="connsiteX102" fmla="*/ 2265594 w 2275119"/>
              <a:gd name="connsiteY102" fmla="*/ 4929188 h 6858000"/>
              <a:gd name="connsiteX103" fmla="*/ 2254482 w 2275119"/>
              <a:gd name="connsiteY103" fmla="*/ 4981575 h 6858000"/>
              <a:gd name="connsiteX104" fmla="*/ 2238607 w 2275119"/>
              <a:gd name="connsiteY104" fmla="*/ 5027613 h 6858000"/>
              <a:gd name="connsiteX105" fmla="*/ 2222732 w 2275119"/>
              <a:gd name="connsiteY105" fmla="*/ 5068888 h 6858000"/>
              <a:gd name="connsiteX106" fmla="*/ 2206857 w 2275119"/>
              <a:gd name="connsiteY106" fmla="*/ 5105400 h 6858000"/>
              <a:gd name="connsiteX107" fmla="*/ 2187807 w 2275119"/>
              <a:gd name="connsiteY107" fmla="*/ 5143500 h 6858000"/>
              <a:gd name="connsiteX108" fmla="*/ 2168757 w 2275119"/>
              <a:gd name="connsiteY108" fmla="*/ 5181600 h 6858000"/>
              <a:gd name="connsiteX109" fmla="*/ 2149707 w 2275119"/>
              <a:gd name="connsiteY109" fmla="*/ 5218113 h 6858000"/>
              <a:gd name="connsiteX110" fmla="*/ 2133832 w 2275119"/>
              <a:gd name="connsiteY110" fmla="*/ 5259388 h 6858000"/>
              <a:gd name="connsiteX111" fmla="*/ 2119544 w 2275119"/>
              <a:gd name="connsiteY111" fmla="*/ 5305425 h 6858000"/>
              <a:gd name="connsiteX112" fmla="*/ 2108432 w 2275119"/>
              <a:gd name="connsiteY112" fmla="*/ 5357813 h 6858000"/>
              <a:gd name="connsiteX113" fmla="*/ 2100494 w 2275119"/>
              <a:gd name="connsiteY113" fmla="*/ 5418138 h 6858000"/>
              <a:gd name="connsiteX114" fmla="*/ 2098907 w 2275119"/>
              <a:gd name="connsiteY114" fmla="*/ 5486400 h 6858000"/>
              <a:gd name="connsiteX115" fmla="*/ 2100494 w 2275119"/>
              <a:gd name="connsiteY115" fmla="*/ 5554663 h 6858000"/>
              <a:gd name="connsiteX116" fmla="*/ 2108432 w 2275119"/>
              <a:gd name="connsiteY116" fmla="*/ 5614988 h 6858000"/>
              <a:gd name="connsiteX117" fmla="*/ 2119544 w 2275119"/>
              <a:gd name="connsiteY117" fmla="*/ 5667375 h 6858000"/>
              <a:gd name="connsiteX118" fmla="*/ 2133832 w 2275119"/>
              <a:gd name="connsiteY118" fmla="*/ 5713413 h 6858000"/>
              <a:gd name="connsiteX119" fmla="*/ 2149707 w 2275119"/>
              <a:gd name="connsiteY119" fmla="*/ 5754688 h 6858000"/>
              <a:gd name="connsiteX120" fmla="*/ 2168757 w 2275119"/>
              <a:gd name="connsiteY120" fmla="*/ 5791200 h 6858000"/>
              <a:gd name="connsiteX121" fmla="*/ 2187807 w 2275119"/>
              <a:gd name="connsiteY121" fmla="*/ 5829300 h 6858000"/>
              <a:gd name="connsiteX122" fmla="*/ 2206857 w 2275119"/>
              <a:gd name="connsiteY122" fmla="*/ 5867400 h 6858000"/>
              <a:gd name="connsiteX123" fmla="*/ 2222732 w 2275119"/>
              <a:gd name="connsiteY123" fmla="*/ 5903913 h 6858000"/>
              <a:gd name="connsiteX124" fmla="*/ 2238607 w 2275119"/>
              <a:gd name="connsiteY124" fmla="*/ 5945188 h 6858000"/>
              <a:gd name="connsiteX125" fmla="*/ 2254482 w 2275119"/>
              <a:gd name="connsiteY125" fmla="*/ 5991225 h 6858000"/>
              <a:gd name="connsiteX126" fmla="*/ 2265594 w 2275119"/>
              <a:gd name="connsiteY126" fmla="*/ 6043613 h 6858000"/>
              <a:gd name="connsiteX127" fmla="*/ 2271944 w 2275119"/>
              <a:gd name="connsiteY127" fmla="*/ 6103938 h 6858000"/>
              <a:gd name="connsiteX128" fmla="*/ 2275119 w 2275119"/>
              <a:gd name="connsiteY128" fmla="*/ 6172200 h 6858000"/>
              <a:gd name="connsiteX129" fmla="*/ 2271944 w 2275119"/>
              <a:gd name="connsiteY129" fmla="*/ 6240463 h 6858000"/>
              <a:gd name="connsiteX130" fmla="*/ 2265594 w 2275119"/>
              <a:gd name="connsiteY130" fmla="*/ 6300788 h 6858000"/>
              <a:gd name="connsiteX131" fmla="*/ 2254482 w 2275119"/>
              <a:gd name="connsiteY131" fmla="*/ 6353175 h 6858000"/>
              <a:gd name="connsiteX132" fmla="*/ 2238607 w 2275119"/>
              <a:gd name="connsiteY132" fmla="*/ 6399213 h 6858000"/>
              <a:gd name="connsiteX133" fmla="*/ 2222732 w 2275119"/>
              <a:gd name="connsiteY133" fmla="*/ 6440488 h 6858000"/>
              <a:gd name="connsiteX134" fmla="*/ 2206857 w 2275119"/>
              <a:gd name="connsiteY134" fmla="*/ 6477000 h 6858000"/>
              <a:gd name="connsiteX135" fmla="*/ 2187807 w 2275119"/>
              <a:gd name="connsiteY135" fmla="*/ 6515100 h 6858000"/>
              <a:gd name="connsiteX136" fmla="*/ 2168757 w 2275119"/>
              <a:gd name="connsiteY136" fmla="*/ 6553200 h 6858000"/>
              <a:gd name="connsiteX137" fmla="*/ 2149707 w 2275119"/>
              <a:gd name="connsiteY137" fmla="*/ 6589713 h 6858000"/>
              <a:gd name="connsiteX138" fmla="*/ 2133832 w 2275119"/>
              <a:gd name="connsiteY138" fmla="*/ 6630988 h 6858000"/>
              <a:gd name="connsiteX139" fmla="*/ 2119544 w 2275119"/>
              <a:gd name="connsiteY139" fmla="*/ 6677025 h 6858000"/>
              <a:gd name="connsiteX140" fmla="*/ 2108432 w 2275119"/>
              <a:gd name="connsiteY140" fmla="*/ 6729413 h 6858000"/>
              <a:gd name="connsiteX141" fmla="*/ 2100494 w 2275119"/>
              <a:gd name="connsiteY141" fmla="*/ 6789738 h 6858000"/>
              <a:gd name="connsiteX142" fmla="*/ 2098907 w 2275119"/>
              <a:gd name="connsiteY142" fmla="*/ 6858000 h 6858000"/>
              <a:gd name="connsiteX143" fmla="*/ 1556068 w 2275119"/>
              <a:gd name="connsiteY143" fmla="*/ 6858000 h 6858000"/>
              <a:gd name="connsiteX144" fmla="*/ 1389294 w 2275119"/>
              <a:gd name="connsiteY144" fmla="*/ 6858000 h 6858000"/>
              <a:gd name="connsiteX145" fmla="*/ 0 w 2275119"/>
              <a:gd name="connsiteY14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2275119" h="6858000">
                <a:moveTo>
                  <a:pt x="0" y="0"/>
                </a:moveTo>
                <a:lnTo>
                  <a:pt x="1389294" y="0"/>
                </a:lnTo>
                <a:lnTo>
                  <a:pt x="1556068" y="0"/>
                </a:lnTo>
                <a:lnTo>
                  <a:pt x="2098907" y="0"/>
                </a:lnTo>
                <a:lnTo>
                  <a:pt x="2100494" y="68263"/>
                </a:lnTo>
                <a:lnTo>
                  <a:pt x="2108432" y="128588"/>
                </a:lnTo>
                <a:lnTo>
                  <a:pt x="2119544" y="180975"/>
                </a:lnTo>
                <a:lnTo>
                  <a:pt x="2133832" y="227013"/>
                </a:lnTo>
                <a:lnTo>
                  <a:pt x="2149707" y="268288"/>
                </a:lnTo>
                <a:lnTo>
                  <a:pt x="2168757" y="304800"/>
                </a:lnTo>
                <a:lnTo>
                  <a:pt x="2187807" y="342900"/>
                </a:lnTo>
                <a:lnTo>
                  <a:pt x="2206857" y="381000"/>
                </a:lnTo>
                <a:lnTo>
                  <a:pt x="2222732" y="417513"/>
                </a:lnTo>
                <a:lnTo>
                  <a:pt x="2238607" y="458788"/>
                </a:lnTo>
                <a:lnTo>
                  <a:pt x="2254482" y="504825"/>
                </a:lnTo>
                <a:lnTo>
                  <a:pt x="2265594" y="557213"/>
                </a:lnTo>
                <a:lnTo>
                  <a:pt x="2271944" y="617538"/>
                </a:lnTo>
                <a:lnTo>
                  <a:pt x="2275119" y="685800"/>
                </a:lnTo>
                <a:lnTo>
                  <a:pt x="2271944" y="754063"/>
                </a:lnTo>
                <a:lnTo>
                  <a:pt x="2265594" y="814388"/>
                </a:lnTo>
                <a:lnTo>
                  <a:pt x="2254482" y="866775"/>
                </a:lnTo>
                <a:lnTo>
                  <a:pt x="2238607" y="912813"/>
                </a:lnTo>
                <a:lnTo>
                  <a:pt x="2222732" y="954088"/>
                </a:lnTo>
                <a:lnTo>
                  <a:pt x="2206857" y="990600"/>
                </a:lnTo>
                <a:lnTo>
                  <a:pt x="2187807" y="1028700"/>
                </a:lnTo>
                <a:lnTo>
                  <a:pt x="2168757" y="1066800"/>
                </a:lnTo>
                <a:lnTo>
                  <a:pt x="2149707" y="1103313"/>
                </a:lnTo>
                <a:lnTo>
                  <a:pt x="2133832" y="1144588"/>
                </a:lnTo>
                <a:lnTo>
                  <a:pt x="2119544" y="1190625"/>
                </a:lnTo>
                <a:lnTo>
                  <a:pt x="2108432" y="1243013"/>
                </a:lnTo>
                <a:lnTo>
                  <a:pt x="2100494" y="1303338"/>
                </a:lnTo>
                <a:lnTo>
                  <a:pt x="2098907" y="1371600"/>
                </a:lnTo>
                <a:lnTo>
                  <a:pt x="2100494" y="1439863"/>
                </a:lnTo>
                <a:lnTo>
                  <a:pt x="2108432" y="1500188"/>
                </a:lnTo>
                <a:lnTo>
                  <a:pt x="2119544" y="1552575"/>
                </a:lnTo>
                <a:lnTo>
                  <a:pt x="2133832" y="1598613"/>
                </a:lnTo>
                <a:lnTo>
                  <a:pt x="2149707" y="1639888"/>
                </a:lnTo>
                <a:lnTo>
                  <a:pt x="2168757" y="1676400"/>
                </a:lnTo>
                <a:lnTo>
                  <a:pt x="2187807" y="1714500"/>
                </a:lnTo>
                <a:lnTo>
                  <a:pt x="2206857" y="1752600"/>
                </a:lnTo>
                <a:lnTo>
                  <a:pt x="2222732" y="1789113"/>
                </a:lnTo>
                <a:lnTo>
                  <a:pt x="2238607" y="1830388"/>
                </a:lnTo>
                <a:lnTo>
                  <a:pt x="2254482" y="1876425"/>
                </a:lnTo>
                <a:lnTo>
                  <a:pt x="2265594" y="1928813"/>
                </a:lnTo>
                <a:lnTo>
                  <a:pt x="2271944" y="1989138"/>
                </a:lnTo>
                <a:lnTo>
                  <a:pt x="2275119" y="2057400"/>
                </a:lnTo>
                <a:lnTo>
                  <a:pt x="2271944" y="2125663"/>
                </a:lnTo>
                <a:lnTo>
                  <a:pt x="2265594" y="2185988"/>
                </a:lnTo>
                <a:lnTo>
                  <a:pt x="2254482" y="2238375"/>
                </a:lnTo>
                <a:lnTo>
                  <a:pt x="2238607" y="2284413"/>
                </a:lnTo>
                <a:lnTo>
                  <a:pt x="2222732" y="2325688"/>
                </a:lnTo>
                <a:lnTo>
                  <a:pt x="2206857" y="2362200"/>
                </a:lnTo>
                <a:lnTo>
                  <a:pt x="2187807" y="2400300"/>
                </a:lnTo>
                <a:lnTo>
                  <a:pt x="2168757" y="2438400"/>
                </a:lnTo>
                <a:lnTo>
                  <a:pt x="2149707" y="2474913"/>
                </a:lnTo>
                <a:lnTo>
                  <a:pt x="2133832" y="2516188"/>
                </a:lnTo>
                <a:lnTo>
                  <a:pt x="2119544" y="2562225"/>
                </a:lnTo>
                <a:lnTo>
                  <a:pt x="2108432" y="2614613"/>
                </a:lnTo>
                <a:lnTo>
                  <a:pt x="2100494" y="2674938"/>
                </a:lnTo>
                <a:lnTo>
                  <a:pt x="2098907" y="2743200"/>
                </a:lnTo>
                <a:lnTo>
                  <a:pt x="2100494" y="2811463"/>
                </a:lnTo>
                <a:lnTo>
                  <a:pt x="2108432" y="2871788"/>
                </a:lnTo>
                <a:lnTo>
                  <a:pt x="2119544" y="2924175"/>
                </a:lnTo>
                <a:lnTo>
                  <a:pt x="2133832" y="2970213"/>
                </a:lnTo>
                <a:lnTo>
                  <a:pt x="2149707" y="3011488"/>
                </a:lnTo>
                <a:lnTo>
                  <a:pt x="2168757" y="3048000"/>
                </a:lnTo>
                <a:lnTo>
                  <a:pt x="2187807" y="3086100"/>
                </a:lnTo>
                <a:lnTo>
                  <a:pt x="2206857" y="3124200"/>
                </a:lnTo>
                <a:lnTo>
                  <a:pt x="2222732" y="3160713"/>
                </a:lnTo>
                <a:lnTo>
                  <a:pt x="2238607" y="3201988"/>
                </a:lnTo>
                <a:lnTo>
                  <a:pt x="2254482" y="3248025"/>
                </a:lnTo>
                <a:lnTo>
                  <a:pt x="2265594" y="3300413"/>
                </a:lnTo>
                <a:lnTo>
                  <a:pt x="2271944" y="3360738"/>
                </a:lnTo>
                <a:lnTo>
                  <a:pt x="2275119" y="3427413"/>
                </a:lnTo>
                <a:lnTo>
                  <a:pt x="2271944" y="3497263"/>
                </a:lnTo>
                <a:lnTo>
                  <a:pt x="2265594" y="3557588"/>
                </a:lnTo>
                <a:lnTo>
                  <a:pt x="2254482" y="3609975"/>
                </a:lnTo>
                <a:lnTo>
                  <a:pt x="2238607" y="3656013"/>
                </a:lnTo>
                <a:lnTo>
                  <a:pt x="2222732" y="3697288"/>
                </a:lnTo>
                <a:lnTo>
                  <a:pt x="2206857" y="3733800"/>
                </a:lnTo>
                <a:lnTo>
                  <a:pt x="2187807" y="3771900"/>
                </a:lnTo>
                <a:lnTo>
                  <a:pt x="2168757" y="3810000"/>
                </a:lnTo>
                <a:lnTo>
                  <a:pt x="2149707" y="3846513"/>
                </a:lnTo>
                <a:lnTo>
                  <a:pt x="2133832" y="3887788"/>
                </a:lnTo>
                <a:lnTo>
                  <a:pt x="2119544" y="3933825"/>
                </a:lnTo>
                <a:lnTo>
                  <a:pt x="2108432" y="3986213"/>
                </a:lnTo>
                <a:lnTo>
                  <a:pt x="2100494" y="4046538"/>
                </a:lnTo>
                <a:lnTo>
                  <a:pt x="2098907" y="4114800"/>
                </a:lnTo>
                <a:lnTo>
                  <a:pt x="2100494" y="4183063"/>
                </a:lnTo>
                <a:lnTo>
                  <a:pt x="2108432" y="4243388"/>
                </a:lnTo>
                <a:lnTo>
                  <a:pt x="2119544" y="4295775"/>
                </a:lnTo>
                <a:lnTo>
                  <a:pt x="2133832" y="4341813"/>
                </a:lnTo>
                <a:lnTo>
                  <a:pt x="2149707" y="4383088"/>
                </a:lnTo>
                <a:lnTo>
                  <a:pt x="2168757" y="4419600"/>
                </a:lnTo>
                <a:lnTo>
                  <a:pt x="2206857" y="4495800"/>
                </a:lnTo>
                <a:lnTo>
                  <a:pt x="2222732" y="4532313"/>
                </a:lnTo>
                <a:lnTo>
                  <a:pt x="2238607" y="4573588"/>
                </a:lnTo>
                <a:lnTo>
                  <a:pt x="2254482" y="4619625"/>
                </a:lnTo>
                <a:lnTo>
                  <a:pt x="2265594" y="4672013"/>
                </a:lnTo>
                <a:lnTo>
                  <a:pt x="2271944" y="4732338"/>
                </a:lnTo>
                <a:lnTo>
                  <a:pt x="2275119" y="4800600"/>
                </a:lnTo>
                <a:lnTo>
                  <a:pt x="2271944" y="4868863"/>
                </a:lnTo>
                <a:lnTo>
                  <a:pt x="2265594" y="4929188"/>
                </a:lnTo>
                <a:lnTo>
                  <a:pt x="2254482" y="4981575"/>
                </a:lnTo>
                <a:lnTo>
                  <a:pt x="2238607" y="5027613"/>
                </a:lnTo>
                <a:lnTo>
                  <a:pt x="2222732" y="5068888"/>
                </a:lnTo>
                <a:lnTo>
                  <a:pt x="2206857" y="5105400"/>
                </a:lnTo>
                <a:lnTo>
                  <a:pt x="2187807" y="5143500"/>
                </a:lnTo>
                <a:lnTo>
                  <a:pt x="2168757" y="5181600"/>
                </a:lnTo>
                <a:lnTo>
                  <a:pt x="2149707" y="5218113"/>
                </a:lnTo>
                <a:lnTo>
                  <a:pt x="2133832" y="5259388"/>
                </a:lnTo>
                <a:lnTo>
                  <a:pt x="2119544" y="5305425"/>
                </a:lnTo>
                <a:lnTo>
                  <a:pt x="2108432" y="5357813"/>
                </a:lnTo>
                <a:lnTo>
                  <a:pt x="2100494" y="5418138"/>
                </a:lnTo>
                <a:lnTo>
                  <a:pt x="2098907" y="5486400"/>
                </a:lnTo>
                <a:lnTo>
                  <a:pt x="2100494" y="5554663"/>
                </a:lnTo>
                <a:lnTo>
                  <a:pt x="2108432" y="5614988"/>
                </a:lnTo>
                <a:lnTo>
                  <a:pt x="2119544" y="5667375"/>
                </a:lnTo>
                <a:lnTo>
                  <a:pt x="2133832" y="5713413"/>
                </a:lnTo>
                <a:lnTo>
                  <a:pt x="2149707" y="5754688"/>
                </a:lnTo>
                <a:lnTo>
                  <a:pt x="2168757" y="5791200"/>
                </a:lnTo>
                <a:lnTo>
                  <a:pt x="2187807" y="5829300"/>
                </a:lnTo>
                <a:lnTo>
                  <a:pt x="2206857" y="5867400"/>
                </a:lnTo>
                <a:lnTo>
                  <a:pt x="2222732" y="5903913"/>
                </a:lnTo>
                <a:lnTo>
                  <a:pt x="2238607" y="5945188"/>
                </a:lnTo>
                <a:lnTo>
                  <a:pt x="2254482" y="5991225"/>
                </a:lnTo>
                <a:lnTo>
                  <a:pt x="2265594" y="6043613"/>
                </a:lnTo>
                <a:lnTo>
                  <a:pt x="2271944" y="6103938"/>
                </a:lnTo>
                <a:lnTo>
                  <a:pt x="2275119" y="6172200"/>
                </a:lnTo>
                <a:lnTo>
                  <a:pt x="2271944" y="6240463"/>
                </a:lnTo>
                <a:lnTo>
                  <a:pt x="2265594" y="6300788"/>
                </a:lnTo>
                <a:lnTo>
                  <a:pt x="2254482" y="6353175"/>
                </a:lnTo>
                <a:lnTo>
                  <a:pt x="2238607" y="6399213"/>
                </a:lnTo>
                <a:lnTo>
                  <a:pt x="2222732" y="6440488"/>
                </a:lnTo>
                <a:lnTo>
                  <a:pt x="2206857" y="6477000"/>
                </a:lnTo>
                <a:lnTo>
                  <a:pt x="2187807" y="6515100"/>
                </a:lnTo>
                <a:lnTo>
                  <a:pt x="2168757" y="6553200"/>
                </a:lnTo>
                <a:lnTo>
                  <a:pt x="2149707" y="6589713"/>
                </a:lnTo>
                <a:lnTo>
                  <a:pt x="2133832" y="6630988"/>
                </a:lnTo>
                <a:lnTo>
                  <a:pt x="2119544" y="6677025"/>
                </a:lnTo>
                <a:lnTo>
                  <a:pt x="2108432" y="6729413"/>
                </a:lnTo>
                <a:lnTo>
                  <a:pt x="2100494" y="6789738"/>
                </a:lnTo>
                <a:lnTo>
                  <a:pt x="2098907" y="6858000"/>
                </a:lnTo>
                <a:lnTo>
                  <a:pt x="1556068" y="6858000"/>
                </a:lnTo>
                <a:lnTo>
                  <a:pt x="138929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31757" name="Rectangle 31756">
            <a:extLst>
              <a:ext uri="{FF2B5EF4-FFF2-40B4-BE49-F238E27FC236}">
                <a16:creationId xmlns:a16="http://schemas.microsoft.com/office/drawing/2014/main" id="{A3AE1F77-1EC8-47BA-A381-B6618A2FCD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id="{1AFFA259-CC7D-7288-FC5E-FED185D51BF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71700" y="2178528"/>
            <a:ext cx="6400800" cy="3701065"/>
          </a:xfr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hu-HU" altLang="hu-HU" dirty="0"/>
              <a:t>&lt;?</a:t>
            </a:r>
            <a:r>
              <a:rPr lang="hu-HU" altLang="hu-HU" dirty="0" err="1"/>
              <a:t>xml</a:t>
            </a:r>
            <a:r>
              <a:rPr lang="hu-HU" altLang="hu-HU" dirty="0"/>
              <a:t> version=”1.0”?&gt;</a:t>
            </a:r>
          </a:p>
          <a:p>
            <a:pPr eaLnBrk="1" hangingPunct="1">
              <a:buFontTx/>
              <a:buNone/>
            </a:pPr>
            <a:r>
              <a:rPr lang="hu-HU" altLang="hu-HU" dirty="0"/>
              <a:t>&lt;</a:t>
            </a:r>
            <a:r>
              <a:rPr lang="hu-HU" altLang="hu-HU" dirty="0" err="1"/>
              <a:t>methodResponse</a:t>
            </a:r>
            <a:r>
              <a:rPr lang="hu-HU" altLang="hu-HU" dirty="0"/>
              <a:t>&gt;</a:t>
            </a:r>
          </a:p>
          <a:p>
            <a:pPr eaLnBrk="1" hangingPunct="1">
              <a:buFontTx/>
              <a:buNone/>
            </a:pPr>
            <a:r>
              <a:rPr lang="hu-HU" altLang="hu-HU" dirty="0"/>
              <a:t>&lt;fault&gt;</a:t>
            </a:r>
          </a:p>
          <a:p>
            <a:pPr eaLnBrk="1" hangingPunct="1">
              <a:buFontTx/>
              <a:buNone/>
            </a:pPr>
            <a:r>
              <a:rPr lang="hu-HU" altLang="hu-HU" dirty="0"/>
              <a:t>	&lt;</a:t>
            </a:r>
            <a:r>
              <a:rPr lang="hu-HU" altLang="hu-HU" dirty="0" err="1"/>
              <a:t>value</a:t>
            </a:r>
            <a:r>
              <a:rPr lang="hu-HU" altLang="hu-HU" dirty="0"/>
              <a:t>&gt;&lt;</a:t>
            </a:r>
            <a:r>
              <a:rPr lang="hu-HU" altLang="hu-HU" dirty="0" err="1"/>
              <a:t>string</a:t>
            </a:r>
            <a:r>
              <a:rPr lang="hu-HU" altLang="hu-HU" dirty="0"/>
              <a:t>&gt;No </a:t>
            </a:r>
            <a:r>
              <a:rPr lang="hu-HU" altLang="hu-HU" dirty="0" err="1"/>
              <a:t>such</a:t>
            </a:r>
            <a:r>
              <a:rPr lang="hu-HU" altLang="hu-HU" dirty="0"/>
              <a:t> </a:t>
            </a:r>
            <a:r>
              <a:rPr lang="hu-HU" altLang="hu-HU" dirty="0" err="1"/>
              <a:t>method</a:t>
            </a:r>
            <a:r>
              <a:rPr lang="hu-HU" altLang="hu-HU" dirty="0"/>
              <a:t> </a:t>
            </a:r>
            <a:r>
              <a:rPr lang="hu-HU" altLang="hu-HU" dirty="0" err="1"/>
              <a:t>error</a:t>
            </a:r>
            <a:r>
              <a:rPr lang="hu-HU" altLang="hu-HU" dirty="0"/>
              <a:t>&lt;/</a:t>
            </a:r>
            <a:r>
              <a:rPr lang="hu-HU" altLang="hu-HU" dirty="0" err="1"/>
              <a:t>string</a:t>
            </a:r>
            <a:r>
              <a:rPr lang="hu-HU" altLang="hu-HU" dirty="0"/>
              <a:t>&gt;&lt;/</a:t>
            </a:r>
            <a:r>
              <a:rPr lang="hu-HU" altLang="hu-HU" dirty="0" err="1"/>
              <a:t>value</a:t>
            </a:r>
            <a:r>
              <a:rPr lang="hu-HU" altLang="hu-HU" dirty="0"/>
              <a:t>&gt;</a:t>
            </a:r>
          </a:p>
          <a:p>
            <a:pPr eaLnBrk="1" hangingPunct="1">
              <a:buFontTx/>
              <a:buNone/>
            </a:pPr>
            <a:r>
              <a:rPr lang="hu-HU" altLang="hu-HU" dirty="0"/>
              <a:t>&lt;/fault&gt;</a:t>
            </a:r>
          </a:p>
          <a:p>
            <a:pPr eaLnBrk="1" hangingPunct="1">
              <a:buFontTx/>
              <a:buNone/>
            </a:pPr>
            <a:r>
              <a:rPr lang="hu-HU" altLang="hu-HU" dirty="0"/>
              <a:t>&lt;/</a:t>
            </a:r>
            <a:r>
              <a:rPr lang="hu-HU" altLang="hu-HU" dirty="0" err="1"/>
              <a:t>methodResponse</a:t>
            </a:r>
            <a:r>
              <a:rPr lang="hu-HU" altLang="hu-HU" dirty="0"/>
              <a:t>&gt;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76" name="Rectangle 7175">
            <a:extLst>
              <a:ext uri="{FF2B5EF4-FFF2-40B4-BE49-F238E27FC236}">
                <a16:creationId xmlns:a16="http://schemas.microsoft.com/office/drawing/2014/main" id="{40851669-7281-49C2-8BF0-67BA70EC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70" name="Rectangle 2">
            <a:extLst>
              <a:ext uri="{FF2B5EF4-FFF2-40B4-BE49-F238E27FC236}">
                <a16:creationId xmlns:a16="http://schemas.microsoft.com/office/drawing/2014/main" id="{FB70F5B5-A110-B32E-C897-C412CF4CD8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71700" y="382385"/>
            <a:ext cx="6400799" cy="1413758"/>
          </a:xfrm>
        </p:spPr>
        <p:txBody>
          <a:bodyPr anchor="b">
            <a:normAutofit/>
          </a:bodyPr>
          <a:lstStyle/>
          <a:p>
            <a:pPr eaLnBrk="1" hangingPunct="1"/>
            <a:r>
              <a:rPr lang="hu-HU" altLang="hu-HU" sz="3800" dirty="0"/>
              <a:t>Webszolgáltatások</a:t>
            </a:r>
            <a:endParaRPr lang="en-US" altLang="hu-HU" sz="3800" dirty="0"/>
          </a:p>
        </p:txBody>
      </p:sp>
      <p:sp>
        <p:nvSpPr>
          <p:cNvPr id="7178" name="Freeform: Shape 7177">
            <a:extLst>
              <a:ext uri="{FF2B5EF4-FFF2-40B4-BE49-F238E27FC236}">
                <a16:creationId xmlns:a16="http://schemas.microsoft.com/office/drawing/2014/main" id="{16992B13-74C4-4370-93C5-F5403D944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706340" cy="6858000"/>
          </a:xfrm>
          <a:custGeom>
            <a:avLst/>
            <a:gdLst>
              <a:gd name="connsiteX0" fmla="*/ 0 w 2275119"/>
              <a:gd name="connsiteY0" fmla="*/ 0 h 6858000"/>
              <a:gd name="connsiteX1" fmla="*/ 1389294 w 2275119"/>
              <a:gd name="connsiteY1" fmla="*/ 0 h 6858000"/>
              <a:gd name="connsiteX2" fmla="*/ 1556068 w 2275119"/>
              <a:gd name="connsiteY2" fmla="*/ 0 h 6858000"/>
              <a:gd name="connsiteX3" fmla="*/ 2098907 w 2275119"/>
              <a:gd name="connsiteY3" fmla="*/ 0 h 6858000"/>
              <a:gd name="connsiteX4" fmla="*/ 2100494 w 2275119"/>
              <a:gd name="connsiteY4" fmla="*/ 68263 h 6858000"/>
              <a:gd name="connsiteX5" fmla="*/ 2108432 w 2275119"/>
              <a:gd name="connsiteY5" fmla="*/ 128588 h 6858000"/>
              <a:gd name="connsiteX6" fmla="*/ 2119544 w 2275119"/>
              <a:gd name="connsiteY6" fmla="*/ 180975 h 6858000"/>
              <a:gd name="connsiteX7" fmla="*/ 2133832 w 2275119"/>
              <a:gd name="connsiteY7" fmla="*/ 227013 h 6858000"/>
              <a:gd name="connsiteX8" fmla="*/ 2149707 w 2275119"/>
              <a:gd name="connsiteY8" fmla="*/ 268288 h 6858000"/>
              <a:gd name="connsiteX9" fmla="*/ 2168757 w 2275119"/>
              <a:gd name="connsiteY9" fmla="*/ 304800 h 6858000"/>
              <a:gd name="connsiteX10" fmla="*/ 2187807 w 2275119"/>
              <a:gd name="connsiteY10" fmla="*/ 342900 h 6858000"/>
              <a:gd name="connsiteX11" fmla="*/ 2206857 w 2275119"/>
              <a:gd name="connsiteY11" fmla="*/ 381000 h 6858000"/>
              <a:gd name="connsiteX12" fmla="*/ 2222732 w 2275119"/>
              <a:gd name="connsiteY12" fmla="*/ 417513 h 6858000"/>
              <a:gd name="connsiteX13" fmla="*/ 2238607 w 2275119"/>
              <a:gd name="connsiteY13" fmla="*/ 458788 h 6858000"/>
              <a:gd name="connsiteX14" fmla="*/ 2254482 w 2275119"/>
              <a:gd name="connsiteY14" fmla="*/ 504825 h 6858000"/>
              <a:gd name="connsiteX15" fmla="*/ 2265594 w 2275119"/>
              <a:gd name="connsiteY15" fmla="*/ 557213 h 6858000"/>
              <a:gd name="connsiteX16" fmla="*/ 2271944 w 2275119"/>
              <a:gd name="connsiteY16" fmla="*/ 617538 h 6858000"/>
              <a:gd name="connsiteX17" fmla="*/ 2275119 w 2275119"/>
              <a:gd name="connsiteY17" fmla="*/ 685800 h 6858000"/>
              <a:gd name="connsiteX18" fmla="*/ 2271944 w 2275119"/>
              <a:gd name="connsiteY18" fmla="*/ 754063 h 6858000"/>
              <a:gd name="connsiteX19" fmla="*/ 2265594 w 2275119"/>
              <a:gd name="connsiteY19" fmla="*/ 814388 h 6858000"/>
              <a:gd name="connsiteX20" fmla="*/ 2254482 w 2275119"/>
              <a:gd name="connsiteY20" fmla="*/ 866775 h 6858000"/>
              <a:gd name="connsiteX21" fmla="*/ 2238607 w 2275119"/>
              <a:gd name="connsiteY21" fmla="*/ 912813 h 6858000"/>
              <a:gd name="connsiteX22" fmla="*/ 2222732 w 2275119"/>
              <a:gd name="connsiteY22" fmla="*/ 954088 h 6858000"/>
              <a:gd name="connsiteX23" fmla="*/ 2206857 w 2275119"/>
              <a:gd name="connsiteY23" fmla="*/ 990600 h 6858000"/>
              <a:gd name="connsiteX24" fmla="*/ 2187807 w 2275119"/>
              <a:gd name="connsiteY24" fmla="*/ 1028700 h 6858000"/>
              <a:gd name="connsiteX25" fmla="*/ 2168757 w 2275119"/>
              <a:gd name="connsiteY25" fmla="*/ 1066800 h 6858000"/>
              <a:gd name="connsiteX26" fmla="*/ 2149707 w 2275119"/>
              <a:gd name="connsiteY26" fmla="*/ 1103313 h 6858000"/>
              <a:gd name="connsiteX27" fmla="*/ 2133832 w 2275119"/>
              <a:gd name="connsiteY27" fmla="*/ 1144588 h 6858000"/>
              <a:gd name="connsiteX28" fmla="*/ 2119544 w 2275119"/>
              <a:gd name="connsiteY28" fmla="*/ 1190625 h 6858000"/>
              <a:gd name="connsiteX29" fmla="*/ 2108432 w 2275119"/>
              <a:gd name="connsiteY29" fmla="*/ 1243013 h 6858000"/>
              <a:gd name="connsiteX30" fmla="*/ 2100494 w 2275119"/>
              <a:gd name="connsiteY30" fmla="*/ 1303338 h 6858000"/>
              <a:gd name="connsiteX31" fmla="*/ 2098907 w 2275119"/>
              <a:gd name="connsiteY31" fmla="*/ 1371600 h 6858000"/>
              <a:gd name="connsiteX32" fmla="*/ 2100494 w 2275119"/>
              <a:gd name="connsiteY32" fmla="*/ 1439863 h 6858000"/>
              <a:gd name="connsiteX33" fmla="*/ 2108432 w 2275119"/>
              <a:gd name="connsiteY33" fmla="*/ 1500188 h 6858000"/>
              <a:gd name="connsiteX34" fmla="*/ 2119544 w 2275119"/>
              <a:gd name="connsiteY34" fmla="*/ 1552575 h 6858000"/>
              <a:gd name="connsiteX35" fmla="*/ 2133832 w 2275119"/>
              <a:gd name="connsiteY35" fmla="*/ 1598613 h 6858000"/>
              <a:gd name="connsiteX36" fmla="*/ 2149707 w 2275119"/>
              <a:gd name="connsiteY36" fmla="*/ 1639888 h 6858000"/>
              <a:gd name="connsiteX37" fmla="*/ 2168757 w 2275119"/>
              <a:gd name="connsiteY37" fmla="*/ 1676400 h 6858000"/>
              <a:gd name="connsiteX38" fmla="*/ 2187807 w 2275119"/>
              <a:gd name="connsiteY38" fmla="*/ 1714500 h 6858000"/>
              <a:gd name="connsiteX39" fmla="*/ 2206857 w 2275119"/>
              <a:gd name="connsiteY39" fmla="*/ 1752600 h 6858000"/>
              <a:gd name="connsiteX40" fmla="*/ 2222732 w 2275119"/>
              <a:gd name="connsiteY40" fmla="*/ 1789113 h 6858000"/>
              <a:gd name="connsiteX41" fmla="*/ 2238607 w 2275119"/>
              <a:gd name="connsiteY41" fmla="*/ 1830388 h 6858000"/>
              <a:gd name="connsiteX42" fmla="*/ 2254482 w 2275119"/>
              <a:gd name="connsiteY42" fmla="*/ 1876425 h 6858000"/>
              <a:gd name="connsiteX43" fmla="*/ 2265594 w 2275119"/>
              <a:gd name="connsiteY43" fmla="*/ 1928813 h 6858000"/>
              <a:gd name="connsiteX44" fmla="*/ 2271944 w 2275119"/>
              <a:gd name="connsiteY44" fmla="*/ 1989138 h 6858000"/>
              <a:gd name="connsiteX45" fmla="*/ 2275119 w 2275119"/>
              <a:gd name="connsiteY45" fmla="*/ 2057400 h 6858000"/>
              <a:gd name="connsiteX46" fmla="*/ 2271944 w 2275119"/>
              <a:gd name="connsiteY46" fmla="*/ 2125663 h 6858000"/>
              <a:gd name="connsiteX47" fmla="*/ 2265594 w 2275119"/>
              <a:gd name="connsiteY47" fmla="*/ 2185988 h 6858000"/>
              <a:gd name="connsiteX48" fmla="*/ 2254482 w 2275119"/>
              <a:gd name="connsiteY48" fmla="*/ 2238375 h 6858000"/>
              <a:gd name="connsiteX49" fmla="*/ 2238607 w 2275119"/>
              <a:gd name="connsiteY49" fmla="*/ 2284413 h 6858000"/>
              <a:gd name="connsiteX50" fmla="*/ 2222732 w 2275119"/>
              <a:gd name="connsiteY50" fmla="*/ 2325688 h 6858000"/>
              <a:gd name="connsiteX51" fmla="*/ 2206857 w 2275119"/>
              <a:gd name="connsiteY51" fmla="*/ 2362200 h 6858000"/>
              <a:gd name="connsiteX52" fmla="*/ 2187807 w 2275119"/>
              <a:gd name="connsiteY52" fmla="*/ 2400300 h 6858000"/>
              <a:gd name="connsiteX53" fmla="*/ 2168757 w 2275119"/>
              <a:gd name="connsiteY53" fmla="*/ 2438400 h 6858000"/>
              <a:gd name="connsiteX54" fmla="*/ 2149707 w 2275119"/>
              <a:gd name="connsiteY54" fmla="*/ 2474913 h 6858000"/>
              <a:gd name="connsiteX55" fmla="*/ 2133832 w 2275119"/>
              <a:gd name="connsiteY55" fmla="*/ 2516188 h 6858000"/>
              <a:gd name="connsiteX56" fmla="*/ 2119544 w 2275119"/>
              <a:gd name="connsiteY56" fmla="*/ 2562225 h 6858000"/>
              <a:gd name="connsiteX57" fmla="*/ 2108432 w 2275119"/>
              <a:gd name="connsiteY57" fmla="*/ 2614613 h 6858000"/>
              <a:gd name="connsiteX58" fmla="*/ 2100494 w 2275119"/>
              <a:gd name="connsiteY58" fmla="*/ 2674938 h 6858000"/>
              <a:gd name="connsiteX59" fmla="*/ 2098907 w 2275119"/>
              <a:gd name="connsiteY59" fmla="*/ 2743200 h 6858000"/>
              <a:gd name="connsiteX60" fmla="*/ 2100494 w 2275119"/>
              <a:gd name="connsiteY60" fmla="*/ 2811463 h 6858000"/>
              <a:gd name="connsiteX61" fmla="*/ 2108432 w 2275119"/>
              <a:gd name="connsiteY61" fmla="*/ 2871788 h 6858000"/>
              <a:gd name="connsiteX62" fmla="*/ 2119544 w 2275119"/>
              <a:gd name="connsiteY62" fmla="*/ 2924175 h 6858000"/>
              <a:gd name="connsiteX63" fmla="*/ 2133832 w 2275119"/>
              <a:gd name="connsiteY63" fmla="*/ 2970213 h 6858000"/>
              <a:gd name="connsiteX64" fmla="*/ 2149707 w 2275119"/>
              <a:gd name="connsiteY64" fmla="*/ 3011488 h 6858000"/>
              <a:gd name="connsiteX65" fmla="*/ 2168757 w 2275119"/>
              <a:gd name="connsiteY65" fmla="*/ 3048000 h 6858000"/>
              <a:gd name="connsiteX66" fmla="*/ 2187807 w 2275119"/>
              <a:gd name="connsiteY66" fmla="*/ 3086100 h 6858000"/>
              <a:gd name="connsiteX67" fmla="*/ 2206857 w 2275119"/>
              <a:gd name="connsiteY67" fmla="*/ 3124200 h 6858000"/>
              <a:gd name="connsiteX68" fmla="*/ 2222732 w 2275119"/>
              <a:gd name="connsiteY68" fmla="*/ 3160713 h 6858000"/>
              <a:gd name="connsiteX69" fmla="*/ 2238607 w 2275119"/>
              <a:gd name="connsiteY69" fmla="*/ 3201988 h 6858000"/>
              <a:gd name="connsiteX70" fmla="*/ 2254482 w 2275119"/>
              <a:gd name="connsiteY70" fmla="*/ 3248025 h 6858000"/>
              <a:gd name="connsiteX71" fmla="*/ 2265594 w 2275119"/>
              <a:gd name="connsiteY71" fmla="*/ 3300413 h 6858000"/>
              <a:gd name="connsiteX72" fmla="*/ 2271944 w 2275119"/>
              <a:gd name="connsiteY72" fmla="*/ 3360738 h 6858000"/>
              <a:gd name="connsiteX73" fmla="*/ 2275119 w 2275119"/>
              <a:gd name="connsiteY73" fmla="*/ 3427413 h 6858000"/>
              <a:gd name="connsiteX74" fmla="*/ 2271944 w 2275119"/>
              <a:gd name="connsiteY74" fmla="*/ 3497263 h 6858000"/>
              <a:gd name="connsiteX75" fmla="*/ 2265594 w 2275119"/>
              <a:gd name="connsiteY75" fmla="*/ 3557588 h 6858000"/>
              <a:gd name="connsiteX76" fmla="*/ 2254482 w 2275119"/>
              <a:gd name="connsiteY76" fmla="*/ 3609975 h 6858000"/>
              <a:gd name="connsiteX77" fmla="*/ 2238607 w 2275119"/>
              <a:gd name="connsiteY77" fmla="*/ 3656013 h 6858000"/>
              <a:gd name="connsiteX78" fmla="*/ 2222732 w 2275119"/>
              <a:gd name="connsiteY78" fmla="*/ 3697288 h 6858000"/>
              <a:gd name="connsiteX79" fmla="*/ 2206857 w 2275119"/>
              <a:gd name="connsiteY79" fmla="*/ 3733800 h 6858000"/>
              <a:gd name="connsiteX80" fmla="*/ 2187807 w 2275119"/>
              <a:gd name="connsiteY80" fmla="*/ 3771900 h 6858000"/>
              <a:gd name="connsiteX81" fmla="*/ 2168757 w 2275119"/>
              <a:gd name="connsiteY81" fmla="*/ 3810000 h 6858000"/>
              <a:gd name="connsiteX82" fmla="*/ 2149707 w 2275119"/>
              <a:gd name="connsiteY82" fmla="*/ 3846513 h 6858000"/>
              <a:gd name="connsiteX83" fmla="*/ 2133832 w 2275119"/>
              <a:gd name="connsiteY83" fmla="*/ 3887788 h 6858000"/>
              <a:gd name="connsiteX84" fmla="*/ 2119544 w 2275119"/>
              <a:gd name="connsiteY84" fmla="*/ 3933825 h 6858000"/>
              <a:gd name="connsiteX85" fmla="*/ 2108432 w 2275119"/>
              <a:gd name="connsiteY85" fmla="*/ 3986213 h 6858000"/>
              <a:gd name="connsiteX86" fmla="*/ 2100494 w 2275119"/>
              <a:gd name="connsiteY86" fmla="*/ 4046538 h 6858000"/>
              <a:gd name="connsiteX87" fmla="*/ 2098907 w 2275119"/>
              <a:gd name="connsiteY87" fmla="*/ 4114800 h 6858000"/>
              <a:gd name="connsiteX88" fmla="*/ 2100494 w 2275119"/>
              <a:gd name="connsiteY88" fmla="*/ 4183063 h 6858000"/>
              <a:gd name="connsiteX89" fmla="*/ 2108432 w 2275119"/>
              <a:gd name="connsiteY89" fmla="*/ 4243388 h 6858000"/>
              <a:gd name="connsiteX90" fmla="*/ 2119544 w 2275119"/>
              <a:gd name="connsiteY90" fmla="*/ 4295775 h 6858000"/>
              <a:gd name="connsiteX91" fmla="*/ 2133832 w 2275119"/>
              <a:gd name="connsiteY91" fmla="*/ 4341813 h 6858000"/>
              <a:gd name="connsiteX92" fmla="*/ 2149707 w 2275119"/>
              <a:gd name="connsiteY92" fmla="*/ 4383088 h 6858000"/>
              <a:gd name="connsiteX93" fmla="*/ 2168757 w 2275119"/>
              <a:gd name="connsiteY93" fmla="*/ 4419600 h 6858000"/>
              <a:gd name="connsiteX94" fmla="*/ 2206857 w 2275119"/>
              <a:gd name="connsiteY94" fmla="*/ 4495800 h 6858000"/>
              <a:gd name="connsiteX95" fmla="*/ 2222732 w 2275119"/>
              <a:gd name="connsiteY95" fmla="*/ 4532313 h 6858000"/>
              <a:gd name="connsiteX96" fmla="*/ 2238607 w 2275119"/>
              <a:gd name="connsiteY96" fmla="*/ 4573588 h 6858000"/>
              <a:gd name="connsiteX97" fmla="*/ 2254482 w 2275119"/>
              <a:gd name="connsiteY97" fmla="*/ 4619625 h 6858000"/>
              <a:gd name="connsiteX98" fmla="*/ 2265594 w 2275119"/>
              <a:gd name="connsiteY98" fmla="*/ 4672013 h 6858000"/>
              <a:gd name="connsiteX99" fmla="*/ 2271944 w 2275119"/>
              <a:gd name="connsiteY99" fmla="*/ 4732338 h 6858000"/>
              <a:gd name="connsiteX100" fmla="*/ 2275119 w 2275119"/>
              <a:gd name="connsiteY100" fmla="*/ 4800600 h 6858000"/>
              <a:gd name="connsiteX101" fmla="*/ 2271944 w 2275119"/>
              <a:gd name="connsiteY101" fmla="*/ 4868863 h 6858000"/>
              <a:gd name="connsiteX102" fmla="*/ 2265594 w 2275119"/>
              <a:gd name="connsiteY102" fmla="*/ 4929188 h 6858000"/>
              <a:gd name="connsiteX103" fmla="*/ 2254482 w 2275119"/>
              <a:gd name="connsiteY103" fmla="*/ 4981575 h 6858000"/>
              <a:gd name="connsiteX104" fmla="*/ 2238607 w 2275119"/>
              <a:gd name="connsiteY104" fmla="*/ 5027613 h 6858000"/>
              <a:gd name="connsiteX105" fmla="*/ 2222732 w 2275119"/>
              <a:gd name="connsiteY105" fmla="*/ 5068888 h 6858000"/>
              <a:gd name="connsiteX106" fmla="*/ 2206857 w 2275119"/>
              <a:gd name="connsiteY106" fmla="*/ 5105400 h 6858000"/>
              <a:gd name="connsiteX107" fmla="*/ 2187807 w 2275119"/>
              <a:gd name="connsiteY107" fmla="*/ 5143500 h 6858000"/>
              <a:gd name="connsiteX108" fmla="*/ 2168757 w 2275119"/>
              <a:gd name="connsiteY108" fmla="*/ 5181600 h 6858000"/>
              <a:gd name="connsiteX109" fmla="*/ 2149707 w 2275119"/>
              <a:gd name="connsiteY109" fmla="*/ 5218113 h 6858000"/>
              <a:gd name="connsiteX110" fmla="*/ 2133832 w 2275119"/>
              <a:gd name="connsiteY110" fmla="*/ 5259388 h 6858000"/>
              <a:gd name="connsiteX111" fmla="*/ 2119544 w 2275119"/>
              <a:gd name="connsiteY111" fmla="*/ 5305425 h 6858000"/>
              <a:gd name="connsiteX112" fmla="*/ 2108432 w 2275119"/>
              <a:gd name="connsiteY112" fmla="*/ 5357813 h 6858000"/>
              <a:gd name="connsiteX113" fmla="*/ 2100494 w 2275119"/>
              <a:gd name="connsiteY113" fmla="*/ 5418138 h 6858000"/>
              <a:gd name="connsiteX114" fmla="*/ 2098907 w 2275119"/>
              <a:gd name="connsiteY114" fmla="*/ 5486400 h 6858000"/>
              <a:gd name="connsiteX115" fmla="*/ 2100494 w 2275119"/>
              <a:gd name="connsiteY115" fmla="*/ 5554663 h 6858000"/>
              <a:gd name="connsiteX116" fmla="*/ 2108432 w 2275119"/>
              <a:gd name="connsiteY116" fmla="*/ 5614988 h 6858000"/>
              <a:gd name="connsiteX117" fmla="*/ 2119544 w 2275119"/>
              <a:gd name="connsiteY117" fmla="*/ 5667375 h 6858000"/>
              <a:gd name="connsiteX118" fmla="*/ 2133832 w 2275119"/>
              <a:gd name="connsiteY118" fmla="*/ 5713413 h 6858000"/>
              <a:gd name="connsiteX119" fmla="*/ 2149707 w 2275119"/>
              <a:gd name="connsiteY119" fmla="*/ 5754688 h 6858000"/>
              <a:gd name="connsiteX120" fmla="*/ 2168757 w 2275119"/>
              <a:gd name="connsiteY120" fmla="*/ 5791200 h 6858000"/>
              <a:gd name="connsiteX121" fmla="*/ 2187807 w 2275119"/>
              <a:gd name="connsiteY121" fmla="*/ 5829300 h 6858000"/>
              <a:gd name="connsiteX122" fmla="*/ 2206857 w 2275119"/>
              <a:gd name="connsiteY122" fmla="*/ 5867400 h 6858000"/>
              <a:gd name="connsiteX123" fmla="*/ 2222732 w 2275119"/>
              <a:gd name="connsiteY123" fmla="*/ 5903913 h 6858000"/>
              <a:gd name="connsiteX124" fmla="*/ 2238607 w 2275119"/>
              <a:gd name="connsiteY124" fmla="*/ 5945188 h 6858000"/>
              <a:gd name="connsiteX125" fmla="*/ 2254482 w 2275119"/>
              <a:gd name="connsiteY125" fmla="*/ 5991225 h 6858000"/>
              <a:gd name="connsiteX126" fmla="*/ 2265594 w 2275119"/>
              <a:gd name="connsiteY126" fmla="*/ 6043613 h 6858000"/>
              <a:gd name="connsiteX127" fmla="*/ 2271944 w 2275119"/>
              <a:gd name="connsiteY127" fmla="*/ 6103938 h 6858000"/>
              <a:gd name="connsiteX128" fmla="*/ 2275119 w 2275119"/>
              <a:gd name="connsiteY128" fmla="*/ 6172200 h 6858000"/>
              <a:gd name="connsiteX129" fmla="*/ 2271944 w 2275119"/>
              <a:gd name="connsiteY129" fmla="*/ 6240463 h 6858000"/>
              <a:gd name="connsiteX130" fmla="*/ 2265594 w 2275119"/>
              <a:gd name="connsiteY130" fmla="*/ 6300788 h 6858000"/>
              <a:gd name="connsiteX131" fmla="*/ 2254482 w 2275119"/>
              <a:gd name="connsiteY131" fmla="*/ 6353175 h 6858000"/>
              <a:gd name="connsiteX132" fmla="*/ 2238607 w 2275119"/>
              <a:gd name="connsiteY132" fmla="*/ 6399213 h 6858000"/>
              <a:gd name="connsiteX133" fmla="*/ 2222732 w 2275119"/>
              <a:gd name="connsiteY133" fmla="*/ 6440488 h 6858000"/>
              <a:gd name="connsiteX134" fmla="*/ 2206857 w 2275119"/>
              <a:gd name="connsiteY134" fmla="*/ 6477000 h 6858000"/>
              <a:gd name="connsiteX135" fmla="*/ 2187807 w 2275119"/>
              <a:gd name="connsiteY135" fmla="*/ 6515100 h 6858000"/>
              <a:gd name="connsiteX136" fmla="*/ 2168757 w 2275119"/>
              <a:gd name="connsiteY136" fmla="*/ 6553200 h 6858000"/>
              <a:gd name="connsiteX137" fmla="*/ 2149707 w 2275119"/>
              <a:gd name="connsiteY137" fmla="*/ 6589713 h 6858000"/>
              <a:gd name="connsiteX138" fmla="*/ 2133832 w 2275119"/>
              <a:gd name="connsiteY138" fmla="*/ 6630988 h 6858000"/>
              <a:gd name="connsiteX139" fmla="*/ 2119544 w 2275119"/>
              <a:gd name="connsiteY139" fmla="*/ 6677025 h 6858000"/>
              <a:gd name="connsiteX140" fmla="*/ 2108432 w 2275119"/>
              <a:gd name="connsiteY140" fmla="*/ 6729413 h 6858000"/>
              <a:gd name="connsiteX141" fmla="*/ 2100494 w 2275119"/>
              <a:gd name="connsiteY141" fmla="*/ 6789738 h 6858000"/>
              <a:gd name="connsiteX142" fmla="*/ 2098907 w 2275119"/>
              <a:gd name="connsiteY142" fmla="*/ 6858000 h 6858000"/>
              <a:gd name="connsiteX143" fmla="*/ 1556068 w 2275119"/>
              <a:gd name="connsiteY143" fmla="*/ 6858000 h 6858000"/>
              <a:gd name="connsiteX144" fmla="*/ 1389294 w 2275119"/>
              <a:gd name="connsiteY144" fmla="*/ 6858000 h 6858000"/>
              <a:gd name="connsiteX145" fmla="*/ 0 w 2275119"/>
              <a:gd name="connsiteY14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2275119" h="6858000">
                <a:moveTo>
                  <a:pt x="0" y="0"/>
                </a:moveTo>
                <a:lnTo>
                  <a:pt x="1389294" y="0"/>
                </a:lnTo>
                <a:lnTo>
                  <a:pt x="1556068" y="0"/>
                </a:lnTo>
                <a:lnTo>
                  <a:pt x="2098907" y="0"/>
                </a:lnTo>
                <a:lnTo>
                  <a:pt x="2100494" y="68263"/>
                </a:lnTo>
                <a:lnTo>
                  <a:pt x="2108432" y="128588"/>
                </a:lnTo>
                <a:lnTo>
                  <a:pt x="2119544" y="180975"/>
                </a:lnTo>
                <a:lnTo>
                  <a:pt x="2133832" y="227013"/>
                </a:lnTo>
                <a:lnTo>
                  <a:pt x="2149707" y="268288"/>
                </a:lnTo>
                <a:lnTo>
                  <a:pt x="2168757" y="304800"/>
                </a:lnTo>
                <a:lnTo>
                  <a:pt x="2187807" y="342900"/>
                </a:lnTo>
                <a:lnTo>
                  <a:pt x="2206857" y="381000"/>
                </a:lnTo>
                <a:lnTo>
                  <a:pt x="2222732" y="417513"/>
                </a:lnTo>
                <a:lnTo>
                  <a:pt x="2238607" y="458788"/>
                </a:lnTo>
                <a:lnTo>
                  <a:pt x="2254482" y="504825"/>
                </a:lnTo>
                <a:lnTo>
                  <a:pt x="2265594" y="557213"/>
                </a:lnTo>
                <a:lnTo>
                  <a:pt x="2271944" y="617538"/>
                </a:lnTo>
                <a:lnTo>
                  <a:pt x="2275119" y="685800"/>
                </a:lnTo>
                <a:lnTo>
                  <a:pt x="2271944" y="754063"/>
                </a:lnTo>
                <a:lnTo>
                  <a:pt x="2265594" y="814388"/>
                </a:lnTo>
                <a:lnTo>
                  <a:pt x="2254482" y="866775"/>
                </a:lnTo>
                <a:lnTo>
                  <a:pt x="2238607" y="912813"/>
                </a:lnTo>
                <a:lnTo>
                  <a:pt x="2222732" y="954088"/>
                </a:lnTo>
                <a:lnTo>
                  <a:pt x="2206857" y="990600"/>
                </a:lnTo>
                <a:lnTo>
                  <a:pt x="2187807" y="1028700"/>
                </a:lnTo>
                <a:lnTo>
                  <a:pt x="2168757" y="1066800"/>
                </a:lnTo>
                <a:lnTo>
                  <a:pt x="2149707" y="1103313"/>
                </a:lnTo>
                <a:lnTo>
                  <a:pt x="2133832" y="1144588"/>
                </a:lnTo>
                <a:lnTo>
                  <a:pt x="2119544" y="1190625"/>
                </a:lnTo>
                <a:lnTo>
                  <a:pt x="2108432" y="1243013"/>
                </a:lnTo>
                <a:lnTo>
                  <a:pt x="2100494" y="1303338"/>
                </a:lnTo>
                <a:lnTo>
                  <a:pt x="2098907" y="1371600"/>
                </a:lnTo>
                <a:lnTo>
                  <a:pt x="2100494" y="1439863"/>
                </a:lnTo>
                <a:lnTo>
                  <a:pt x="2108432" y="1500188"/>
                </a:lnTo>
                <a:lnTo>
                  <a:pt x="2119544" y="1552575"/>
                </a:lnTo>
                <a:lnTo>
                  <a:pt x="2133832" y="1598613"/>
                </a:lnTo>
                <a:lnTo>
                  <a:pt x="2149707" y="1639888"/>
                </a:lnTo>
                <a:lnTo>
                  <a:pt x="2168757" y="1676400"/>
                </a:lnTo>
                <a:lnTo>
                  <a:pt x="2187807" y="1714500"/>
                </a:lnTo>
                <a:lnTo>
                  <a:pt x="2206857" y="1752600"/>
                </a:lnTo>
                <a:lnTo>
                  <a:pt x="2222732" y="1789113"/>
                </a:lnTo>
                <a:lnTo>
                  <a:pt x="2238607" y="1830388"/>
                </a:lnTo>
                <a:lnTo>
                  <a:pt x="2254482" y="1876425"/>
                </a:lnTo>
                <a:lnTo>
                  <a:pt x="2265594" y="1928813"/>
                </a:lnTo>
                <a:lnTo>
                  <a:pt x="2271944" y="1989138"/>
                </a:lnTo>
                <a:lnTo>
                  <a:pt x="2275119" y="2057400"/>
                </a:lnTo>
                <a:lnTo>
                  <a:pt x="2271944" y="2125663"/>
                </a:lnTo>
                <a:lnTo>
                  <a:pt x="2265594" y="2185988"/>
                </a:lnTo>
                <a:lnTo>
                  <a:pt x="2254482" y="2238375"/>
                </a:lnTo>
                <a:lnTo>
                  <a:pt x="2238607" y="2284413"/>
                </a:lnTo>
                <a:lnTo>
                  <a:pt x="2222732" y="2325688"/>
                </a:lnTo>
                <a:lnTo>
                  <a:pt x="2206857" y="2362200"/>
                </a:lnTo>
                <a:lnTo>
                  <a:pt x="2187807" y="2400300"/>
                </a:lnTo>
                <a:lnTo>
                  <a:pt x="2168757" y="2438400"/>
                </a:lnTo>
                <a:lnTo>
                  <a:pt x="2149707" y="2474913"/>
                </a:lnTo>
                <a:lnTo>
                  <a:pt x="2133832" y="2516188"/>
                </a:lnTo>
                <a:lnTo>
                  <a:pt x="2119544" y="2562225"/>
                </a:lnTo>
                <a:lnTo>
                  <a:pt x="2108432" y="2614613"/>
                </a:lnTo>
                <a:lnTo>
                  <a:pt x="2100494" y="2674938"/>
                </a:lnTo>
                <a:lnTo>
                  <a:pt x="2098907" y="2743200"/>
                </a:lnTo>
                <a:lnTo>
                  <a:pt x="2100494" y="2811463"/>
                </a:lnTo>
                <a:lnTo>
                  <a:pt x="2108432" y="2871788"/>
                </a:lnTo>
                <a:lnTo>
                  <a:pt x="2119544" y="2924175"/>
                </a:lnTo>
                <a:lnTo>
                  <a:pt x="2133832" y="2970213"/>
                </a:lnTo>
                <a:lnTo>
                  <a:pt x="2149707" y="3011488"/>
                </a:lnTo>
                <a:lnTo>
                  <a:pt x="2168757" y="3048000"/>
                </a:lnTo>
                <a:lnTo>
                  <a:pt x="2187807" y="3086100"/>
                </a:lnTo>
                <a:lnTo>
                  <a:pt x="2206857" y="3124200"/>
                </a:lnTo>
                <a:lnTo>
                  <a:pt x="2222732" y="3160713"/>
                </a:lnTo>
                <a:lnTo>
                  <a:pt x="2238607" y="3201988"/>
                </a:lnTo>
                <a:lnTo>
                  <a:pt x="2254482" y="3248025"/>
                </a:lnTo>
                <a:lnTo>
                  <a:pt x="2265594" y="3300413"/>
                </a:lnTo>
                <a:lnTo>
                  <a:pt x="2271944" y="3360738"/>
                </a:lnTo>
                <a:lnTo>
                  <a:pt x="2275119" y="3427413"/>
                </a:lnTo>
                <a:lnTo>
                  <a:pt x="2271944" y="3497263"/>
                </a:lnTo>
                <a:lnTo>
                  <a:pt x="2265594" y="3557588"/>
                </a:lnTo>
                <a:lnTo>
                  <a:pt x="2254482" y="3609975"/>
                </a:lnTo>
                <a:lnTo>
                  <a:pt x="2238607" y="3656013"/>
                </a:lnTo>
                <a:lnTo>
                  <a:pt x="2222732" y="3697288"/>
                </a:lnTo>
                <a:lnTo>
                  <a:pt x="2206857" y="3733800"/>
                </a:lnTo>
                <a:lnTo>
                  <a:pt x="2187807" y="3771900"/>
                </a:lnTo>
                <a:lnTo>
                  <a:pt x="2168757" y="3810000"/>
                </a:lnTo>
                <a:lnTo>
                  <a:pt x="2149707" y="3846513"/>
                </a:lnTo>
                <a:lnTo>
                  <a:pt x="2133832" y="3887788"/>
                </a:lnTo>
                <a:lnTo>
                  <a:pt x="2119544" y="3933825"/>
                </a:lnTo>
                <a:lnTo>
                  <a:pt x="2108432" y="3986213"/>
                </a:lnTo>
                <a:lnTo>
                  <a:pt x="2100494" y="4046538"/>
                </a:lnTo>
                <a:lnTo>
                  <a:pt x="2098907" y="4114800"/>
                </a:lnTo>
                <a:lnTo>
                  <a:pt x="2100494" y="4183063"/>
                </a:lnTo>
                <a:lnTo>
                  <a:pt x="2108432" y="4243388"/>
                </a:lnTo>
                <a:lnTo>
                  <a:pt x="2119544" y="4295775"/>
                </a:lnTo>
                <a:lnTo>
                  <a:pt x="2133832" y="4341813"/>
                </a:lnTo>
                <a:lnTo>
                  <a:pt x="2149707" y="4383088"/>
                </a:lnTo>
                <a:lnTo>
                  <a:pt x="2168757" y="4419600"/>
                </a:lnTo>
                <a:lnTo>
                  <a:pt x="2206857" y="4495800"/>
                </a:lnTo>
                <a:lnTo>
                  <a:pt x="2222732" y="4532313"/>
                </a:lnTo>
                <a:lnTo>
                  <a:pt x="2238607" y="4573588"/>
                </a:lnTo>
                <a:lnTo>
                  <a:pt x="2254482" y="4619625"/>
                </a:lnTo>
                <a:lnTo>
                  <a:pt x="2265594" y="4672013"/>
                </a:lnTo>
                <a:lnTo>
                  <a:pt x="2271944" y="4732338"/>
                </a:lnTo>
                <a:lnTo>
                  <a:pt x="2275119" y="4800600"/>
                </a:lnTo>
                <a:lnTo>
                  <a:pt x="2271944" y="4868863"/>
                </a:lnTo>
                <a:lnTo>
                  <a:pt x="2265594" y="4929188"/>
                </a:lnTo>
                <a:lnTo>
                  <a:pt x="2254482" y="4981575"/>
                </a:lnTo>
                <a:lnTo>
                  <a:pt x="2238607" y="5027613"/>
                </a:lnTo>
                <a:lnTo>
                  <a:pt x="2222732" y="5068888"/>
                </a:lnTo>
                <a:lnTo>
                  <a:pt x="2206857" y="5105400"/>
                </a:lnTo>
                <a:lnTo>
                  <a:pt x="2187807" y="5143500"/>
                </a:lnTo>
                <a:lnTo>
                  <a:pt x="2168757" y="5181600"/>
                </a:lnTo>
                <a:lnTo>
                  <a:pt x="2149707" y="5218113"/>
                </a:lnTo>
                <a:lnTo>
                  <a:pt x="2133832" y="5259388"/>
                </a:lnTo>
                <a:lnTo>
                  <a:pt x="2119544" y="5305425"/>
                </a:lnTo>
                <a:lnTo>
                  <a:pt x="2108432" y="5357813"/>
                </a:lnTo>
                <a:lnTo>
                  <a:pt x="2100494" y="5418138"/>
                </a:lnTo>
                <a:lnTo>
                  <a:pt x="2098907" y="5486400"/>
                </a:lnTo>
                <a:lnTo>
                  <a:pt x="2100494" y="5554663"/>
                </a:lnTo>
                <a:lnTo>
                  <a:pt x="2108432" y="5614988"/>
                </a:lnTo>
                <a:lnTo>
                  <a:pt x="2119544" y="5667375"/>
                </a:lnTo>
                <a:lnTo>
                  <a:pt x="2133832" y="5713413"/>
                </a:lnTo>
                <a:lnTo>
                  <a:pt x="2149707" y="5754688"/>
                </a:lnTo>
                <a:lnTo>
                  <a:pt x="2168757" y="5791200"/>
                </a:lnTo>
                <a:lnTo>
                  <a:pt x="2187807" y="5829300"/>
                </a:lnTo>
                <a:lnTo>
                  <a:pt x="2206857" y="5867400"/>
                </a:lnTo>
                <a:lnTo>
                  <a:pt x="2222732" y="5903913"/>
                </a:lnTo>
                <a:lnTo>
                  <a:pt x="2238607" y="5945188"/>
                </a:lnTo>
                <a:lnTo>
                  <a:pt x="2254482" y="5991225"/>
                </a:lnTo>
                <a:lnTo>
                  <a:pt x="2265594" y="6043613"/>
                </a:lnTo>
                <a:lnTo>
                  <a:pt x="2271944" y="6103938"/>
                </a:lnTo>
                <a:lnTo>
                  <a:pt x="2275119" y="6172200"/>
                </a:lnTo>
                <a:lnTo>
                  <a:pt x="2271944" y="6240463"/>
                </a:lnTo>
                <a:lnTo>
                  <a:pt x="2265594" y="6300788"/>
                </a:lnTo>
                <a:lnTo>
                  <a:pt x="2254482" y="6353175"/>
                </a:lnTo>
                <a:lnTo>
                  <a:pt x="2238607" y="6399213"/>
                </a:lnTo>
                <a:lnTo>
                  <a:pt x="2222732" y="6440488"/>
                </a:lnTo>
                <a:lnTo>
                  <a:pt x="2206857" y="6477000"/>
                </a:lnTo>
                <a:lnTo>
                  <a:pt x="2187807" y="6515100"/>
                </a:lnTo>
                <a:lnTo>
                  <a:pt x="2168757" y="6553200"/>
                </a:lnTo>
                <a:lnTo>
                  <a:pt x="2149707" y="6589713"/>
                </a:lnTo>
                <a:lnTo>
                  <a:pt x="2133832" y="6630988"/>
                </a:lnTo>
                <a:lnTo>
                  <a:pt x="2119544" y="6677025"/>
                </a:lnTo>
                <a:lnTo>
                  <a:pt x="2108432" y="6729413"/>
                </a:lnTo>
                <a:lnTo>
                  <a:pt x="2100494" y="6789738"/>
                </a:lnTo>
                <a:lnTo>
                  <a:pt x="2098907" y="6858000"/>
                </a:lnTo>
                <a:lnTo>
                  <a:pt x="1556068" y="6858000"/>
                </a:lnTo>
                <a:lnTo>
                  <a:pt x="138929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7180" name="Rectangle 7179">
            <a:extLst>
              <a:ext uri="{FF2B5EF4-FFF2-40B4-BE49-F238E27FC236}">
                <a16:creationId xmlns:a16="http://schemas.microsoft.com/office/drawing/2014/main" id="{A3AE1F77-1EC8-47BA-A381-B6618A2FCD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933B4ACF-597E-F2F6-B3D2-5B93ABA18C3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71700" y="2178528"/>
            <a:ext cx="6400800" cy="3701065"/>
          </a:xfrm>
        </p:spPr>
        <p:txBody>
          <a:bodyPr>
            <a:normAutofit/>
          </a:bodyPr>
          <a:lstStyle/>
          <a:p>
            <a:pPr eaLnBrk="1" hangingPunct="1">
              <a:lnSpc>
                <a:spcPct val="100000"/>
              </a:lnSpc>
            </a:pPr>
            <a:r>
              <a:rPr lang="hu-HU" altLang="hu-HU"/>
              <a:t>Webszolgáltatások az objektum orientált paradigma kiterjesztései.</a:t>
            </a:r>
          </a:p>
          <a:p>
            <a:pPr lvl="1" eaLnBrk="1" hangingPunct="1">
              <a:lnSpc>
                <a:spcPct val="100000"/>
              </a:lnSpc>
            </a:pPr>
            <a:r>
              <a:rPr lang="hu-HU" altLang="hu-HU"/>
              <a:t>minden szolgáltatás egy külön objektum, amely felhasználható egy másik alkalmazás által vagy beolvasztható egy másik alkalmazásba.</a:t>
            </a:r>
          </a:p>
          <a:p>
            <a:pPr eaLnBrk="1" hangingPunct="1">
              <a:lnSpc>
                <a:spcPct val="100000"/>
              </a:lnSpc>
            </a:pPr>
            <a:r>
              <a:rPr lang="hu-HU" altLang="hu-HU"/>
              <a:t>Elosztott rendszerek</a:t>
            </a:r>
          </a:p>
          <a:p>
            <a:pPr lvl="1" eaLnBrk="1" hangingPunct="1">
              <a:lnSpc>
                <a:spcPct val="100000"/>
              </a:lnSpc>
            </a:pPr>
            <a:r>
              <a:rPr lang="hu-HU" altLang="hu-HU"/>
              <a:t>az alkalmazásokat (komponensei) több kiszolgálón telepítik és párhuzamosan alkalmazzák.</a:t>
            </a:r>
          </a:p>
          <a:p>
            <a:pPr lvl="1" eaLnBrk="1" hangingPunct="1">
              <a:lnSpc>
                <a:spcPct val="100000"/>
              </a:lnSpc>
            </a:pPr>
            <a:r>
              <a:rPr lang="hu-HU" altLang="hu-HU"/>
              <a:t>Több világcég felismerte, hogy kell egy olyan szabvány, amely képes az elosztott komponenesek közötti kommunikációra.</a:t>
            </a:r>
            <a:endParaRPr lang="en-US" altLang="hu-H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224" name="Rectangle 9223">
            <a:extLst>
              <a:ext uri="{FF2B5EF4-FFF2-40B4-BE49-F238E27FC236}">
                <a16:creationId xmlns:a16="http://schemas.microsoft.com/office/drawing/2014/main" id="{40851669-7281-49C2-8BF0-67BA70EC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18" name="Rectangle 2">
            <a:extLst>
              <a:ext uri="{FF2B5EF4-FFF2-40B4-BE49-F238E27FC236}">
                <a16:creationId xmlns:a16="http://schemas.microsoft.com/office/drawing/2014/main" id="{71F88922-B21A-BDF1-951B-8945C4CDE9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71700" y="382385"/>
            <a:ext cx="6400799" cy="1413758"/>
          </a:xfrm>
        </p:spPr>
        <p:txBody>
          <a:bodyPr anchor="b">
            <a:normAutofit/>
          </a:bodyPr>
          <a:lstStyle/>
          <a:p>
            <a:pPr eaLnBrk="1" hangingPunct="1"/>
            <a:r>
              <a:rPr lang="hu-HU" altLang="hu-HU" sz="3800" dirty="0"/>
              <a:t>Webszolgáltatások</a:t>
            </a:r>
            <a:endParaRPr lang="en-US" altLang="hu-HU" sz="3800" dirty="0"/>
          </a:p>
        </p:txBody>
      </p:sp>
      <p:sp>
        <p:nvSpPr>
          <p:cNvPr id="9226" name="Freeform: Shape 9225">
            <a:extLst>
              <a:ext uri="{FF2B5EF4-FFF2-40B4-BE49-F238E27FC236}">
                <a16:creationId xmlns:a16="http://schemas.microsoft.com/office/drawing/2014/main" id="{16992B13-74C4-4370-93C5-F5403D944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706340" cy="6858000"/>
          </a:xfrm>
          <a:custGeom>
            <a:avLst/>
            <a:gdLst>
              <a:gd name="connsiteX0" fmla="*/ 0 w 2275119"/>
              <a:gd name="connsiteY0" fmla="*/ 0 h 6858000"/>
              <a:gd name="connsiteX1" fmla="*/ 1389294 w 2275119"/>
              <a:gd name="connsiteY1" fmla="*/ 0 h 6858000"/>
              <a:gd name="connsiteX2" fmla="*/ 1556068 w 2275119"/>
              <a:gd name="connsiteY2" fmla="*/ 0 h 6858000"/>
              <a:gd name="connsiteX3" fmla="*/ 2098907 w 2275119"/>
              <a:gd name="connsiteY3" fmla="*/ 0 h 6858000"/>
              <a:gd name="connsiteX4" fmla="*/ 2100494 w 2275119"/>
              <a:gd name="connsiteY4" fmla="*/ 68263 h 6858000"/>
              <a:gd name="connsiteX5" fmla="*/ 2108432 w 2275119"/>
              <a:gd name="connsiteY5" fmla="*/ 128588 h 6858000"/>
              <a:gd name="connsiteX6" fmla="*/ 2119544 w 2275119"/>
              <a:gd name="connsiteY6" fmla="*/ 180975 h 6858000"/>
              <a:gd name="connsiteX7" fmla="*/ 2133832 w 2275119"/>
              <a:gd name="connsiteY7" fmla="*/ 227013 h 6858000"/>
              <a:gd name="connsiteX8" fmla="*/ 2149707 w 2275119"/>
              <a:gd name="connsiteY8" fmla="*/ 268288 h 6858000"/>
              <a:gd name="connsiteX9" fmla="*/ 2168757 w 2275119"/>
              <a:gd name="connsiteY9" fmla="*/ 304800 h 6858000"/>
              <a:gd name="connsiteX10" fmla="*/ 2187807 w 2275119"/>
              <a:gd name="connsiteY10" fmla="*/ 342900 h 6858000"/>
              <a:gd name="connsiteX11" fmla="*/ 2206857 w 2275119"/>
              <a:gd name="connsiteY11" fmla="*/ 381000 h 6858000"/>
              <a:gd name="connsiteX12" fmla="*/ 2222732 w 2275119"/>
              <a:gd name="connsiteY12" fmla="*/ 417513 h 6858000"/>
              <a:gd name="connsiteX13" fmla="*/ 2238607 w 2275119"/>
              <a:gd name="connsiteY13" fmla="*/ 458788 h 6858000"/>
              <a:gd name="connsiteX14" fmla="*/ 2254482 w 2275119"/>
              <a:gd name="connsiteY14" fmla="*/ 504825 h 6858000"/>
              <a:gd name="connsiteX15" fmla="*/ 2265594 w 2275119"/>
              <a:gd name="connsiteY15" fmla="*/ 557213 h 6858000"/>
              <a:gd name="connsiteX16" fmla="*/ 2271944 w 2275119"/>
              <a:gd name="connsiteY16" fmla="*/ 617538 h 6858000"/>
              <a:gd name="connsiteX17" fmla="*/ 2275119 w 2275119"/>
              <a:gd name="connsiteY17" fmla="*/ 685800 h 6858000"/>
              <a:gd name="connsiteX18" fmla="*/ 2271944 w 2275119"/>
              <a:gd name="connsiteY18" fmla="*/ 754063 h 6858000"/>
              <a:gd name="connsiteX19" fmla="*/ 2265594 w 2275119"/>
              <a:gd name="connsiteY19" fmla="*/ 814388 h 6858000"/>
              <a:gd name="connsiteX20" fmla="*/ 2254482 w 2275119"/>
              <a:gd name="connsiteY20" fmla="*/ 866775 h 6858000"/>
              <a:gd name="connsiteX21" fmla="*/ 2238607 w 2275119"/>
              <a:gd name="connsiteY21" fmla="*/ 912813 h 6858000"/>
              <a:gd name="connsiteX22" fmla="*/ 2222732 w 2275119"/>
              <a:gd name="connsiteY22" fmla="*/ 954088 h 6858000"/>
              <a:gd name="connsiteX23" fmla="*/ 2206857 w 2275119"/>
              <a:gd name="connsiteY23" fmla="*/ 990600 h 6858000"/>
              <a:gd name="connsiteX24" fmla="*/ 2187807 w 2275119"/>
              <a:gd name="connsiteY24" fmla="*/ 1028700 h 6858000"/>
              <a:gd name="connsiteX25" fmla="*/ 2168757 w 2275119"/>
              <a:gd name="connsiteY25" fmla="*/ 1066800 h 6858000"/>
              <a:gd name="connsiteX26" fmla="*/ 2149707 w 2275119"/>
              <a:gd name="connsiteY26" fmla="*/ 1103313 h 6858000"/>
              <a:gd name="connsiteX27" fmla="*/ 2133832 w 2275119"/>
              <a:gd name="connsiteY27" fmla="*/ 1144588 h 6858000"/>
              <a:gd name="connsiteX28" fmla="*/ 2119544 w 2275119"/>
              <a:gd name="connsiteY28" fmla="*/ 1190625 h 6858000"/>
              <a:gd name="connsiteX29" fmla="*/ 2108432 w 2275119"/>
              <a:gd name="connsiteY29" fmla="*/ 1243013 h 6858000"/>
              <a:gd name="connsiteX30" fmla="*/ 2100494 w 2275119"/>
              <a:gd name="connsiteY30" fmla="*/ 1303338 h 6858000"/>
              <a:gd name="connsiteX31" fmla="*/ 2098907 w 2275119"/>
              <a:gd name="connsiteY31" fmla="*/ 1371600 h 6858000"/>
              <a:gd name="connsiteX32" fmla="*/ 2100494 w 2275119"/>
              <a:gd name="connsiteY32" fmla="*/ 1439863 h 6858000"/>
              <a:gd name="connsiteX33" fmla="*/ 2108432 w 2275119"/>
              <a:gd name="connsiteY33" fmla="*/ 1500188 h 6858000"/>
              <a:gd name="connsiteX34" fmla="*/ 2119544 w 2275119"/>
              <a:gd name="connsiteY34" fmla="*/ 1552575 h 6858000"/>
              <a:gd name="connsiteX35" fmla="*/ 2133832 w 2275119"/>
              <a:gd name="connsiteY35" fmla="*/ 1598613 h 6858000"/>
              <a:gd name="connsiteX36" fmla="*/ 2149707 w 2275119"/>
              <a:gd name="connsiteY36" fmla="*/ 1639888 h 6858000"/>
              <a:gd name="connsiteX37" fmla="*/ 2168757 w 2275119"/>
              <a:gd name="connsiteY37" fmla="*/ 1676400 h 6858000"/>
              <a:gd name="connsiteX38" fmla="*/ 2187807 w 2275119"/>
              <a:gd name="connsiteY38" fmla="*/ 1714500 h 6858000"/>
              <a:gd name="connsiteX39" fmla="*/ 2206857 w 2275119"/>
              <a:gd name="connsiteY39" fmla="*/ 1752600 h 6858000"/>
              <a:gd name="connsiteX40" fmla="*/ 2222732 w 2275119"/>
              <a:gd name="connsiteY40" fmla="*/ 1789113 h 6858000"/>
              <a:gd name="connsiteX41" fmla="*/ 2238607 w 2275119"/>
              <a:gd name="connsiteY41" fmla="*/ 1830388 h 6858000"/>
              <a:gd name="connsiteX42" fmla="*/ 2254482 w 2275119"/>
              <a:gd name="connsiteY42" fmla="*/ 1876425 h 6858000"/>
              <a:gd name="connsiteX43" fmla="*/ 2265594 w 2275119"/>
              <a:gd name="connsiteY43" fmla="*/ 1928813 h 6858000"/>
              <a:gd name="connsiteX44" fmla="*/ 2271944 w 2275119"/>
              <a:gd name="connsiteY44" fmla="*/ 1989138 h 6858000"/>
              <a:gd name="connsiteX45" fmla="*/ 2275119 w 2275119"/>
              <a:gd name="connsiteY45" fmla="*/ 2057400 h 6858000"/>
              <a:gd name="connsiteX46" fmla="*/ 2271944 w 2275119"/>
              <a:gd name="connsiteY46" fmla="*/ 2125663 h 6858000"/>
              <a:gd name="connsiteX47" fmla="*/ 2265594 w 2275119"/>
              <a:gd name="connsiteY47" fmla="*/ 2185988 h 6858000"/>
              <a:gd name="connsiteX48" fmla="*/ 2254482 w 2275119"/>
              <a:gd name="connsiteY48" fmla="*/ 2238375 h 6858000"/>
              <a:gd name="connsiteX49" fmla="*/ 2238607 w 2275119"/>
              <a:gd name="connsiteY49" fmla="*/ 2284413 h 6858000"/>
              <a:gd name="connsiteX50" fmla="*/ 2222732 w 2275119"/>
              <a:gd name="connsiteY50" fmla="*/ 2325688 h 6858000"/>
              <a:gd name="connsiteX51" fmla="*/ 2206857 w 2275119"/>
              <a:gd name="connsiteY51" fmla="*/ 2362200 h 6858000"/>
              <a:gd name="connsiteX52" fmla="*/ 2187807 w 2275119"/>
              <a:gd name="connsiteY52" fmla="*/ 2400300 h 6858000"/>
              <a:gd name="connsiteX53" fmla="*/ 2168757 w 2275119"/>
              <a:gd name="connsiteY53" fmla="*/ 2438400 h 6858000"/>
              <a:gd name="connsiteX54" fmla="*/ 2149707 w 2275119"/>
              <a:gd name="connsiteY54" fmla="*/ 2474913 h 6858000"/>
              <a:gd name="connsiteX55" fmla="*/ 2133832 w 2275119"/>
              <a:gd name="connsiteY55" fmla="*/ 2516188 h 6858000"/>
              <a:gd name="connsiteX56" fmla="*/ 2119544 w 2275119"/>
              <a:gd name="connsiteY56" fmla="*/ 2562225 h 6858000"/>
              <a:gd name="connsiteX57" fmla="*/ 2108432 w 2275119"/>
              <a:gd name="connsiteY57" fmla="*/ 2614613 h 6858000"/>
              <a:gd name="connsiteX58" fmla="*/ 2100494 w 2275119"/>
              <a:gd name="connsiteY58" fmla="*/ 2674938 h 6858000"/>
              <a:gd name="connsiteX59" fmla="*/ 2098907 w 2275119"/>
              <a:gd name="connsiteY59" fmla="*/ 2743200 h 6858000"/>
              <a:gd name="connsiteX60" fmla="*/ 2100494 w 2275119"/>
              <a:gd name="connsiteY60" fmla="*/ 2811463 h 6858000"/>
              <a:gd name="connsiteX61" fmla="*/ 2108432 w 2275119"/>
              <a:gd name="connsiteY61" fmla="*/ 2871788 h 6858000"/>
              <a:gd name="connsiteX62" fmla="*/ 2119544 w 2275119"/>
              <a:gd name="connsiteY62" fmla="*/ 2924175 h 6858000"/>
              <a:gd name="connsiteX63" fmla="*/ 2133832 w 2275119"/>
              <a:gd name="connsiteY63" fmla="*/ 2970213 h 6858000"/>
              <a:gd name="connsiteX64" fmla="*/ 2149707 w 2275119"/>
              <a:gd name="connsiteY64" fmla="*/ 3011488 h 6858000"/>
              <a:gd name="connsiteX65" fmla="*/ 2168757 w 2275119"/>
              <a:gd name="connsiteY65" fmla="*/ 3048000 h 6858000"/>
              <a:gd name="connsiteX66" fmla="*/ 2187807 w 2275119"/>
              <a:gd name="connsiteY66" fmla="*/ 3086100 h 6858000"/>
              <a:gd name="connsiteX67" fmla="*/ 2206857 w 2275119"/>
              <a:gd name="connsiteY67" fmla="*/ 3124200 h 6858000"/>
              <a:gd name="connsiteX68" fmla="*/ 2222732 w 2275119"/>
              <a:gd name="connsiteY68" fmla="*/ 3160713 h 6858000"/>
              <a:gd name="connsiteX69" fmla="*/ 2238607 w 2275119"/>
              <a:gd name="connsiteY69" fmla="*/ 3201988 h 6858000"/>
              <a:gd name="connsiteX70" fmla="*/ 2254482 w 2275119"/>
              <a:gd name="connsiteY70" fmla="*/ 3248025 h 6858000"/>
              <a:gd name="connsiteX71" fmla="*/ 2265594 w 2275119"/>
              <a:gd name="connsiteY71" fmla="*/ 3300413 h 6858000"/>
              <a:gd name="connsiteX72" fmla="*/ 2271944 w 2275119"/>
              <a:gd name="connsiteY72" fmla="*/ 3360738 h 6858000"/>
              <a:gd name="connsiteX73" fmla="*/ 2275119 w 2275119"/>
              <a:gd name="connsiteY73" fmla="*/ 3427413 h 6858000"/>
              <a:gd name="connsiteX74" fmla="*/ 2271944 w 2275119"/>
              <a:gd name="connsiteY74" fmla="*/ 3497263 h 6858000"/>
              <a:gd name="connsiteX75" fmla="*/ 2265594 w 2275119"/>
              <a:gd name="connsiteY75" fmla="*/ 3557588 h 6858000"/>
              <a:gd name="connsiteX76" fmla="*/ 2254482 w 2275119"/>
              <a:gd name="connsiteY76" fmla="*/ 3609975 h 6858000"/>
              <a:gd name="connsiteX77" fmla="*/ 2238607 w 2275119"/>
              <a:gd name="connsiteY77" fmla="*/ 3656013 h 6858000"/>
              <a:gd name="connsiteX78" fmla="*/ 2222732 w 2275119"/>
              <a:gd name="connsiteY78" fmla="*/ 3697288 h 6858000"/>
              <a:gd name="connsiteX79" fmla="*/ 2206857 w 2275119"/>
              <a:gd name="connsiteY79" fmla="*/ 3733800 h 6858000"/>
              <a:gd name="connsiteX80" fmla="*/ 2187807 w 2275119"/>
              <a:gd name="connsiteY80" fmla="*/ 3771900 h 6858000"/>
              <a:gd name="connsiteX81" fmla="*/ 2168757 w 2275119"/>
              <a:gd name="connsiteY81" fmla="*/ 3810000 h 6858000"/>
              <a:gd name="connsiteX82" fmla="*/ 2149707 w 2275119"/>
              <a:gd name="connsiteY82" fmla="*/ 3846513 h 6858000"/>
              <a:gd name="connsiteX83" fmla="*/ 2133832 w 2275119"/>
              <a:gd name="connsiteY83" fmla="*/ 3887788 h 6858000"/>
              <a:gd name="connsiteX84" fmla="*/ 2119544 w 2275119"/>
              <a:gd name="connsiteY84" fmla="*/ 3933825 h 6858000"/>
              <a:gd name="connsiteX85" fmla="*/ 2108432 w 2275119"/>
              <a:gd name="connsiteY85" fmla="*/ 3986213 h 6858000"/>
              <a:gd name="connsiteX86" fmla="*/ 2100494 w 2275119"/>
              <a:gd name="connsiteY86" fmla="*/ 4046538 h 6858000"/>
              <a:gd name="connsiteX87" fmla="*/ 2098907 w 2275119"/>
              <a:gd name="connsiteY87" fmla="*/ 4114800 h 6858000"/>
              <a:gd name="connsiteX88" fmla="*/ 2100494 w 2275119"/>
              <a:gd name="connsiteY88" fmla="*/ 4183063 h 6858000"/>
              <a:gd name="connsiteX89" fmla="*/ 2108432 w 2275119"/>
              <a:gd name="connsiteY89" fmla="*/ 4243388 h 6858000"/>
              <a:gd name="connsiteX90" fmla="*/ 2119544 w 2275119"/>
              <a:gd name="connsiteY90" fmla="*/ 4295775 h 6858000"/>
              <a:gd name="connsiteX91" fmla="*/ 2133832 w 2275119"/>
              <a:gd name="connsiteY91" fmla="*/ 4341813 h 6858000"/>
              <a:gd name="connsiteX92" fmla="*/ 2149707 w 2275119"/>
              <a:gd name="connsiteY92" fmla="*/ 4383088 h 6858000"/>
              <a:gd name="connsiteX93" fmla="*/ 2168757 w 2275119"/>
              <a:gd name="connsiteY93" fmla="*/ 4419600 h 6858000"/>
              <a:gd name="connsiteX94" fmla="*/ 2206857 w 2275119"/>
              <a:gd name="connsiteY94" fmla="*/ 4495800 h 6858000"/>
              <a:gd name="connsiteX95" fmla="*/ 2222732 w 2275119"/>
              <a:gd name="connsiteY95" fmla="*/ 4532313 h 6858000"/>
              <a:gd name="connsiteX96" fmla="*/ 2238607 w 2275119"/>
              <a:gd name="connsiteY96" fmla="*/ 4573588 h 6858000"/>
              <a:gd name="connsiteX97" fmla="*/ 2254482 w 2275119"/>
              <a:gd name="connsiteY97" fmla="*/ 4619625 h 6858000"/>
              <a:gd name="connsiteX98" fmla="*/ 2265594 w 2275119"/>
              <a:gd name="connsiteY98" fmla="*/ 4672013 h 6858000"/>
              <a:gd name="connsiteX99" fmla="*/ 2271944 w 2275119"/>
              <a:gd name="connsiteY99" fmla="*/ 4732338 h 6858000"/>
              <a:gd name="connsiteX100" fmla="*/ 2275119 w 2275119"/>
              <a:gd name="connsiteY100" fmla="*/ 4800600 h 6858000"/>
              <a:gd name="connsiteX101" fmla="*/ 2271944 w 2275119"/>
              <a:gd name="connsiteY101" fmla="*/ 4868863 h 6858000"/>
              <a:gd name="connsiteX102" fmla="*/ 2265594 w 2275119"/>
              <a:gd name="connsiteY102" fmla="*/ 4929188 h 6858000"/>
              <a:gd name="connsiteX103" fmla="*/ 2254482 w 2275119"/>
              <a:gd name="connsiteY103" fmla="*/ 4981575 h 6858000"/>
              <a:gd name="connsiteX104" fmla="*/ 2238607 w 2275119"/>
              <a:gd name="connsiteY104" fmla="*/ 5027613 h 6858000"/>
              <a:gd name="connsiteX105" fmla="*/ 2222732 w 2275119"/>
              <a:gd name="connsiteY105" fmla="*/ 5068888 h 6858000"/>
              <a:gd name="connsiteX106" fmla="*/ 2206857 w 2275119"/>
              <a:gd name="connsiteY106" fmla="*/ 5105400 h 6858000"/>
              <a:gd name="connsiteX107" fmla="*/ 2187807 w 2275119"/>
              <a:gd name="connsiteY107" fmla="*/ 5143500 h 6858000"/>
              <a:gd name="connsiteX108" fmla="*/ 2168757 w 2275119"/>
              <a:gd name="connsiteY108" fmla="*/ 5181600 h 6858000"/>
              <a:gd name="connsiteX109" fmla="*/ 2149707 w 2275119"/>
              <a:gd name="connsiteY109" fmla="*/ 5218113 h 6858000"/>
              <a:gd name="connsiteX110" fmla="*/ 2133832 w 2275119"/>
              <a:gd name="connsiteY110" fmla="*/ 5259388 h 6858000"/>
              <a:gd name="connsiteX111" fmla="*/ 2119544 w 2275119"/>
              <a:gd name="connsiteY111" fmla="*/ 5305425 h 6858000"/>
              <a:gd name="connsiteX112" fmla="*/ 2108432 w 2275119"/>
              <a:gd name="connsiteY112" fmla="*/ 5357813 h 6858000"/>
              <a:gd name="connsiteX113" fmla="*/ 2100494 w 2275119"/>
              <a:gd name="connsiteY113" fmla="*/ 5418138 h 6858000"/>
              <a:gd name="connsiteX114" fmla="*/ 2098907 w 2275119"/>
              <a:gd name="connsiteY114" fmla="*/ 5486400 h 6858000"/>
              <a:gd name="connsiteX115" fmla="*/ 2100494 w 2275119"/>
              <a:gd name="connsiteY115" fmla="*/ 5554663 h 6858000"/>
              <a:gd name="connsiteX116" fmla="*/ 2108432 w 2275119"/>
              <a:gd name="connsiteY116" fmla="*/ 5614988 h 6858000"/>
              <a:gd name="connsiteX117" fmla="*/ 2119544 w 2275119"/>
              <a:gd name="connsiteY117" fmla="*/ 5667375 h 6858000"/>
              <a:gd name="connsiteX118" fmla="*/ 2133832 w 2275119"/>
              <a:gd name="connsiteY118" fmla="*/ 5713413 h 6858000"/>
              <a:gd name="connsiteX119" fmla="*/ 2149707 w 2275119"/>
              <a:gd name="connsiteY119" fmla="*/ 5754688 h 6858000"/>
              <a:gd name="connsiteX120" fmla="*/ 2168757 w 2275119"/>
              <a:gd name="connsiteY120" fmla="*/ 5791200 h 6858000"/>
              <a:gd name="connsiteX121" fmla="*/ 2187807 w 2275119"/>
              <a:gd name="connsiteY121" fmla="*/ 5829300 h 6858000"/>
              <a:gd name="connsiteX122" fmla="*/ 2206857 w 2275119"/>
              <a:gd name="connsiteY122" fmla="*/ 5867400 h 6858000"/>
              <a:gd name="connsiteX123" fmla="*/ 2222732 w 2275119"/>
              <a:gd name="connsiteY123" fmla="*/ 5903913 h 6858000"/>
              <a:gd name="connsiteX124" fmla="*/ 2238607 w 2275119"/>
              <a:gd name="connsiteY124" fmla="*/ 5945188 h 6858000"/>
              <a:gd name="connsiteX125" fmla="*/ 2254482 w 2275119"/>
              <a:gd name="connsiteY125" fmla="*/ 5991225 h 6858000"/>
              <a:gd name="connsiteX126" fmla="*/ 2265594 w 2275119"/>
              <a:gd name="connsiteY126" fmla="*/ 6043613 h 6858000"/>
              <a:gd name="connsiteX127" fmla="*/ 2271944 w 2275119"/>
              <a:gd name="connsiteY127" fmla="*/ 6103938 h 6858000"/>
              <a:gd name="connsiteX128" fmla="*/ 2275119 w 2275119"/>
              <a:gd name="connsiteY128" fmla="*/ 6172200 h 6858000"/>
              <a:gd name="connsiteX129" fmla="*/ 2271944 w 2275119"/>
              <a:gd name="connsiteY129" fmla="*/ 6240463 h 6858000"/>
              <a:gd name="connsiteX130" fmla="*/ 2265594 w 2275119"/>
              <a:gd name="connsiteY130" fmla="*/ 6300788 h 6858000"/>
              <a:gd name="connsiteX131" fmla="*/ 2254482 w 2275119"/>
              <a:gd name="connsiteY131" fmla="*/ 6353175 h 6858000"/>
              <a:gd name="connsiteX132" fmla="*/ 2238607 w 2275119"/>
              <a:gd name="connsiteY132" fmla="*/ 6399213 h 6858000"/>
              <a:gd name="connsiteX133" fmla="*/ 2222732 w 2275119"/>
              <a:gd name="connsiteY133" fmla="*/ 6440488 h 6858000"/>
              <a:gd name="connsiteX134" fmla="*/ 2206857 w 2275119"/>
              <a:gd name="connsiteY134" fmla="*/ 6477000 h 6858000"/>
              <a:gd name="connsiteX135" fmla="*/ 2187807 w 2275119"/>
              <a:gd name="connsiteY135" fmla="*/ 6515100 h 6858000"/>
              <a:gd name="connsiteX136" fmla="*/ 2168757 w 2275119"/>
              <a:gd name="connsiteY136" fmla="*/ 6553200 h 6858000"/>
              <a:gd name="connsiteX137" fmla="*/ 2149707 w 2275119"/>
              <a:gd name="connsiteY137" fmla="*/ 6589713 h 6858000"/>
              <a:gd name="connsiteX138" fmla="*/ 2133832 w 2275119"/>
              <a:gd name="connsiteY138" fmla="*/ 6630988 h 6858000"/>
              <a:gd name="connsiteX139" fmla="*/ 2119544 w 2275119"/>
              <a:gd name="connsiteY139" fmla="*/ 6677025 h 6858000"/>
              <a:gd name="connsiteX140" fmla="*/ 2108432 w 2275119"/>
              <a:gd name="connsiteY140" fmla="*/ 6729413 h 6858000"/>
              <a:gd name="connsiteX141" fmla="*/ 2100494 w 2275119"/>
              <a:gd name="connsiteY141" fmla="*/ 6789738 h 6858000"/>
              <a:gd name="connsiteX142" fmla="*/ 2098907 w 2275119"/>
              <a:gd name="connsiteY142" fmla="*/ 6858000 h 6858000"/>
              <a:gd name="connsiteX143" fmla="*/ 1556068 w 2275119"/>
              <a:gd name="connsiteY143" fmla="*/ 6858000 h 6858000"/>
              <a:gd name="connsiteX144" fmla="*/ 1389294 w 2275119"/>
              <a:gd name="connsiteY144" fmla="*/ 6858000 h 6858000"/>
              <a:gd name="connsiteX145" fmla="*/ 0 w 2275119"/>
              <a:gd name="connsiteY14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2275119" h="6858000">
                <a:moveTo>
                  <a:pt x="0" y="0"/>
                </a:moveTo>
                <a:lnTo>
                  <a:pt x="1389294" y="0"/>
                </a:lnTo>
                <a:lnTo>
                  <a:pt x="1556068" y="0"/>
                </a:lnTo>
                <a:lnTo>
                  <a:pt x="2098907" y="0"/>
                </a:lnTo>
                <a:lnTo>
                  <a:pt x="2100494" y="68263"/>
                </a:lnTo>
                <a:lnTo>
                  <a:pt x="2108432" y="128588"/>
                </a:lnTo>
                <a:lnTo>
                  <a:pt x="2119544" y="180975"/>
                </a:lnTo>
                <a:lnTo>
                  <a:pt x="2133832" y="227013"/>
                </a:lnTo>
                <a:lnTo>
                  <a:pt x="2149707" y="268288"/>
                </a:lnTo>
                <a:lnTo>
                  <a:pt x="2168757" y="304800"/>
                </a:lnTo>
                <a:lnTo>
                  <a:pt x="2187807" y="342900"/>
                </a:lnTo>
                <a:lnTo>
                  <a:pt x="2206857" y="381000"/>
                </a:lnTo>
                <a:lnTo>
                  <a:pt x="2222732" y="417513"/>
                </a:lnTo>
                <a:lnTo>
                  <a:pt x="2238607" y="458788"/>
                </a:lnTo>
                <a:lnTo>
                  <a:pt x="2254482" y="504825"/>
                </a:lnTo>
                <a:lnTo>
                  <a:pt x="2265594" y="557213"/>
                </a:lnTo>
                <a:lnTo>
                  <a:pt x="2271944" y="617538"/>
                </a:lnTo>
                <a:lnTo>
                  <a:pt x="2275119" y="685800"/>
                </a:lnTo>
                <a:lnTo>
                  <a:pt x="2271944" y="754063"/>
                </a:lnTo>
                <a:lnTo>
                  <a:pt x="2265594" y="814388"/>
                </a:lnTo>
                <a:lnTo>
                  <a:pt x="2254482" y="866775"/>
                </a:lnTo>
                <a:lnTo>
                  <a:pt x="2238607" y="912813"/>
                </a:lnTo>
                <a:lnTo>
                  <a:pt x="2222732" y="954088"/>
                </a:lnTo>
                <a:lnTo>
                  <a:pt x="2206857" y="990600"/>
                </a:lnTo>
                <a:lnTo>
                  <a:pt x="2187807" y="1028700"/>
                </a:lnTo>
                <a:lnTo>
                  <a:pt x="2168757" y="1066800"/>
                </a:lnTo>
                <a:lnTo>
                  <a:pt x="2149707" y="1103313"/>
                </a:lnTo>
                <a:lnTo>
                  <a:pt x="2133832" y="1144588"/>
                </a:lnTo>
                <a:lnTo>
                  <a:pt x="2119544" y="1190625"/>
                </a:lnTo>
                <a:lnTo>
                  <a:pt x="2108432" y="1243013"/>
                </a:lnTo>
                <a:lnTo>
                  <a:pt x="2100494" y="1303338"/>
                </a:lnTo>
                <a:lnTo>
                  <a:pt x="2098907" y="1371600"/>
                </a:lnTo>
                <a:lnTo>
                  <a:pt x="2100494" y="1439863"/>
                </a:lnTo>
                <a:lnTo>
                  <a:pt x="2108432" y="1500188"/>
                </a:lnTo>
                <a:lnTo>
                  <a:pt x="2119544" y="1552575"/>
                </a:lnTo>
                <a:lnTo>
                  <a:pt x="2133832" y="1598613"/>
                </a:lnTo>
                <a:lnTo>
                  <a:pt x="2149707" y="1639888"/>
                </a:lnTo>
                <a:lnTo>
                  <a:pt x="2168757" y="1676400"/>
                </a:lnTo>
                <a:lnTo>
                  <a:pt x="2187807" y="1714500"/>
                </a:lnTo>
                <a:lnTo>
                  <a:pt x="2206857" y="1752600"/>
                </a:lnTo>
                <a:lnTo>
                  <a:pt x="2222732" y="1789113"/>
                </a:lnTo>
                <a:lnTo>
                  <a:pt x="2238607" y="1830388"/>
                </a:lnTo>
                <a:lnTo>
                  <a:pt x="2254482" y="1876425"/>
                </a:lnTo>
                <a:lnTo>
                  <a:pt x="2265594" y="1928813"/>
                </a:lnTo>
                <a:lnTo>
                  <a:pt x="2271944" y="1989138"/>
                </a:lnTo>
                <a:lnTo>
                  <a:pt x="2275119" y="2057400"/>
                </a:lnTo>
                <a:lnTo>
                  <a:pt x="2271944" y="2125663"/>
                </a:lnTo>
                <a:lnTo>
                  <a:pt x="2265594" y="2185988"/>
                </a:lnTo>
                <a:lnTo>
                  <a:pt x="2254482" y="2238375"/>
                </a:lnTo>
                <a:lnTo>
                  <a:pt x="2238607" y="2284413"/>
                </a:lnTo>
                <a:lnTo>
                  <a:pt x="2222732" y="2325688"/>
                </a:lnTo>
                <a:lnTo>
                  <a:pt x="2206857" y="2362200"/>
                </a:lnTo>
                <a:lnTo>
                  <a:pt x="2187807" y="2400300"/>
                </a:lnTo>
                <a:lnTo>
                  <a:pt x="2168757" y="2438400"/>
                </a:lnTo>
                <a:lnTo>
                  <a:pt x="2149707" y="2474913"/>
                </a:lnTo>
                <a:lnTo>
                  <a:pt x="2133832" y="2516188"/>
                </a:lnTo>
                <a:lnTo>
                  <a:pt x="2119544" y="2562225"/>
                </a:lnTo>
                <a:lnTo>
                  <a:pt x="2108432" y="2614613"/>
                </a:lnTo>
                <a:lnTo>
                  <a:pt x="2100494" y="2674938"/>
                </a:lnTo>
                <a:lnTo>
                  <a:pt x="2098907" y="2743200"/>
                </a:lnTo>
                <a:lnTo>
                  <a:pt x="2100494" y="2811463"/>
                </a:lnTo>
                <a:lnTo>
                  <a:pt x="2108432" y="2871788"/>
                </a:lnTo>
                <a:lnTo>
                  <a:pt x="2119544" y="2924175"/>
                </a:lnTo>
                <a:lnTo>
                  <a:pt x="2133832" y="2970213"/>
                </a:lnTo>
                <a:lnTo>
                  <a:pt x="2149707" y="3011488"/>
                </a:lnTo>
                <a:lnTo>
                  <a:pt x="2168757" y="3048000"/>
                </a:lnTo>
                <a:lnTo>
                  <a:pt x="2187807" y="3086100"/>
                </a:lnTo>
                <a:lnTo>
                  <a:pt x="2206857" y="3124200"/>
                </a:lnTo>
                <a:lnTo>
                  <a:pt x="2222732" y="3160713"/>
                </a:lnTo>
                <a:lnTo>
                  <a:pt x="2238607" y="3201988"/>
                </a:lnTo>
                <a:lnTo>
                  <a:pt x="2254482" y="3248025"/>
                </a:lnTo>
                <a:lnTo>
                  <a:pt x="2265594" y="3300413"/>
                </a:lnTo>
                <a:lnTo>
                  <a:pt x="2271944" y="3360738"/>
                </a:lnTo>
                <a:lnTo>
                  <a:pt x="2275119" y="3427413"/>
                </a:lnTo>
                <a:lnTo>
                  <a:pt x="2271944" y="3497263"/>
                </a:lnTo>
                <a:lnTo>
                  <a:pt x="2265594" y="3557588"/>
                </a:lnTo>
                <a:lnTo>
                  <a:pt x="2254482" y="3609975"/>
                </a:lnTo>
                <a:lnTo>
                  <a:pt x="2238607" y="3656013"/>
                </a:lnTo>
                <a:lnTo>
                  <a:pt x="2222732" y="3697288"/>
                </a:lnTo>
                <a:lnTo>
                  <a:pt x="2206857" y="3733800"/>
                </a:lnTo>
                <a:lnTo>
                  <a:pt x="2187807" y="3771900"/>
                </a:lnTo>
                <a:lnTo>
                  <a:pt x="2168757" y="3810000"/>
                </a:lnTo>
                <a:lnTo>
                  <a:pt x="2149707" y="3846513"/>
                </a:lnTo>
                <a:lnTo>
                  <a:pt x="2133832" y="3887788"/>
                </a:lnTo>
                <a:lnTo>
                  <a:pt x="2119544" y="3933825"/>
                </a:lnTo>
                <a:lnTo>
                  <a:pt x="2108432" y="3986213"/>
                </a:lnTo>
                <a:lnTo>
                  <a:pt x="2100494" y="4046538"/>
                </a:lnTo>
                <a:lnTo>
                  <a:pt x="2098907" y="4114800"/>
                </a:lnTo>
                <a:lnTo>
                  <a:pt x="2100494" y="4183063"/>
                </a:lnTo>
                <a:lnTo>
                  <a:pt x="2108432" y="4243388"/>
                </a:lnTo>
                <a:lnTo>
                  <a:pt x="2119544" y="4295775"/>
                </a:lnTo>
                <a:lnTo>
                  <a:pt x="2133832" y="4341813"/>
                </a:lnTo>
                <a:lnTo>
                  <a:pt x="2149707" y="4383088"/>
                </a:lnTo>
                <a:lnTo>
                  <a:pt x="2168757" y="4419600"/>
                </a:lnTo>
                <a:lnTo>
                  <a:pt x="2206857" y="4495800"/>
                </a:lnTo>
                <a:lnTo>
                  <a:pt x="2222732" y="4532313"/>
                </a:lnTo>
                <a:lnTo>
                  <a:pt x="2238607" y="4573588"/>
                </a:lnTo>
                <a:lnTo>
                  <a:pt x="2254482" y="4619625"/>
                </a:lnTo>
                <a:lnTo>
                  <a:pt x="2265594" y="4672013"/>
                </a:lnTo>
                <a:lnTo>
                  <a:pt x="2271944" y="4732338"/>
                </a:lnTo>
                <a:lnTo>
                  <a:pt x="2275119" y="4800600"/>
                </a:lnTo>
                <a:lnTo>
                  <a:pt x="2271944" y="4868863"/>
                </a:lnTo>
                <a:lnTo>
                  <a:pt x="2265594" y="4929188"/>
                </a:lnTo>
                <a:lnTo>
                  <a:pt x="2254482" y="4981575"/>
                </a:lnTo>
                <a:lnTo>
                  <a:pt x="2238607" y="5027613"/>
                </a:lnTo>
                <a:lnTo>
                  <a:pt x="2222732" y="5068888"/>
                </a:lnTo>
                <a:lnTo>
                  <a:pt x="2206857" y="5105400"/>
                </a:lnTo>
                <a:lnTo>
                  <a:pt x="2187807" y="5143500"/>
                </a:lnTo>
                <a:lnTo>
                  <a:pt x="2168757" y="5181600"/>
                </a:lnTo>
                <a:lnTo>
                  <a:pt x="2149707" y="5218113"/>
                </a:lnTo>
                <a:lnTo>
                  <a:pt x="2133832" y="5259388"/>
                </a:lnTo>
                <a:lnTo>
                  <a:pt x="2119544" y="5305425"/>
                </a:lnTo>
                <a:lnTo>
                  <a:pt x="2108432" y="5357813"/>
                </a:lnTo>
                <a:lnTo>
                  <a:pt x="2100494" y="5418138"/>
                </a:lnTo>
                <a:lnTo>
                  <a:pt x="2098907" y="5486400"/>
                </a:lnTo>
                <a:lnTo>
                  <a:pt x="2100494" y="5554663"/>
                </a:lnTo>
                <a:lnTo>
                  <a:pt x="2108432" y="5614988"/>
                </a:lnTo>
                <a:lnTo>
                  <a:pt x="2119544" y="5667375"/>
                </a:lnTo>
                <a:lnTo>
                  <a:pt x="2133832" y="5713413"/>
                </a:lnTo>
                <a:lnTo>
                  <a:pt x="2149707" y="5754688"/>
                </a:lnTo>
                <a:lnTo>
                  <a:pt x="2168757" y="5791200"/>
                </a:lnTo>
                <a:lnTo>
                  <a:pt x="2187807" y="5829300"/>
                </a:lnTo>
                <a:lnTo>
                  <a:pt x="2206857" y="5867400"/>
                </a:lnTo>
                <a:lnTo>
                  <a:pt x="2222732" y="5903913"/>
                </a:lnTo>
                <a:lnTo>
                  <a:pt x="2238607" y="5945188"/>
                </a:lnTo>
                <a:lnTo>
                  <a:pt x="2254482" y="5991225"/>
                </a:lnTo>
                <a:lnTo>
                  <a:pt x="2265594" y="6043613"/>
                </a:lnTo>
                <a:lnTo>
                  <a:pt x="2271944" y="6103938"/>
                </a:lnTo>
                <a:lnTo>
                  <a:pt x="2275119" y="6172200"/>
                </a:lnTo>
                <a:lnTo>
                  <a:pt x="2271944" y="6240463"/>
                </a:lnTo>
                <a:lnTo>
                  <a:pt x="2265594" y="6300788"/>
                </a:lnTo>
                <a:lnTo>
                  <a:pt x="2254482" y="6353175"/>
                </a:lnTo>
                <a:lnTo>
                  <a:pt x="2238607" y="6399213"/>
                </a:lnTo>
                <a:lnTo>
                  <a:pt x="2222732" y="6440488"/>
                </a:lnTo>
                <a:lnTo>
                  <a:pt x="2206857" y="6477000"/>
                </a:lnTo>
                <a:lnTo>
                  <a:pt x="2187807" y="6515100"/>
                </a:lnTo>
                <a:lnTo>
                  <a:pt x="2168757" y="6553200"/>
                </a:lnTo>
                <a:lnTo>
                  <a:pt x="2149707" y="6589713"/>
                </a:lnTo>
                <a:lnTo>
                  <a:pt x="2133832" y="6630988"/>
                </a:lnTo>
                <a:lnTo>
                  <a:pt x="2119544" y="6677025"/>
                </a:lnTo>
                <a:lnTo>
                  <a:pt x="2108432" y="6729413"/>
                </a:lnTo>
                <a:lnTo>
                  <a:pt x="2100494" y="6789738"/>
                </a:lnTo>
                <a:lnTo>
                  <a:pt x="2098907" y="6858000"/>
                </a:lnTo>
                <a:lnTo>
                  <a:pt x="1556068" y="6858000"/>
                </a:lnTo>
                <a:lnTo>
                  <a:pt x="138929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9228" name="Rectangle 9227">
            <a:extLst>
              <a:ext uri="{FF2B5EF4-FFF2-40B4-BE49-F238E27FC236}">
                <a16:creationId xmlns:a16="http://schemas.microsoft.com/office/drawing/2014/main" id="{A3AE1F77-1EC8-47BA-A381-B6618A2FCD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6DD511A3-3EF2-8B66-E1A8-569FB218715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71700" y="2178528"/>
            <a:ext cx="6400800" cy="3701065"/>
          </a:xfrm>
        </p:spPr>
        <p:txBody>
          <a:bodyPr>
            <a:normAutofit/>
          </a:bodyPr>
          <a:lstStyle/>
          <a:p>
            <a:pPr eaLnBrk="1" hangingPunct="1">
              <a:lnSpc>
                <a:spcPct val="100000"/>
              </a:lnSpc>
            </a:pPr>
            <a:r>
              <a:rPr lang="hu-HU" altLang="hu-HU" sz="1400"/>
              <a:t>A kifejlesztett szabványok közötti együttműködés korlátozott.</a:t>
            </a:r>
          </a:p>
          <a:p>
            <a:pPr lvl="1" eaLnBrk="1" hangingPunct="1">
              <a:lnSpc>
                <a:spcPct val="100000"/>
              </a:lnSpc>
            </a:pPr>
            <a:r>
              <a:rPr lang="hu-HU" altLang="hu-HU" sz="1400"/>
              <a:t>pl: CORBA, DCOM között csak CORBA/COM hídon lehetséges. (bináris kommunikáció, zárt szabványok)</a:t>
            </a:r>
          </a:p>
          <a:p>
            <a:pPr lvl="1" eaLnBrk="1" hangingPunct="1">
              <a:lnSpc>
                <a:spcPct val="100000"/>
              </a:lnSpc>
            </a:pPr>
            <a:r>
              <a:rPr lang="hu-HU" altLang="hu-HU" sz="1400"/>
              <a:t>ezzel szemben a webszolgáltatások nyílt szabványok, és a kommunikáció szöveges</a:t>
            </a:r>
          </a:p>
          <a:p>
            <a:pPr eaLnBrk="1" hangingPunct="1">
              <a:lnSpc>
                <a:spcPct val="100000"/>
              </a:lnSpc>
            </a:pPr>
            <a:r>
              <a:rPr lang="hu-HU" altLang="hu-HU" sz="1400"/>
              <a:t>Megjelenik a webszolgáltatás</a:t>
            </a:r>
          </a:p>
          <a:p>
            <a:pPr lvl="1" eaLnBrk="1" hangingPunct="1">
              <a:lnSpc>
                <a:spcPct val="100000"/>
              </a:lnSpc>
            </a:pPr>
            <a:r>
              <a:rPr lang="hu-HU" altLang="hu-HU" sz="1400"/>
              <a:t>1999 a HP terméke a </a:t>
            </a:r>
            <a:r>
              <a:rPr lang="hu-HU" altLang="hu-HU" sz="1400" i="1"/>
              <a:t>e-Speak</a:t>
            </a:r>
            <a:r>
              <a:rPr lang="hu-HU" altLang="hu-HU" sz="1400"/>
              <a:t>. Ez egy olyan platform, amivel a fejlesztők létrehozhatnak és működtethetnek webszolgáltatáshoz hasonló e-szolgáltatásokat.</a:t>
            </a:r>
          </a:p>
          <a:p>
            <a:pPr lvl="1" eaLnBrk="1" hangingPunct="1">
              <a:lnSpc>
                <a:spcPct val="100000"/>
              </a:lnSpc>
            </a:pPr>
            <a:r>
              <a:rPr lang="hu-HU" altLang="hu-HU" sz="1400"/>
              <a:t>A fogalmat a köztudatba a Microsoft 2000 júniusában hozta be. (.NET rendszer keretében)</a:t>
            </a:r>
          </a:p>
          <a:p>
            <a:pPr lvl="1" eaLnBrk="1" hangingPunct="1">
              <a:lnSpc>
                <a:spcPct val="100000"/>
              </a:lnSpc>
            </a:pPr>
            <a:r>
              <a:rPr lang="hu-HU" altLang="hu-HU" sz="1400"/>
              <a:t>A webszolgáltatások megjelenésével a DCOM és CORBA háttérbe szorult.</a:t>
            </a:r>
          </a:p>
          <a:p>
            <a:pPr lvl="2" eaLnBrk="1" hangingPunct="1">
              <a:lnSpc>
                <a:spcPct val="100000"/>
              </a:lnSpc>
              <a:buFontTx/>
              <a:buNone/>
            </a:pPr>
            <a:r>
              <a:rPr lang="hu-HU" altLang="hu-HU" sz="1400"/>
              <a:t>  </a:t>
            </a:r>
            <a:endParaRPr lang="en-US" altLang="hu-HU" sz="1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272" name="Rectangle 11271">
            <a:extLst>
              <a:ext uri="{FF2B5EF4-FFF2-40B4-BE49-F238E27FC236}">
                <a16:creationId xmlns:a16="http://schemas.microsoft.com/office/drawing/2014/main" id="{40851669-7281-49C2-8BF0-67BA70EC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66" name="Rectangle 2">
            <a:extLst>
              <a:ext uri="{FF2B5EF4-FFF2-40B4-BE49-F238E27FC236}">
                <a16:creationId xmlns:a16="http://schemas.microsoft.com/office/drawing/2014/main" id="{8FC750B5-26D1-E8FC-E26D-7EBBBAB38D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71700" y="382385"/>
            <a:ext cx="6400799" cy="1413758"/>
          </a:xfrm>
        </p:spPr>
        <p:txBody>
          <a:bodyPr anchor="b">
            <a:normAutofit/>
          </a:bodyPr>
          <a:lstStyle/>
          <a:p>
            <a:pPr eaLnBrk="1" hangingPunct="1"/>
            <a:r>
              <a:rPr lang="hu-HU" altLang="hu-HU" sz="3800" dirty="0"/>
              <a:t>Webszolgáltatások</a:t>
            </a:r>
            <a:endParaRPr lang="en-US" altLang="hu-HU" sz="3800" dirty="0"/>
          </a:p>
        </p:txBody>
      </p:sp>
      <p:sp>
        <p:nvSpPr>
          <p:cNvPr id="11274" name="Freeform: Shape 11273">
            <a:extLst>
              <a:ext uri="{FF2B5EF4-FFF2-40B4-BE49-F238E27FC236}">
                <a16:creationId xmlns:a16="http://schemas.microsoft.com/office/drawing/2014/main" id="{16992B13-74C4-4370-93C5-F5403D944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706340" cy="6858000"/>
          </a:xfrm>
          <a:custGeom>
            <a:avLst/>
            <a:gdLst>
              <a:gd name="connsiteX0" fmla="*/ 0 w 2275119"/>
              <a:gd name="connsiteY0" fmla="*/ 0 h 6858000"/>
              <a:gd name="connsiteX1" fmla="*/ 1389294 w 2275119"/>
              <a:gd name="connsiteY1" fmla="*/ 0 h 6858000"/>
              <a:gd name="connsiteX2" fmla="*/ 1556068 w 2275119"/>
              <a:gd name="connsiteY2" fmla="*/ 0 h 6858000"/>
              <a:gd name="connsiteX3" fmla="*/ 2098907 w 2275119"/>
              <a:gd name="connsiteY3" fmla="*/ 0 h 6858000"/>
              <a:gd name="connsiteX4" fmla="*/ 2100494 w 2275119"/>
              <a:gd name="connsiteY4" fmla="*/ 68263 h 6858000"/>
              <a:gd name="connsiteX5" fmla="*/ 2108432 w 2275119"/>
              <a:gd name="connsiteY5" fmla="*/ 128588 h 6858000"/>
              <a:gd name="connsiteX6" fmla="*/ 2119544 w 2275119"/>
              <a:gd name="connsiteY6" fmla="*/ 180975 h 6858000"/>
              <a:gd name="connsiteX7" fmla="*/ 2133832 w 2275119"/>
              <a:gd name="connsiteY7" fmla="*/ 227013 h 6858000"/>
              <a:gd name="connsiteX8" fmla="*/ 2149707 w 2275119"/>
              <a:gd name="connsiteY8" fmla="*/ 268288 h 6858000"/>
              <a:gd name="connsiteX9" fmla="*/ 2168757 w 2275119"/>
              <a:gd name="connsiteY9" fmla="*/ 304800 h 6858000"/>
              <a:gd name="connsiteX10" fmla="*/ 2187807 w 2275119"/>
              <a:gd name="connsiteY10" fmla="*/ 342900 h 6858000"/>
              <a:gd name="connsiteX11" fmla="*/ 2206857 w 2275119"/>
              <a:gd name="connsiteY11" fmla="*/ 381000 h 6858000"/>
              <a:gd name="connsiteX12" fmla="*/ 2222732 w 2275119"/>
              <a:gd name="connsiteY12" fmla="*/ 417513 h 6858000"/>
              <a:gd name="connsiteX13" fmla="*/ 2238607 w 2275119"/>
              <a:gd name="connsiteY13" fmla="*/ 458788 h 6858000"/>
              <a:gd name="connsiteX14" fmla="*/ 2254482 w 2275119"/>
              <a:gd name="connsiteY14" fmla="*/ 504825 h 6858000"/>
              <a:gd name="connsiteX15" fmla="*/ 2265594 w 2275119"/>
              <a:gd name="connsiteY15" fmla="*/ 557213 h 6858000"/>
              <a:gd name="connsiteX16" fmla="*/ 2271944 w 2275119"/>
              <a:gd name="connsiteY16" fmla="*/ 617538 h 6858000"/>
              <a:gd name="connsiteX17" fmla="*/ 2275119 w 2275119"/>
              <a:gd name="connsiteY17" fmla="*/ 685800 h 6858000"/>
              <a:gd name="connsiteX18" fmla="*/ 2271944 w 2275119"/>
              <a:gd name="connsiteY18" fmla="*/ 754063 h 6858000"/>
              <a:gd name="connsiteX19" fmla="*/ 2265594 w 2275119"/>
              <a:gd name="connsiteY19" fmla="*/ 814388 h 6858000"/>
              <a:gd name="connsiteX20" fmla="*/ 2254482 w 2275119"/>
              <a:gd name="connsiteY20" fmla="*/ 866775 h 6858000"/>
              <a:gd name="connsiteX21" fmla="*/ 2238607 w 2275119"/>
              <a:gd name="connsiteY21" fmla="*/ 912813 h 6858000"/>
              <a:gd name="connsiteX22" fmla="*/ 2222732 w 2275119"/>
              <a:gd name="connsiteY22" fmla="*/ 954088 h 6858000"/>
              <a:gd name="connsiteX23" fmla="*/ 2206857 w 2275119"/>
              <a:gd name="connsiteY23" fmla="*/ 990600 h 6858000"/>
              <a:gd name="connsiteX24" fmla="*/ 2187807 w 2275119"/>
              <a:gd name="connsiteY24" fmla="*/ 1028700 h 6858000"/>
              <a:gd name="connsiteX25" fmla="*/ 2168757 w 2275119"/>
              <a:gd name="connsiteY25" fmla="*/ 1066800 h 6858000"/>
              <a:gd name="connsiteX26" fmla="*/ 2149707 w 2275119"/>
              <a:gd name="connsiteY26" fmla="*/ 1103313 h 6858000"/>
              <a:gd name="connsiteX27" fmla="*/ 2133832 w 2275119"/>
              <a:gd name="connsiteY27" fmla="*/ 1144588 h 6858000"/>
              <a:gd name="connsiteX28" fmla="*/ 2119544 w 2275119"/>
              <a:gd name="connsiteY28" fmla="*/ 1190625 h 6858000"/>
              <a:gd name="connsiteX29" fmla="*/ 2108432 w 2275119"/>
              <a:gd name="connsiteY29" fmla="*/ 1243013 h 6858000"/>
              <a:gd name="connsiteX30" fmla="*/ 2100494 w 2275119"/>
              <a:gd name="connsiteY30" fmla="*/ 1303338 h 6858000"/>
              <a:gd name="connsiteX31" fmla="*/ 2098907 w 2275119"/>
              <a:gd name="connsiteY31" fmla="*/ 1371600 h 6858000"/>
              <a:gd name="connsiteX32" fmla="*/ 2100494 w 2275119"/>
              <a:gd name="connsiteY32" fmla="*/ 1439863 h 6858000"/>
              <a:gd name="connsiteX33" fmla="*/ 2108432 w 2275119"/>
              <a:gd name="connsiteY33" fmla="*/ 1500188 h 6858000"/>
              <a:gd name="connsiteX34" fmla="*/ 2119544 w 2275119"/>
              <a:gd name="connsiteY34" fmla="*/ 1552575 h 6858000"/>
              <a:gd name="connsiteX35" fmla="*/ 2133832 w 2275119"/>
              <a:gd name="connsiteY35" fmla="*/ 1598613 h 6858000"/>
              <a:gd name="connsiteX36" fmla="*/ 2149707 w 2275119"/>
              <a:gd name="connsiteY36" fmla="*/ 1639888 h 6858000"/>
              <a:gd name="connsiteX37" fmla="*/ 2168757 w 2275119"/>
              <a:gd name="connsiteY37" fmla="*/ 1676400 h 6858000"/>
              <a:gd name="connsiteX38" fmla="*/ 2187807 w 2275119"/>
              <a:gd name="connsiteY38" fmla="*/ 1714500 h 6858000"/>
              <a:gd name="connsiteX39" fmla="*/ 2206857 w 2275119"/>
              <a:gd name="connsiteY39" fmla="*/ 1752600 h 6858000"/>
              <a:gd name="connsiteX40" fmla="*/ 2222732 w 2275119"/>
              <a:gd name="connsiteY40" fmla="*/ 1789113 h 6858000"/>
              <a:gd name="connsiteX41" fmla="*/ 2238607 w 2275119"/>
              <a:gd name="connsiteY41" fmla="*/ 1830388 h 6858000"/>
              <a:gd name="connsiteX42" fmla="*/ 2254482 w 2275119"/>
              <a:gd name="connsiteY42" fmla="*/ 1876425 h 6858000"/>
              <a:gd name="connsiteX43" fmla="*/ 2265594 w 2275119"/>
              <a:gd name="connsiteY43" fmla="*/ 1928813 h 6858000"/>
              <a:gd name="connsiteX44" fmla="*/ 2271944 w 2275119"/>
              <a:gd name="connsiteY44" fmla="*/ 1989138 h 6858000"/>
              <a:gd name="connsiteX45" fmla="*/ 2275119 w 2275119"/>
              <a:gd name="connsiteY45" fmla="*/ 2057400 h 6858000"/>
              <a:gd name="connsiteX46" fmla="*/ 2271944 w 2275119"/>
              <a:gd name="connsiteY46" fmla="*/ 2125663 h 6858000"/>
              <a:gd name="connsiteX47" fmla="*/ 2265594 w 2275119"/>
              <a:gd name="connsiteY47" fmla="*/ 2185988 h 6858000"/>
              <a:gd name="connsiteX48" fmla="*/ 2254482 w 2275119"/>
              <a:gd name="connsiteY48" fmla="*/ 2238375 h 6858000"/>
              <a:gd name="connsiteX49" fmla="*/ 2238607 w 2275119"/>
              <a:gd name="connsiteY49" fmla="*/ 2284413 h 6858000"/>
              <a:gd name="connsiteX50" fmla="*/ 2222732 w 2275119"/>
              <a:gd name="connsiteY50" fmla="*/ 2325688 h 6858000"/>
              <a:gd name="connsiteX51" fmla="*/ 2206857 w 2275119"/>
              <a:gd name="connsiteY51" fmla="*/ 2362200 h 6858000"/>
              <a:gd name="connsiteX52" fmla="*/ 2187807 w 2275119"/>
              <a:gd name="connsiteY52" fmla="*/ 2400300 h 6858000"/>
              <a:gd name="connsiteX53" fmla="*/ 2168757 w 2275119"/>
              <a:gd name="connsiteY53" fmla="*/ 2438400 h 6858000"/>
              <a:gd name="connsiteX54" fmla="*/ 2149707 w 2275119"/>
              <a:gd name="connsiteY54" fmla="*/ 2474913 h 6858000"/>
              <a:gd name="connsiteX55" fmla="*/ 2133832 w 2275119"/>
              <a:gd name="connsiteY55" fmla="*/ 2516188 h 6858000"/>
              <a:gd name="connsiteX56" fmla="*/ 2119544 w 2275119"/>
              <a:gd name="connsiteY56" fmla="*/ 2562225 h 6858000"/>
              <a:gd name="connsiteX57" fmla="*/ 2108432 w 2275119"/>
              <a:gd name="connsiteY57" fmla="*/ 2614613 h 6858000"/>
              <a:gd name="connsiteX58" fmla="*/ 2100494 w 2275119"/>
              <a:gd name="connsiteY58" fmla="*/ 2674938 h 6858000"/>
              <a:gd name="connsiteX59" fmla="*/ 2098907 w 2275119"/>
              <a:gd name="connsiteY59" fmla="*/ 2743200 h 6858000"/>
              <a:gd name="connsiteX60" fmla="*/ 2100494 w 2275119"/>
              <a:gd name="connsiteY60" fmla="*/ 2811463 h 6858000"/>
              <a:gd name="connsiteX61" fmla="*/ 2108432 w 2275119"/>
              <a:gd name="connsiteY61" fmla="*/ 2871788 h 6858000"/>
              <a:gd name="connsiteX62" fmla="*/ 2119544 w 2275119"/>
              <a:gd name="connsiteY62" fmla="*/ 2924175 h 6858000"/>
              <a:gd name="connsiteX63" fmla="*/ 2133832 w 2275119"/>
              <a:gd name="connsiteY63" fmla="*/ 2970213 h 6858000"/>
              <a:gd name="connsiteX64" fmla="*/ 2149707 w 2275119"/>
              <a:gd name="connsiteY64" fmla="*/ 3011488 h 6858000"/>
              <a:gd name="connsiteX65" fmla="*/ 2168757 w 2275119"/>
              <a:gd name="connsiteY65" fmla="*/ 3048000 h 6858000"/>
              <a:gd name="connsiteX66" fmla="*/ 2187807 w 2275119"/>
              <a:gd name="connsiteY66" fmla="*/ 3086100 h 6858000"/>
              <a:gd name="connsiteX67" fmla="*/ 2206857 w 2275119"/>
              <a:gd name="connsiteY67" fmla="*/ 3124200 h 6858000"/>
              <a:gd name="connsiteX68" fmla="*/ 2222732 w 2275119"/>
              <a:gd name="connsiteY68" fmla="*/ 3160713 h 6858000"/>
              <a:gd name="connsiteX69" fmla="*/ 2238607 w 2275119"/>
              <a:gd name="connsiteY69" fmla="*/ 3201988 h 6858000"/>
              <a:gd name="connsiteX70" fmla="*/ 2254482 w 2275119"/>
              <a:gd name="connsiteY70" fmla="*/ 3248025 h 6858000"/>
              <a:gd name="connsiteX71" fmla="*/ 2265594 w 2275119"/>
              <a:gd name="connsiteY71" fmla="*/ 3300413 h 6858000"/>
              <a:gd name="connsiteX72" fmla="*/ 2271944 w 2275119"/>
              <a:gd name="connsiteY72" fmla="*/ 3360738 h 6858000"/>
              <a:gd name="connsiteX73" fmla="*/ 2275119 w 2275119"/>
              <a:gd name="connsiteY73" fmla="*/ 3427413 h 6858000"/>
              <a:gd name="connsiteX74" fmla="*/ 2271944 w 2275119"/>
              <a:gd name="connsiteY74" fmla="*/ 3497263 h 6858000"/>
              <a:gd name="connsiteX75" fmla="*/ 2265594 w 2275119"/>
              <a:gd name="connsiteY75" fmla="*/ 3557588 h 6858000"/>
              <a:gd name="connsiteX76" fmla="*/ 2254482 w 2275119"/>
              <a:gd name="connsiteY76" fmla="*/ 3609975 h 6858000"/>
              <a:gd name="connsiteX77" fmla="*/ 2238607 w 2275119"/>
              <a:gd name="connsiteY77" fmla="*/ 3656013 h 6858000"/>
              <a:gd name="connsiteX78" fmla="*/ 2222732 w 2275119"/>
              <a:gd name="connsiteY78" fmla="*/ 3697288 h 6858000"/>
              <a:gd name="connsiteX79" fmla="*/ 2206857 w 2275119"/>
              <a:gd name="connsiteY79" fmla="*/ 3733800 h 6858000"/>
              <a:gd name="connsiteX80" fmla="*/ 2187807 w 2275119"/>
              <a:gd name="connsiteY80" fmla="*/ 3771900 h 6858000"/>
              <a:gd name="connsiteX81" fmla="*/ 2168757 w 2275119"/>
              <a:gd name="connsiteY81" fmla="*/ 3810000 h 6858000"/>
              <a:gd name="connsiteX82" fmla="*/ 2149707 w 2275119"/>
              <a:gd name="connsiteY82" fmla="*/ 3846513 h 6858000"/>
              <a:gd name="connsiteX83" fmla="*/ 2133832 w 2275119"/>
              <a:gd name="connsiteY83" fmla="*/ 3887788 h 6858000"/>
              <a:gd name="connsiteX84" fmla="*/ 2119544 w 2275119"/>
              <a:gd name="connsiteY84" fmla="*/ 3933825 h 6858000"/>
              <a:gd name="connsiteX85" fmla="*/ 2108432 w 2275119"/>
              <a:gd name="connsiteY85" fmla="*/ 3986213 h 6858000"/>
              <a:gd name="connsiteX86" fmla="*/ 2100494 w 2275119"/>
              <a:gd name="connsiteY86" fmla="*/ 4046538 h 6858000"/>
              <a:gd name="connsiteX87" fmla="*/ 2098907 w 2275119"/>
              <a:gd name="connsiteY87" fmla="*/ 4114800 h 6858000"/>
              <a:gd name="connsiteX88" fmla="*/ 2100494 w 2275119"/>
              <a:gd name="connsiteY88" fmla="*/ 4183063 h 6858000"/>
              <a:gd name="connsiteX89" fmla="*/ 2108432 w 2275119"/>
              <a:gd name="connsiteY89" fmla="*/ 4243388 h 6858000"/>
              <a:gd name="connsiteX90" fmla="*/ 2119544 w 2275119"/>
              <a:gd name="connsiteY90" fmla="*/ 4295775 h 6858000"/>
              <a:gd name="connsiteX91" fmla="*/ 2133832 w 2275119"/>
              <a:gd name="connsiteY91" fmla="*/ 4341813 h 6858000"/>
              <a:gd name="connsiteX92" fmla="*/ 2149707 w 2275119"/>
              <a:gd name="connsiteY92" fmla="*/ 4383088 h 6858000"/>
              <a:gd name="connsiteX93" fmla="*/ 2168757 w 2275119"/>
              <a:gd name="connsiteY93" fmla="*/ 4419600 h 6858000"/>
              <a:gd name="connsiteX94" fmla="*/ 2206857 w 2275119"/>
              <a:gd name="connsiteY94" fmla="*/ 4495800 h 6858000"/>
              <a:gd name="connsiteX95" fmla="*/ 2222732 w 2275119"/>
              <a:gd name="connsiteY95" fmla="*/ 4532313 h 6858000"/>
              <a:gd name="connsiteX96" fmla="*/ 2238607 w 2275119"/>
              <a:gd name="connsiteY96" fmla="*/ 4573588 h 6858000"/>
              <a:gd name="connsiteX97" fmla="*/ 2254482 w 2275119"/>
              <a:gd name="connsiteY97" fmla="*/ 4619625 h 6858000"/>
              <a:gd name="connsiteX98" fmla="*/ 2265594 w 2275119"/>
              <a:gd name="connsiteY98" fmla="*/ 4672013 h 6858000"/>
              <a:gd name="connsiteX99" fmla="*/ 2271944 w 2275119"/>
              <a:gd name="connsiteY99" fmla="*/ 4732338 h 6858000"/>
              <a:gd name="connsiteX100" fmla="*/ 2275119 w 2275119"/>
              <a:gd name="connsiteY100" fmla="*/ 4800600 h 6858000"/>
              <a:gd name="connsiteX101" fmla="*/ 2271944 w 2275119"/>
              <a:gd name="connsiteY101" fmla="*/ 4868863 h 6858000"/>
              <a:gd name="connsiteX102" fmla="*/ 2265594 w 2275119"/>
              <a:gd name="connsiteY102" fmla="*/ 4929188 h 6858000"/>
              <a:gd name="connsiteX103" fmla="*/ 2254482 w 2275119"/>
              <a:gd name="connsiteY103" fmla="*/ 4981575 h 6858000"/>
              <a:gd name="connsiteX104" fmla="*/ 2238607 w 2275119"/>
              <a:gd name="connsiteY104" fmla="*/ 5027613 h 6858000"/>
              <a:gd name="connsiteX105" fmla="*/ 2222732 w 2275119"/>
              <a:gd name="connsiteY105" fmla="*/ 5068888 h 6858000"/>
              <a:gd name="connsiteX106" fmla="*/ 2206857 w 2275119"/>
              <a:gd name="connsiteY106" fmla="*/ 5105400 h 6858000"/>
              <a:gd name="connsiteX107" fmla="*/ 2187807 w 2275119"/>
              <a:gd name="connsiteY107" fmla="*/ 5143500 h 6858000"/>
              <a:gd name="connsiteX108" fmla="*/ 2168757 w 2275119"/>
              <a:gd name="connsiteY108" fmla="*/ 5181600 h 6858000"/>
              <a:gd name="connsiteX109" fmla="*/ 2149707 w 2275119"/>
              <a:gd name="connsiteY109" fmla="*/ 5218113 h 6858000"/>
              <a:gd name="connsiteX110" fmla="*/ 2133832 w 2275119"/>
              <a:gd name="connsiteY110" fmla="*/ 5259388 h 6858000"/>
              <a:gd name="connsiteX111" fmla="*/ 2119544 w 2275119"/>
              <a:gd name="connsiteY111" fmla="*/ 5305425 h 6858000"/>
              <a:gd name="connsiteX112" fmla="*/ 2108432 w 2275119"/>
              <a:gd name="connsiteY112" fmla="*/ 5357813 h 6858000"/>
              <a:gd name="connsiteX113" fmla="*/ 2100494 w 2275119"/>
              <a:gd name="connsiteY113" fmla="*/ 5418138 h 6858000"/>
              <a:gd name="connsiteX114" fmla="*/ 2098907 w 2275119"/>
              <a:gd name="connsiteY114" fmla="*/ 5486400 h 6858000"/>
              <a:gd name="connsiteX115" fmla="*/ 2100494 w 2275119"/>
              <a:gd name="connsiteY115" fmla="*/ 5554663 h 6858000"/>
              <a:gd name="connsiteX116" fmla="*/ 2108432 w 2275119"/>
              <a:gd name="connsiteY116" fmla="*/ 5614988 h 6858000"/>
              <a:gd name="connsiteX117" fmla="*/ 2119544 w 2275119"/>
              <a:gd name="connsiteY117" fmla="*/ 5667375 h 6858000"/>
              <a:gd name="connsiteX118" fmla="*/ 2133832 w 2275119"/>
              <a:gd name="connsiteY118" fmla="*/ 5713413 h 6858000"/>
              <a:gd name="connsiteX119" fmla="*/ 2149707 w 2275119"/>
              <a:gd name="connsiteY119" fmla="*/ 5754688 h 6858000"/>
              <a:gd name="connsiteX120" fmla="*/ 2168757 w 2275119"/>
              <a:gd name="connsiteY120" fmla="*/ 5791200 h 6858000"/>
              <a:gd name="connsiteX121" fmla="*/ 2187807 w 2275119"/>
              <a:gd name="connsiteY121" fmla="*/ 5829300 h 6858000"/>
              <a:gd name="connsiteX122" fmla="*/ 2206857 w 2275119"/>
              <a:gd name="connsiteY122" fmla="*/ 5867400 h 6858000"/>
              <a:gd name="connsiteX123" fmla="*/ 2222732 w 2275119"/>
              <a:gd name="connsiteY123" fmla="*/ 5903913 h 6858000"/>
              <a:gd name="connsiteX124" fmla="*/ 2238607 w 2275119"/>
              <a:gd name="connsiteY124" fmla="*/ 5945188 h 6858000"/>
              <a:gd name="connsiteX125" fmla="*/ 2254482 w 2275119"/>
              <a:gd name="connsiteY125" fmla="*/ 5991225 h 6858000"/>
              <a:gd name="connsiteX126" fmla="*/ 2265594 w 2275119"/>
              <a:gd name="connsiteY126" fmla="*/ 6043613 h 6858000"/>
              <a:gd name="connsiteX127" fmla="*/ 2271944 w 2275119"/>
              <a:gd name="connsiteY127" fmla="*/ 6103938 h 6858000"/>
              <a:gd name="connsiteX128" fmla="*/ 2275119 w 2275119"/>
              <a:gd name="connsiteY128" fmla="*/ 6172200 h 6858000"/>
              <a:gd name="connsiteX129" fmla="*/ 2271944 w 2275119"/>
              <a:gd name="connsiteY129" fmla="*/ 6240463 h 6858000"/>
              <a:gd name="connsiteX130" fmla="*/ 2265594 w 2275119"/>
              <a:gd name="connsiteY130" fmla="*/ 6300788 h 6858000"/>
              <a:gd name="connsiteX131" fmla="*/ 2254482 w 2275119"/>
              <a:gd name="connsiteY131" fmla="*/ 6353175 h 6858000"/>
              <a:gd name="connsiteX132" fmla="*/ 2238607 w 2275119"/>
              <a:gd name="connsiteY132" fmla="*/ 6399213 h 6858000"/>
              <a:gd name="connsiteX133" fmla="*/ 2222732 w 2275119"/>
              <a:gd name="connsiteY133" fmla="*/ 6440488 h 6858000"/>
              <a:gd name="connsiteX134" fmla="*/ 2206857 w 2275119"/>
              <a:gd name="connsiteY134" fmla="*/ 6477000 h 6858000"/>
              <a:gd name="connsiteX135" fmla="*/ 2187807 w 2275119"/>
              <a:gd name="connsiteY135" fmla="*/ 6515100 h 6858000"/>
              <a:gd name="connsiteX136" fmla="*/ 2168757 w 2275119"/>
              <a:gd name="connsiteY136" fmla="*/ 6553200 h 6858000"/>
              <a:gd name="connsiteX137" fmla="*/ 2149707 w 2275119"/>
              <a:gd name="connsiteY137" fmla="*/ 6589713 h 6858000"/>
              <a:gd name="connsiteX138" fmla="*/ 2133832 w 2275119"/>
              <a:gd name="connsiteY138" fmla="*/ 6630988 h 6858000"/>
              <a:gd name="connsiteX139" fmla="*/ 2119544 w 2275119"/>
              <a:gd name="connsiteY139" fmla="*/ 6677025 h 6858000"/>
              <a:gd name="connsiteX140" fmla="*/ 2108432 w 2275119"/>
              <a:gd name="connsiteY140" fmla="*/ 6729413 h 6858000"/>
              <a:gd name="connsiteX141" fmla="*/ 2100494 w 2275119"/>
              <a:gd name="connsiteY141" fmla="*/ 6789738 h 6858000"/>
              <a:gd name="connsiteX142" fmla="*/ 2098907 w 2275119"/>
              <a:gd name="connsiteY142" fmla="*/ 6858000 h 6858000"/>
              <a:gd name="connsiteX143" fmla="*/ 1556068 w 2275119"/>
              <a:gd name="connsiteY143" fmla="*/ 6858000 h 6858000"/>
              <a:gd name="connsiteX144" fmla="*/ 1389294 w 2275119"/>
              <a:gd name="connsiteY144" fmla="*/ 6858000 h 6858000"/>
              <a:gd name="connsiteX145" fmla="*/ 0 w 2275119"/>
              <a:gd name="connsiteY14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2275119" h="6858000">
                <a:moveTo>
                  <a:pt x="0" y="0"/>
                </a:moveTo>
                <a:lnTo>
                  <a:pt x="1389294" y="0"/>
                </a:lnTo>
                <a:lnTo>
                  <a:pt x="1556068" y="0"/>
                </a:lnTo>
                <a:lnTo>
                  <a:pt x="2098907" y="0"/>
                </a:lnTo>
                <a:lnTo>
                  <a:pt x="2100494" y="68263"/>
                </a:lnTo>
                <a:lnTo>
                  <a:pt x="2108432" y="128588"/>
                </a:lnTo>
                <a:lnTo>
                  <a:pt x="2119544" y="180975"/>
                </a:lnTo>
                <a:lnTo>
                  <a:pt x="2133832" y="227013"/>
                </a:lnTo>
                <a:lnTo>
                  <a:pt x="2149707" y="268288"/>
                </a:lnTo>
                <a:lnTo>
                  <a:pt x="2168757" y="304800"/>
                </a:lnTo>
                <a:lnTo>
                  <a:pt x="2187807" y="342900"/>
                </a:lnTo>
                <a:lnTo>
                  <a:pt x="2206857" y="381000"/>
                </a:lnTo>
                <a:lnTo>
                  <a:pt x="2222732" y="417513"/>
                </a:lnTo>
                <a:lnTo>
                  <a:pt x="2238607" y="458788"/>
                </a:lnTo>
                <a:lnTo>
                  <a:pt x="2254482" y="504825"/>
                </a:lnTo>
                <a:lnTo>
                  <a:pt x="2265594" y="557213"/>
                </a:lnTo>
                <a:lnTo>
                  <a:pt x="2271944" y="617538"/>
                </a:lnTo>
                <a:lnTo>
                  <a:pt x="2275119" y="685800"/>
                </a:lnTo>
                <a:lnTo>
                  <a:pt x="2271944" y="754063"/>
                </a:lnTo>
                <a:lnTo>
                  <a:pt x="2265594" y="814388"/>
                </a:lnTo>
                <a:lnTo>
                  <a:pt x="2254482" y="866775"/>
                </a:lnTo>
                <a:lnTo>
                  <a:pt x="2238607" y="912813"/>
                </a:lnTo>
                <a:lnTo>
                  <a:pt x="2222732" y="954088"/>
                </a:lnTo>
                <a:lnTo>
                  <a:pt x="2206857" y="990600"/>
                </a:lnTo>
                <a:lnTo>
                  <a:pt x="2187807" y="1028700"/>
                </a:lnTo>
                <a:lnTo>
                  <a:pt x="2168757" y="1066800"/>
                </a:lnTo>
                <a:lnTo>
                  <a:pt x="2149707" y="1103313"/>
                </a:lnTo>
                <a:lnTo>
                  <a:pt x="2133832" y="1144588"/>
                </a:lnTo>
                <a:lnTo>
                  <a:pt x="2119544" y="1190625"/>
                </a:lnTo>
                <a:lnTo>
                  <a:pt x="2108432" y="1243013"/>
                </a:lnTo>
                <a:lnTo>
                  <a:pt x="2100494" y="1303338"/>
                </a:lnTo>
                <a:lnTo>
                  <a:pt x="2098907" y="1371600"/>
                </a:lnTo>
                <a:lnTo>
                  <a:pt x="2100494" y="1439863"/>
                </a:lnTo>
                <a:lnTo>
                  <a:pt x="2108432" y="1500188"/>
                </a:lnTo>
                <a:lnTo>
                  <a:pt x="2119544" y="1552575"/>
                </a:lnTo>
                <a:lnTo>
                  <a:pt x="2133832" y="1598613"/>
                </a:lnTo>
                <a:lnTo>
                  <a:pt x="2149707" y="1639888"/>
                </a:lnTo>
                <a:lnTo>
                  <a:pt x="2168757" y="1676400"/>
                </a:lnTo>
                <a:lnTo>
                  <a:pt x="2187807" y="1714500"/>
                </a:lnTo>
                <a:lnTo>
                  <a:pt x="2206857" y="1752600"/>
                </a:lnTo>
                <a:lnTo>
                  <a:pt x="2222732" y="1789113"/>
                </a:lnTo>
                <a:lnTo>
                  <a:pt x="2238607" y="1830388"/>
                </a:lnTo>
                <a:lnTo>
                  <a:pt x="2254482" y="1876425"/>
                </a:lnTo>
                <a:lnTo>
                  <a:pt x="2265594" y="1928813"/>
                </a:lnTo>
                <a:lnTo>
                  <a:pt x="2271944" y="1989138"/>
                </a:lnTo>
                <a:lnTo>
                  <a:pt x="2275119" y="2057400"/>
                </a:lnTo>
                <a:lnTo>
                  <a:pt x="2271944" y="2125663"/>
                </a:lnTo>
                <a:lnTo>
                  <a:pt x="2265594" y="2185988"/>
                </a:lnTo>
                <a:lnTo>
                  <a:pt x="2254482" y="2238375"/>
                </a:lnTo>
                <a:lnTo>
                  <a:pt x="2238607" y="2284413"/>
                </a:lnTo>
                <a:lnTo>
                  <a:pt x="2222732" y="2325688"/>
                </a:lnTo>
                <a:lnTo>
                  <a:pt x="2206857" y="2362200"/>
                </a:lnTo>
                <a:lnTo>
                  <a:pt x="2187807" y="2400300"/>
                </a:lnTo>
                <a:lnTo>
                  <a:pt x="2168757" y="2438400"/>
                </a:lnTo>
                <a:lnTo>
                  <a:pt x="2149707" y="2474913"/>
                </a:lnTo>
                <a:lnTo>
                  <a:pt x="2133832" y="2516188"/>
                </a:lnTo>
                <a:lnTo>
                  <a:pt x="2119544" y="2562225"/>
                </a:lnTo>
                <a:lnTo>
                  <a:pt x="2108432" y="2614613"/>
                </a:lnTo>
                <a:lnTo>
                  <a:pt x="2100494" y="2674938"/>
                </a:lnTo>
                <a:lnTo>
                  <a:pt x="2098907" y="2743200"/>
                </a:lnTo>
                <a:lnTo>
                  <a:pt x="2100494" y="2811463"/>
                </a:lnTo>
                <a:lnTo>
                  <a:pt x="2108432" y="2871788"/>
                </a:lnTo>
                <a:lnTo>
                  <a:pt x="2119544" y="2924175"/>
                </a:lnTo>
                <a:lnTo>
                  <a:pt x="2133832" y="2970213"/>
                </a:lnTo>
                <a:lnTo>
                  <a:pt x="2149707" y="3011488"/>
                </a:lnTo>
                <a:lnTo>
                  <a:pt x="2168757" y="3048000"/>
                </a:lnTo>
                <a:lnTo>
                  <a:pt x="2187807" y="3086100"/>
                </a:lnTo>
                <a:lnTo>
                  <a:pt x="2206857" y="3124200"/>
                </a:lnTo>
                <a:lnTo>
                  <a:pt x="2222732" y="3160713"/>
                </a:lnTo>
                <a:lnTo>
                  <a:pt x="2238607" y="3201988"/>
                </a:lnTo>
                <a:lnTo>
                  <a:pt x="2254482" y="3248025"/>
                </a:lnTo>
                <a:lnTo>
                  <a:pt x="2265594" y="3300413"/>
                </a:lnTo>
                <a:lnTo>
                  <a:pt x="2271944" y="3360738"/>
                </a:lnTo>
                <a:lnTo>
                  <a:pt x="2275119" y="3427413"/>
                </a:lnTo>
                <a:lnTo>
                  <a:pt x="2271944" y="3497263"/>
                </a:lnTo>
                <a:lnTo>
                  <a:pt x="2265594" y="3557588"/>
                </a:lnTo>
                <a:lnTo>
                  <a:pt x="2254482" y="3609975"/>
                </a:lnTo>
                <a:lnTo>
                  <a:pt x="2238607" y="3656013"/>
                </a:lnTo>
                <a:lnTo>
                  <a:pt x="2222732" y="3697288"/>
                </a:lnTo>
                <a:lnTo>
                  <a:pt x="2206857" y="3733800"/>
                </a:lnTo>
                <a:lnTo>
                  <a:pt x="2187807" y="3771900"/>
                </a:lnTo>
                <a:lnTo>
                  <a:pt x="2168757" y="3810000"/>
                </a:lnTo>
                <a:lnTo>
                  <a:pt x="2149707" y="3846513"/>
                </a:lnTo>
                <a:lnTo>
                  <a:pt x="2133832" y="3887788"/>
                </a:lnTo>
                <a:lnTo>
                  <a:pt x="2119544" y="3933825"/>
                </a:lnTo>
                <a:lnTo>
                  <a:pt x="2108432" y="3986213"/>
                </a:lnTo>
                <a:lnTo>
                  <a:pt x="2100494" y="4046538"/>
                </a:lnTo>
                <a:lnTo>
                  <a:pt x="2098907" y="4114800"/>
                </a:lnTo>
                <a:lnTo>
                  <a:pt x="2100494" y="4183063"/>
                </a:lnTo>
                <a:lnTo>
                  <a:pt x="2108432" y="4243388"/>
                </a:lnTo>
                <a:lnTo>
                  <a:pt x="2119544" y="4295775"/>
                </a:lnTo>
                <a:lnTo>
                  <a:pt x="2133832" y="4341813"/>
                </a:lnTo>
                <a:lnTo>
                  <a:pt x="2149707" y="4383088"/>
                </a:lnTo>
                <a:lnTo>
                  <a:pt x="2168757" y="4419600"/>
                </a:lnTo>
                <a:lnTo>
                  <a:pt x="2206857" y="4495800"/>
                </a:lnTo>
                <a:lnTo>
                  <a:pt x="2222732" y="4532313"/>
                </a:lnTo>
                <a:lnTo>
                  <a:pt x="2238607" y="4573588"/>
                </a:lnTo>
                <a:lnTo>
                  <a:pt x="2254482" y="4619625"/>
                </a:lnTo>
                <a:lnTo>
                  <a:pt x="2265594" y="4672013"/>
                </a:lnTo>
                <a:lnTo>
                  <a:pt x="2271944" y="4732338"/>
                </a:lnTo>
                <a:lnTo>
                  <a:pt x="2275119" y="4800600"/>
                </a:lnTo>
                <a:lnTo>
                  <a:pt x="2271944" y="4868863"/>
                </a:lnTo>
                <a:lnTo>
                  <a:pt x="2265594" y="4929188"/>
                </a:lnTo>
                <a:lnTo>
                  <a:pt x="2254482" y="4981575"/>
                </a:lnTo>
                <a:lnTo>
                  <a:pt x="2238607" y="5027613"/>
                </a:lnTo>
                <a:lnTo>
                  <a:pt x="2222732" y="5068888"/>
                </a:lnTo>
                <a:lnTo>
                  <a:pt x="2206857" y="5105400"/>
                </a:lnTo>
                <a:lnTo>
                  <a:pt x="2187807" y="5143500"/>
                </a:lnTo>
                <a:lnTo>
                  <a:pt x="2168757" y="5181600"/>
                </a:lnTo>
                <a:lnTo>
                  <a:pt x="2149707" y="5218113"/>
                </a:lnTo>
                <a:lnTo>
                  <a:pt x="2133832" y="5259388"/>
                </a:lnTo>
                <a:lnTo>
                  <a:pt x="2119544" y="5305425"/>
                </a:lnTo>
                <a:lnTo>
                  <a:pt x="2108432" y="5357813"/>
                </a:lnTo>
                <a:lnTo>
                  <a:pt x="2100494" y="5418138"/>
                </a:lnTo>
                <a:lnTo>
                  <a:pt x="2098907" y="5486400"/>
                </a:lnTo>
                <a:lnTo>
                  <a:pt x="2100494" y="5554663"/>
                </a:lnTo>
                <a:lnTo>
                  <a:pt x="2108432" y="5614988"/>
                </a:lnTo>
                <a:lnTo>
                  <a:pt x="2119544" y="5667375"/>
                </a:lnTo>
                <a:lnTo>
                  <a:pt x="2133832" y="5713413"/>
                </a:lnTo>
                <a:lnTo>
                  <a:pt x="2149707" y="5754688"/>
                </a:lnTo>
                <a:lnTo>
                  <a:pt x="2168757" y="5791200"/>
                </a:lnTo>
                <a:lnTo>
                  <a:pt x="2187807" y="5829300"/>
                </a:lnTo>
                <a:lnTo>
                  <a:pt x="2206857" y="5867400"/>
                </a:lnTo>
                <a:lnTo>
                  <a:pt x="2222732" y="5903913"/>
                </a:lnTo>
                <a:lnTo>
                  <a:pt x="2238607" y="5945188"/>
                </a:lnTo>
                <a:lnTo>
                  <a:pt x="2254482" y="5991225"/>
                </a:lnTo>
                <a:lnTo>
                  <a:pt x="2265594" y="6043613"/>
                </a:lnTo>
                <a:lnTo>
                  <a:pt x="2271944" y="6103938"/>
                </a:lnTo>
                <a:lnTo>
                  <a:pt x="2275119" y="6172200"/>
                </a:lnTo>
                <a:lnTo>
                  <a:pt x="2271944" y="6240463"/>
                </a:lnTo>
                <a:lnTo>
                  <a:pt x="2265594" y="6300788"/>
                </a:lnTo>
                <a:lnTo>
                  <a:pt x="2254482" y="6353175"/>
                </a:lnTo>
                <a:lnTo>
                  <a:pt x="2238607" y="6399213"/>
                </a:lnTo>
                <a:lnTo>
                  <a:pt x="2222732" y="6440488"/>
                </a:lnTo>
                <a:lnTo>
                  <a:pt x="2206857" y="6477000"/>
                </a:lnTo>
                <a:lnTo>
                  <a:pt x="2187807" y="6515100"/>
                </a:lnTo>
                <a:lnTo>
                  <a:pt x="2168757" y="6553200"/>
                </a:lnTo>
                <a:lnTo>
                  <a:pt x="2149707" y="6589713"/>
                </a:lnTo>
                <a:lnTo>
                  <a:pt x="2133832" y="6630988"/>
                </a:lnTo>
                <a:lnTo>
                  <a:pt x="2119544" y="6677025"/>
                </a:lnTo>
                <a:lnTo>
                  <a:pt x="2108432" y="6729413"/>
                </a:lnTo>
                <a:lnTo>
                  <a:pt x="2100494" y="6789738"/>
                </a:lnTo>
                <a:lnTo>
                  <a:pt x="2098907" y="6858000"/>
                </a:lnTo>
                <a:lnTo>
                  <a:pt x="1556068" y="6858000"/>
                </a:lnTo>
                <a:lnTo>
                  <a:pt x="138929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11276" name="Rectangle 11275">
            <a:extLst>
              <a:ext uri="{FF2B5EF4-FFF2-40B4-BE49-F238E27FC236}">
                <a16:creationId xmlns:a16="http://schemas.microsoft.com/office/drawing/2014/main" id="{A3AE1F77-1EC8-47BA-A381-B6618A2FCD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265C189C-F707-6503-9BEA-6CCC609D29E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71700" y="2178528"/>
            <a:ext cx="6400800" cy="3701065"/>
          </a:xfrm>
        </p:spPr>
        <p:txBody>
          <a:bodyPr>
            <a:normAutofit/>
          </a:bodyPr>
          <a:lstStyle/>
          <a:p>
            <a:pPr eaLnBrk="1" hangingPunct="1">
              <a:lnSpc>
                <a:spcPct val="100000"/>
              </a:lnSpc>
            </a:pPr>
            <a:r>
              <a:rPr lang="hu-HU" altLang="hu-HU" dirty="0"/>
              <a:t>A webszolgáltatások elsődleges szabványa az XML/JSON.</a:t>
            </a:r>
          </a:p>
          <a:p>
            <a:pPr lvl="1" eaLnBrk="1" hangingPunct="1">
              <a:lnSpc>
                <a:spcPct val="100000"/>
              </a:lnSpc>
            </a:pPr>
            <a:r>
              <a:rPr lang="hu-HU" altLang="hu-HU" dirty="0"/>
              <a:t>Üzenetküldő szabvány a SOAP (</a:t>
            </a:r>
            <a:r>
              <a:rPr lang="hu-HU" altLang="hu-HU" dirty="0" err="1"/>
              <a:t>Simple</a:t>
            </a:r>
            <a:r>
              <a:rPr lang="hu-HU" altLang="hu-HU" dirty="0"/>
              <a:t> </a:t>
            </a:r>
            <a:r>
              <a:rPr lang="hu-HU" altLang="hu-HU" dirty="0" err="1"/>
              <a:t>Object</a:t>
            </a:r>
            <a:r>
              <a:rPr lang="hu-HU" altLang="hu-HU" dirty="0"/>
              <a:t> Access </a:t>
            </a:r>
            <a:r>
              <a:rPr lang="hu-HU" altLang="hu-HU" dirty="0" err="1"/>
              <a:t>Protocol</a:t>
            </a:r>
            <a:r>
              <a:rPr lang="hu-HU" altLang="hu-HU" dirty="0"/>
              <a:t>, egyszerű objektum elérő protokoll).</a:t>
            </a:r>
          </a:p>
          <a:p>
            <a:pPr lvl="1" eaLnBrk="1" hangingPunct="1">
              <a:lnSpc>
                <a:spcPct val="100000"/>
              </a:lnSpc>
            </a:pPr>
            <a:r>
              <a:rPr lang="hu-HU" altLang="hu-HU" dirty="0"/>
              <a:t>UDDI (</a:t>
            </a:r>
            <a:r>
              <a:rPr lang="hu-HU" altLang="hu-HU" dirty="0" err="1"/>
              <a:t>Universal</a:t>
            </a:r>
            <a:r>
              <a:rPr lang="hu-HU" altLang="hu-HU" dirty="0"/>
              <a:t> </a:t>
            </a:r>
            <a:r>
              <a:rPr lang="hu-HU" altLang="hu-HU" dirty="0" err="1"/>
              <a:t>Description</a:t>
            </a:r>
            <a:r>
              <a:rPr lang="hu-HU" altLang="hu-HU" dirty="0"/>
              <a:t>, </a:t>
            </a:r>
            <a:r>
              <a:rPr lang="hu-HU" altLang="hu-HU" dirty="0" err="1"/>
              <a:t>Disovery</a:t>
            </a:r>
            <a:r>
              <a:rPr lang="hu-HU" altLang="hu-HU" dirty="0"/>
              <a:t> and </a:t>
            </a:r>
            <a:r>
              <a:rPr lang="hu-HU" altLang="hu-HU" dirty="0" err="1"/>
              <a:t>Integration</a:t>
            </a:r>
            <a:r>
              <a:rPr lang="hu-HU" altLang="hu-HU" dirty="0"/>
              <a:t>, általános leírás felkutatás és integráció)</a:t>
            </a:r>
          </a:p>
          <a:p>
            <a:pPr lvl="1" eaLnBrk="1" hangingPunct="1">
              <a:lnSpc>
                <a:spcPct val="100000"/>
              </a:lnSpc>
            </a:pPr>
            <a:r>
              <a:rPr lang="hu-HU" altLang="hu-HU" dirty="0"/>
              <a:t>WSDL (Web </a:t>
            </a:r>
            <a:r>
              <a:rPr lang="hu-HU" altLang="hu-HU" dirty="0" err="1"/>
              <a:t>Services</a:t>
            </a:r>
            <a:r>
              <a:rPr lang="hu-HU" altLang="hu-HU" dirty="0"/>
              <a:t> </a:t>
            </a:r>
            <a:r>
              <a:rPr lang="hu-HU" altLang="hu-HU" dirty="0" err="1"/>
              <a:t>Description</a:t>
            </a:r>
            <a:r>
              <a:rPr lang="hu-HU" altLang="hu-HU" dirty="0"/>
              <a:t> </a:t>
            </a:r>
            <a:r>
              <a:rPr lang="hu-HU" altLang="hu-HU" dirty="0" err="1"/>
              <a:t>Language</a:t>
            </a:r>
            <a:r>
              <a:rPr lang="hu-HU" altLang="hu-HU" dirty="0"/>
              <a:t>, webszolgáltatásokat leíró nyelv)</a:t>
            </a:r>
          </a:p>
          <a:p>
            <a:pPr eaLnBrk="1" hangingPunct="1">
              <a:lnSpc>
                <a:spcPct val="100000"/>
              </a:lnSpc>
              <a:buFontTx/>
              <a:buNone/>
            </a:pPr>
            <a:r>
              <a:rPr lang="hu-HU" altLang="hu-HU" dirty="0"/>
              <a:t>	A WSDL egy szabványos módszert nyújt a webszolgáltatások és egyedi tulajdonságaik leírására. Az UDDI egy olyan szabályrendszert jelent, amellyel bizonyos könyvtárakat, nyilvántartásokat hozhatunk létre.  </a:t>
            </a:r>
            <a:endParaRPr lang="en-US" altLang="hu-H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320" name="Rectangle 13319">
            <a:extLst>
              <a:ext uri="{FF2B5EF4-FFF2-40B4-BE49-F238E27FC236}">
                <a16:creationId xmlns:a16="http://schemas.microsoft.com/office/drawing/2014/main" id="{40851669-7281-49C2-8BF0-67BA70EC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14" name="Rectangle 2">
            <a:extLst>
              <a:ext uri="{FF2B5EF4-FFF2-40B4-BE49-F238E27FC236}">
                <a16:creationId xmlns:a16="http://schemas.microsoft.com/office/drawing/2014/main" id="{243E5AB6-279F-E702-D01E-82FF95A443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71700" y="382385"/>
            <a:ext cx="6400799" cy="1413758"/>
          </a:xfrm>
        </p:spPr>
        <p:txBody>
          <a:bodyPr anchor="b">
            <a:normAutofit/>
          </a:bodyPr>
          <a:lstStyle/>
          <a:p>
            <a:pPr eaLnBrk="1" hangingPunct="1"/>
            <a:r>
              <a:rPr lang="hu-HU" altLang="hu-HU" sz="3800" dirty="0"/>
              <a:t>Webszolgáltatások tulajdonságai</a:t>
            </a:r>
            <a:endParaRPr lang="en-US" altLang="hu-HU" sz="3800" dirty="0"/>
          </a:p>
        </p:txBody>
      </p:sp>
      <p:sp>
        <p:nvSpPr>
          <p:cNvPr id="13322" name="Freeform: Shape 13321">
            <a:extLst>
              <a:ext uri="{FF2B5EF4-FFF2-40B4-BE49-F238E27FC236}">
                <a16:creationId xmlns:a16="http://schemas.microsoft.com/office/drawing/2014/main" id="{16992B13-74C4-4370-93C5-F5403D944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706340" cy="6858000"/>
          </a:xfrm>
          <a:custGeom>
            <a:avLst/>
            <a:gdLst>
              <a:gd name="connsiteX0" fmla="*/ 0 w 2275119"/>
              <a:gd name="connsiteY0" fmla="*/ 0 h 6858000"/>
              <a:gd name="connsiteX1" fmla="*/ 1389294 w 2275119"/>
              <a:gd name="connsiteY1" fmla="*/ 0 h 6858000"/>
              <a:gd name="connsiteX2" fmla="*/ 1556068 w 2275119"/>
              <a:gd name="connsiteY2" fmla="*/ 0 h 6858000"/>
              <a:gd name="connsiteX3" fmla="*/ 2098907 w 2275119"/>
              <a:gd name="connsiteY3" fmla="*/ 0 h 6858000"/>
              <a:gd name="connsiteX4" fmla="*/ 2100494 w 2275119"/>
              <a:gd name="connsiteY4" fmla="*/ 68263 h 6858000"/>
              <a:gd name="connsiteX5" fmla="*/ 2108432 w 2275119"/>
              <a:gd name="connsiteY5" fmla="*/ 128588 h 6858000"/>
              <a:gd name="connsiteX6" fmla="*/ 2119544 w 2275119"/>
              <a:gd name="connsiteY6" fmla="*/ 180975 h 6858000"/>
              <a:gd name="connsiteX7" fmla="*/ 2133832 w 2275119"/>
              <a:gd name="connsiteY7" fmla="*/ 227013 h 6858000"/>
              <a:gd name="connsiteX8" fmla="*/ 2149707 w 2275119"/>
              <a:gd name="connsiteY8" fmla="*/ 268288 h 6858000"/>
              <a:gd name="connsiteX9" fmla="*/ 2168757 w 2275119"/>
              <a:gd name="connsiteY9" fmla="*/ 304800 h 6858000"/>
              <a:gd name="connsiteX10" fmla="*/ 2187807 w 2275119"/>
              <a:gd name="connsiteY10" fmla="*/ 342900 h 6858000"/>
              <a:gd name="connsiteX11" fmla="*/ 2206857 w 2275119"/>
              <a:gd name="connsiteY11" fmla="*/ 381000 h 6858000"/>
              <a:gd name="connsiteX12" fmla="*/ 2222732 w 2275119"/>
              <a:gd name="connsiteY12" fmla="*/ 417513 h 6858000"/>
              <a:gd name="connsiteX13" fmla="*/ 2238607 w 2275119"/>
              <a:gd name="connsiteY13" fmla="*/ 458788 h 6858000"/>
              <a:gd name="connsiteX14" fmla="*/ 2254482 w 2275119"/>
              <a:gd name="connsiteY14" fmla="*/ 504825 h 6858000"/>
              <a:gd name="connsiteX15" fmla="*/ 2265594 w 2275119"/>
              <a:gd name="connsiteY15" fmla="*/ 557213 h 6858000"/>
              <a:gd name="connsiteX16" fmla="*/ 2271944 w 2275119"/>
              <a:gd name="connsiteY16" fmla="*/ 617538 h 6858000"/>
              <a:gd name="connsiteX17" fmla="*/ 2275119 w 2275119"/>
              <a:gd name="connsiteY17" fmla="*/ 685800 h 6858000"/>
              <a:gd name="connsiteX18" fmla="*/ 2271944 w 2275119"/>
              <a:gd name="connsiteY18" fmla="*/ 754063 h 6858000"/>
              <a:gd name="connsiteX19" fmla="*/ 2265594 w 2275119"/>
              <a:gd name="connsiteY19" fmla="*/ 814388 h 6858000"/>
              <a:gd name="connsiteX20" fmla="*/ 2254482 w 2275119"/>
              <a:gd name="connsiteY20" fmla="*/ 866775 h 6858000"/>
              <a:gd name="connsiteX21" fmla="*/ 2238607 w 2275119"/>
              <a:gd name="connsiteY21" fmla="*/ 912813 h 6858000"/>
              <a:gd name="connsiteX22" fmla="*/ 2222732 w 2275119"/>
              <a:gd name="connsiteY22" fmla="*/ 954088 h 6858000"/>
              <a:gd name="connsiteX23" fmla="*/ 2206857 w 2275119"/>
              <a:gd name="connsiteY23" fmla="*/ 990600 h 6858000"/>
              <a:gd name="connsiteX24" fmla="*/ 2187807 w 2275119"/>
              <a:gd name="connsiteY24" fmla="*/ 1028700 h 6858000"/>
              <a:gd name="connsiteX25" fmla="*/ 2168757 w 2275119"/>
              <a:gd name="connsiteY25" fmla="*/ 1066800 h 6858000"/>
              <a:gd name="connsiteX26" fmla="*/ 2149707 w 2275119"/>
              <a:gd name="connsiteY26" fmla="*/ 1103313 h 6858000"/>
              <a:gd name="connsiteX27" fmla="*/ 2133832 w 2275119"/>
              <a:gd name="connsiteY27" fmla="*/ 1144588 h 6858000"/>
              <a:gd name="connsiteX28" fmla="*/ 2119544 w 2275119"/>
              <a:gd name="connsiteY28" fmla="*/ 1190625 h 6858000"/>
              <a:gd name="connsiteX29" fmla="*/ 2108432 w 2275119"/>
              <a:gd name="connsiteY29" fmla="*/ 1243013 h 6858000"/>
              <a:gd name="connsiteX30" fmla="*/ 2100494 w 2275119"/>
              <a:gd name="connsiteY30" fmla="*/ 1303338 h 6858000"/>
              <a:gd name="connsiteX31" fmla="*/ 2098907 w 2275119"/>
              <a:gd name="connsiteY31" fmla="*/ 1371600 h 6858000"/>
              <a:gd name="connsiteX32" fmla="*/ 2100494 w 2275119"/>
              <a:gd name="connsiteY32" fmla="*/ 1439863 h 6858000"/>
              <a:gd name="connsiteX33" fmla="*/ 2108432 w 2275119"/>
              <a:gd name="connsiteY33" fmla="*/ 1500188 h 6858000"/>
              <a:gd name="connsiteX34" fmla="*/ 2119544 w 2275119"/>
              <a:gd name="connsiteY34" fmla="*/ 1552575 h 6858000"/>
              <a:gd name="connsiteX35" fmla="*/ 2133832 w 2275119"/>
              <a:gd name="connsiteY35" fmla="*/ 1598613 h 6858000"/>
              <a:gd name="connsiteX36" fmla="*/ 2149707 w 2275119"/>
              <a:gd name="connsiteY36" fmla="*/ 1639888 h 6858000"/>
              <a:gd name="connsiteX37" fmla="*/ 2168757 w 2275119"/>
              <a:gd name="connsiteY37" fmla="*/ 1676400 h 6858000"/>
              <a:gd name="connsiteX38" fmla="*/ 2187807 w 2275119"/>
              <a:gd name="connsiteY38" fmla="*/ 1714500 h 6858000"/>
              <a:gd name="connsiteX39" fmla="*/ 2206857 w 2275119"/>
              <a:gd name="connsiteY39" fmla="*/ 1752600 h 6858000"/>
              <a:gd name="connsiteX40" fmla="*/ 2222732 w 2275119"/>
              <a:gd name="connsiteY40" fmla="*/ 1789113 h 6858000"/>
              <a:gd name="connsiteX41" fmla="*/ 2238607 w 2275119"/>
              <a:gd name="connsiteY41" fmla="*/ 1830388 h 6858000"/>
              <a:gd name="connsiteX42" fmla="*/ 2254482 w 2275119"/>
              <a:gd name="connsiteY42" fmla="*/ 1876425 h 6858000"/>
              <a:gd name="connsiteX43" fmla="*/ 2265594 w 2275119"/>
              <a:gd name="connsiteY43" fmla="*/ 1928813 h 6858000"/>
              <a:gd name="connsiteX44" fmla="*/ 2271944 w 2275119"/>
              <a:gd name="connsiteY44" fmla="*/ 1989138 h 6858000"/>
              <a:gd name="connsiteX45" fmla="*/ 2275119 w 2275119"/>
              <a:gd name="connsiteY45" fmla="*/ 2057400 h 6858000"/>
              <a:gd name="connsiteX46" fmla="*/ 2271944 w 2275119"/>
              <a:gd name="connsiteY46" fmla="*/ 2125663 h 6858000"/>
              <a:gd name="connsiteX47" fmla="*/ 2265594 w 2275119"/>
              <a:gd name="connsiteY47" fmla="*/ 2185988 h 6858000"/>
              <a:gd name="connsiteX48" fmla="*/ 2254482 w 2275119"/>
              <a:gd name="connsiteY48" fmla="*/ 2238375 h 6858000"/>
              <a:gd name="connsiteX49" fmla="*/ 2238607 w 2275119"/>
              <a:gd name="connsiteY49" fmla="*/ 2284413 h 6858000"/>
              <a:gd name="connsiteX50" fmla="*/ 2222732 w 2275119"/>
              <a:gd name="connsiteY50" fmla="*/ 2325688 h 6858000"/>
              <a:gd name="connsiteX51" fmla="*/ 2206857 w 2275119"/>
              <a:gd name="connsiteY51" fmla="*/ 2362200 h 6858000"/>
              <a:gd name="connsiteX52" fmla="*/ 2187807 w 2275119"/>
              <a:gd name="connsiteY52" fmla="*/ 2400300 h 6858000"/>
              <a:gd name="connsiteX53" fmla="*/ 2168757 w 2275119"/>
              <a:gd name="connsiteY53" fmla="*/ 2438400 h 6858000"/>
              <a:gd name="connsiteX54" fmla="*/ 2149707 w 2275119"/>
              <a:gd name="connsiteY54" fmla="*/ 2474913 h 6858000"/>
              <a:gd name="connsiteX55" fmla="*/ 2133832 w 2275119"/>
              <a:gd name="connsiteY55" fmla="*/ 2516188 h 6858000"/>
              <a:gd name="connsiteX56" fmla="*/ 2119544 w 2275119"/>
              <a:gd name="connsiteY56" fmla="*/ 2562225 h 6858000"/>
              <a:gd name="connsiteX57" fmla="*/ 2108432 w 2275119"/>
              <a:gd name="connsiteY57" fmla="*/ 2614613 h 6858000"/>
              <a:gd name="connsiteX58" fmla="*/ 2100494 w 2275119"/>
              <a:gd name="connsiteY58" fmla="*/ 2674938 h 6858000"/>
              <a:gd name="connsiteX59" fmla="*/ 2098907 w 2275119"/>
              <a:gd name="connsiteY59" fmla="*/ 2743200 h 6858000"/>
              <a:gd name="connsiteX60" fmla="*/ 2100494 w 2275119"/>
              <a:gd name="connsiteY60" fmla="*/ 2811463 h 6858000"/>
              <a:gd name="connsiteX61" fmla="*/ 2108432 w 2275119"/>
              <a:gd name="connsiteY61" fmla="*/ 2871788 h 6858000"/>
              <a:gd name="connsiteX62" fmla="*/ 2119544 w 2275119"/>
              <a:gd name="connsiteY62" fmla="*/ 2924175 h 6858000"/>
              <a:gd name="connsiteX63" fmla="*/ 2133832 w 2275119"/>
              <a:gd name="connsiteY63" fmla="*/ 2970213 h 6858000"/>
              <a:gd name="connsiteX64" fmla="*/ 2149707 w 2275119"/>
              <a:gd name="connsiteY64" fmla="*/ 3011488 h 6858000"/>
              <a:gd name="connsiteX65" fmla="*/ 2168757 w 2275119"/>
              <a:gd name="connsiteY65" fmla="*/ 3048000 h 6858000"/>
              <a:gd name="connsiteX66" fmla="*/ 2187807 w 2275119"/>
              <a:gd name="connsiteY66" fmla="*/ 3086100 h 6858000"/>
              <a:gd name="connsiteX67" fmla="*/ 2206857 w 2275119"/>
              <a:gd name="connsiteY67" fmla="*/ 3124200 h 6858000"/>
              <a:gd name="connsiteX68" fmla="*/ 2222732 w 2275119"/>
              <a:gd name="connsiteY68" fmla="*/ 3160713 h 6858000"/>
              <a:gd name="connsiteX69" fmla="*/ 2238607 w 2275119"/>
              <a:gd name="connsiteY69" fmla="*/ 3201988 h 6858000"/>
              <a:gd name="connsiteX70" fmla="*/ 2254482 w 2275119"/>
              <a:gd name="connsiteY70" fmla="*/ 3248025 h 6858000"/>
              <a:gd name="connsiteX71" fmla="*/ 2265594 w 2275119"/>
              <a:gd name="connsiteY71" fmla="*/ 3300413 h 6858000"/>
              <a:gd name="connsiteX72" fmla="*/ 2271944 w 2275119"/>
              <a:gd name="connsiteY72" fmla="*/ 3360738 h 6858000"/>
              <a:gd name="connsiteX73" fmla="*/ 2275119 w 2275119"/>
              <a:gd name="connsiteY73" fmla="*/ 3427413 h 6858000"/>
              <a:gd name="connsiteX74" fmla="*/ 2271944 w 2275119"/>
              <a:gd name="connsiteY74" fmla="*/ 3497263 h 6858000"/>
              <a:gd name="connsiteX75" fmla="*/ 2265594 w 2275119"/>
              <a:gd name="connsiteY75" fmla="*/ 3557588 h 6858000"/>
              <a:gd name="connsiteX76" fmla="*/ 2254482 w 2275119"/>
              <a:gd name="connsiteY76" fmla="*/ 3609975 h 6858000"/>
              <a:gd name="connsiteX77" fmla="*/ 2238607 w 2275119"/>
              <a:gd name="connsiteY77" fmla="*/ 3656013 h 6858000"/>
              <a:gd name="connsiteX78" fmla="*/ 2222732 w 2275119"/>
              <a:gd name="connsiteY78" fmla="*/ 3697288 h 6858000"/>
              <a:gd name="connsiteX79" fmla="*/ 2206857 w 2275119"/>
              <a:gd name="connsiteY79" fmla="*/ 3733800 h 6858000"/>
              <a:gd name="connsiteX80" fmla="*/ 2187807 w 2275119"/>
              <a:gd name="connsiteY80" fmla="*/ 3771900 h 6858000"/>
              <a:gd name="connsiteX81" fmla="*/ 2168757 w 2275119"/>
              <a:gd name="connsiteY81" fmla="*/ 3810000 h 6858000"/>
              <a:gd name="connsiteX82" fmla="*/ 2149707 w 2275119"/>
              <a:gd name="connsiteY82" fmla="*/ 3846513 h 6858000"/>
              <a:gd name="connsiteX83" fmla="*/ 2133832 w 2275119"/>
              <a:gd name="connsiteY83" fmla="*/ 3887788 h 6858000"/>
              <a:gd name="connsiteX84" fmla="*/ 2119544 w 2275119"/>
              <a:gd name="connsiteY84" fmla="*/ 3933825 h 6858000"/>
              <a:gd name="connsiteX85" fmla="*/ 2108432 w 2275119"/>
              <a:gd name="connsiteY85" fmla="*/ 3986213 h 6858000"/>
              <a:gd name="connsiteX86" fmla="*/ 2100494 w 2275119"/>
              <a:gd name="connsiteY86" fmla="*/ 4046538 h 6858000"/>
              <a:gd name="connsiteX87" fmla="*/ 2098907 w 2275119"/>
              <a:gd name="connsiteY87" fmla="*/ 4114800 h 6858000"/>
              <a:gd name="connsiteX88" fmla="*/ 2100494 w 2275119"/>
              <a:gd name="connsiteY88" fmla="*/ 4183063 h 6858000"/>
              <a:gd name="connsiteX89" fmla="*/ 2108432 w 2275119"/>
              <a:gd name="connsiteY89" fmla="*/ 4243388 h 6858000"/>
              <a:gd name="connsiteX90" fmla="*/ 2119544 w 2275119"/>
              <a:gd name="connsiteY90" fmla="*/ 4295775 h 6858000"/>
              <a:gd name="connsiteX91" fmla="*/ 2133832 w 2275119"/>
              <a:gd name="connsiteY91" fmla="*/ 4341813 h 6858000"/>
              <a:gd name="connsiteX92" fmla="*/ 2149707 w 2275119"/>
              <a:gd name="connsiteY92" fmla="*/ 4383088 h 6858000"/>
              <a:gd name="connsiteX93" fmla="*/ 2168757 w 2275119"/>
              <a:gd name="connsiteY93" fmla="*/ 4419600 h 6858000"/>
              <a:gd name="connsiteX94" fmla="*/ 2206857 w 2275119"/>
              <a:gd name="connsiteY94" fmla="*/ 4495800 h 6858000"/>
              <a:gd name="connsiteX95" fmla="*/ 2222732 w 2275119"/>
              <a:gd name="connsiteY95" fmla="*/ 4532313 h 6858000"/>
              <a:gd name="connsiteX96" fmla="*/ 2238607 w 2275119"/>
              <a:gd name="connsiteY96" fmla="*/ 4573588 h 6858000"/>
              <a:gd name="connsiteX97" fmla="*/ 2254482 w 2275119"/>
              <a:gd name="connsiteY97" fmla="*/ 4619625 h 6858000"/>
              <a:gd name="connsiteX98" fmla="*/ 2265594 w 2275119"/>
              <a:gd name="connsiteY98" fmla="*/ 4672013 h 6858000"/>
              <a:gd name="connsiteX99" fmla="*/ 2271944 w 2275119"/>
              <a:gd name="connsiteY99" fmla="*/ 4732338 h 6858000"/>
              <a:gd name="connsiteX100" fmla="*/ 2275119 w 2275119"/>
              <a:gd name="connsiteY100" fmla="*/ 4800600 h 6858000"/>
              <a:gd name="connsiteX101" fmla="*/ 2271944 w 2275119"/>
              <a:gd name="connsiteY101" fmla="*/ 4868863 h 6858000"/>
              <a:gd name="connsiteX102" fmla="*/ 2265594 w 2275119"/>
              <a:gd name="connsiteY102" fmla="*/ 4929188 h 6858000"/>
              <a:gd name="connsiteX103" fmla="*/ 2254482 w 2275119"/>
              <a:gd name="connsiteY103" fmla="*/ 4981575 h 6858000"/>
              <a:gd name="connsiteX104" fmla="*/ 2238607 w 2275119"/>
              <a:gd name="connsiteY104" fmla="*/ 5027613 h 6858000"/>
              <a:gd name="connsiteX105" fmla="*/ 2222732 w 2275119"/>
              <a:gd name="connsiteY105" fmla="*/ 5068888 h 6858000"/>
              <a:gd name="connsiteX106" fmla="*/ 2206857 w 2275119"/>
              <a:gd name="connsiteY106" fmla="*/ 5105400 h 6858000"/>
              <a:gd name="connsiteX107" fmla="*/ 2187807 w 2275119"/>
              <a:gd name="connsiteY107" fmla="*/ 5143500 h 6858000"/>
              <a:gd name="connsiteX108" fmla="*/ 2168757 w 2275119"/>
              <a:gd name="connsiteY108" fmla="*/ 5181600 h 6858000"/>
              <a:gd name="connsiteX109" fmla="*/ 2149707 w 2275119"/>
              <a:gd name="connsiteY109" fmla="*/ 5218113 h 6858000"/>
              <a:gd name="connsiteX110" fmla="*/ 2133832 w 2275119"/>
              <a:gd name="connsiteY110" fmla="*/ 5259388 h 6858000"/>
              <a:gd name="connsiteX111" fmla="*/ 2119544 w 2275119"/>
              <a:gd name="connsiteY111" fmla="*/ 5305425 h 6858000"/>
              <a:gd name="connsiteX112" fmla="*/ 2108432 w 2275119"/>
              <a:gd name="connsiteY112" fmla="*/ 5357813 h 6858000"/>
              <a:gd name="connsiteX113" fmla="*/ 2100494 w 2275119"/>
              <a:gd name="connsiteY113" fmla="*/ 5418138 h 6858000"/>
              <a:gd name="connsiteX114" fmla="*/ 2098907 w 2275119"/>
              <a:gd name="connsiteY114" fmla="*/ 5486400 h 6858000"/>
              <a:gd name="connsiteX115" fmla="*/ 2100494 w 2275119"/>
              <a:gd name="connsiteY115" fmla="*/ 5554663 h 6858000"/>
              <a:gd name="connsiteX116" fmla="*/ 2108432 w 2275119"/>
              <a:gd name="connsiteY116" fmla="*/ 5614988 h 6858000"/>
              <a:gd name="connsiteX117" fmla="*/ 2119544 w 2275119"/>
              <a:gd name="connsiteY117" fmla="*/ 5667375 h 6858000"/>
              <a:gd name="connsiteX118" fmla="*/ 2133832 w 2275119"/>
              <a:gd name="connsiteY118" fmla="*/ 5713413 h 6858000"/>
              <a:gd name="connsiteX119" fmla="*/ 2149707 w 2275119"/>
              <a:gd name="connsiteY119" fmla="*/ 5754688 h 6858000"/>
              <a:gd name="connsiteX120" fmla="*/ 2168757 w 2275119"/>
              <a:gd name="connsiteY120" fmla="*/ 5791200 h 6858000"/>
              <a:gd name="connsiteX121" fmla="*/ 2187807 w 2275119"/>
              <a:gd name="connsiteY121" fmla="*/ 5829300 h 6858000"/>
              <a:gd name="connsiteX122" fmla="*/ 2206857 w 2275119"/>
              <a:gd name="connsiteY122" fmla="*/ 5867400 h 6858000"/>
              <a:gd name="connsiteX123" fmla="*/ 2222732 w 2275119"/>
              <a:gd name="connsiteY123" fmla="*/ 5903913 h 6858000"/>
              <a:gd name="connsiteX124" fmla="*/ 2238607 w 2275119"/>
              <a:gd name="connsiteY124" fmla="*/ 5945188 h 6858000"/>
              <a:gd name="connsiteX125" fmla="*/ 2254482 w 2275119"/>
              <a:gd name="connsiteY125" fmla="*/ 5991225 h 6858000"/>
              <a:gd name="connsiteX126" fmla="*/ 2265594 w 2275119"/>
              <a:gd name="connsiteY126" fmla="*/ 6043613 h 6858000"/>
              <a:gd name="connsiteX127" fmla="*/ 2271944 w 2275119"/>
              <a:gd name="connsiteY127" fmla="*/ 6103938 h 6858000"/>
              <a:gd name="connsiteX128" fmla="*/ 2275119 w 2275119"/>
              <a:gd name="connsiteY128" fmla="*/ 6172200 h 6858000"/>
              <a:gd name="connsiteX129" fmla="*/ 2271944 w 2275119"/>
              <a:gd name="connsiteY129" fmla="*/ 6240463 h 6858000"/>
              <a:gd name="connsiteX130" fmla="*/ 2265594 w 2275119"/>
              <a:gd name="connsiteY130" fmla="*/ 6300788 h 6858000"/>
              <a:gd name="connsiteX131" fmla="*/ 2254482 w 2275119"/>
              <a:gd name="connsiteY131" fmla="*/ 6353175 h 6858000"/>
              <a:gd name="connsiteX132" fmla="*/ 2238607 w 2275119"/>
              <a:gd name="connsiteY132" fmla="*/ 6399213 h 6858000"/>
              <a:gd name="connsiteX133" fmla="*/ 2222732 w 2275119"/>
              <a:gd name="connsiteY133" fmla="*/ 6440488 h 6858000"/>
              <a:gd name="connsiteX134" fmla="*/ 2206857 w 2275119"/>
              <a:gd name="connsiteY134" fmla="*/ 6477000 h 6858000"/>
              <a:gd name="connsiteX135" fmla="*/ 2187807 w 2275119"/>
              <a:gd name="connsiteY135" fmla="*/ 6515100 h 6858000"/>
              <a:gd name="connsiteX136" fmla="*/ 2168757 w 2275119"/>
              <a:gd name="connsiteY136" fmla="*/ 6553200 h 6858000"/>
              <a:gd name="connsiteX137" fmla="*/ 2149707 w 2275119"/>
              <a:gd name="connsiteY137" fmla="*/ 6589713 h 6858000"/>
              <a:gd name="connsiteX138" fmla="*/ 2133832 w 2275119"/>
              <a:gd name="connsiteY138" fmla="*/ 6630988 h 6858000"/>
              <a:gd name="connsiteX139" fmla="*/ 2119544 w 2275119"/>
              <a:gd name="connsiteY139" fmla="*/ 6677025 h 6858000"/>
              <a:gd name="connsiteX140" fmla="*/ 2108432 w 2275119"/>
              <a:gd name="connsiteY140" fmla="*/ 6729413 h 6858000"/>
              <a:gd name="connsiteX141" fmla="*/ 2100494 w 2275119"/>
              <a:gd name="connsiteY141" fmla="*/ 6789738 h 6858000"/>
              <a:gd name="connsiteX142" fmla="*/ 2098907 w 2275119"/>
              <a:gd name="connsiteY142" fmla="*/ 6858000 h 6858000"/>
              <a:gd name="connsiteX143" fmla="*/ 1556068 w 2275119"/>
              <a:gd name="connsiteY143" fmla="*/ 6858000 h 6858000"/>
              <a:gd name="connsiteX144" fmla="*/ 1389294 w 2275119"/>
              <a:gd name="connsiteY144" fmla="*/ 6858000 h 6858000"/>
              <a:gd name="connsiteX145" fmla="*/ 0 w 2275119"/>
              <a:gd name="connsiteY14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2275119" h="6858000">
                <a:moveTo>
                  <a:pt x="0" y="0"/>
                </a:moveTo>
                <a:lnTo>
                  <a:pt x="1389294" y="0"/>
                </a:lnTo>
                <a:lnTo>
                  <a:pt x="1556068" y="0"/>
                </a:lnTo>
                <a:lnTo>
                  <a:pt x="2098907" y="0"/>
                </a:lnTo>
                <a:lnTo>
                  <a:pt x="2100494" y="68263"/>
                </a:lnTo>
                <a:lnTo>
                  <a:pt x="2108432" y="128588"/>
                </a:lnTo>
                <a:lnTo>
                  <a:pt x="2119544" y="180975"/>
                </a:lnTo>
                <a:lnTo>
                  <a:pt x="2133832" y="227013"/>
                </a:lnTo>
                <a:lnTo>
                  <a:pt x="2149707" y="268288"/>
                </a:lnTo>
                <a:lnTo>
                  <a:pt x="2168757" y="304800"/>
                </a:lnTo>
                <a:lnTo>
                  <a:pt x="2187807" y="342900"/>
                </a:lnTo>
                <a:lnTo>
                  <a:pt x="2206857" y="381000"/>
                </a:lnTo>
                <a:lnTo>
                  <a:pt x="2222732" y="417513"/>
                </a:lnTo>
                <a:lnTo>
                  <a:pt x="2238607" y="458788"/>
                </a:lnTo>
                <a:lnTo>
                  <a:pt x="2254482" y="504825"/>
                </a:lnTo>
                <a:lnTo>
                  <a:pt x="2265594" y="557213"/>
                </a:lnTo>
                <a:lnTo>
                  <a:pt x="2271944" y="617538"/>
                </a:lnTo>
                <a:lnTo>
                  <a:pt x="2275119" y="685800"/>
                </a:lnTo>
                <a:lnTo>
                  <a:pt x="2271944" y="754063"/>
                </a:lnTo>
                <a:lnTo>
                  <a:pt x="2265594" y="814388"/>
                </a:lnTo>
                <a:lnTo>
                  <a:pt x="2254482" y="866775"/>
                </a:lnTo>
                <a:lnTo>
                  <a:pt x="2238607" y="912813"/>
                </a:lnTo>
                <a:lnTo>
                  <a:pt x="2222732" y="954088"/>
                </a:lnTo>
                <a:lnTo>
                  <a:pt x="2206857" y="990600"/>
                </a:lnTo>
                <a:lnTo>
                  <a:pt x="2187807" y="1028700"/>
                </a:lnTo>
                <a:lnTo>
                  <a:pt x="2168757" y="1066800"/>
                </a:lnTo>
                <a:lnTo>
                  <a:pt x="2149707" y="1103313"/>
                </a:lnTo>
                <a:lnTo>
                  <a:pt x="2133832" y="1144588"/>
                </a:lnTo>
                <a:lnTo>
                  <a:pt x="2119544" y="1190625"/>
                </a:lnTo>
                <a:lnTo>
                  <a:pt x="2108432" y="1243013"/>
                </a:lnTo>
                <a:lnTo>
                  <a:pt x="2100494" y="1303338"/>
                </a:lnTo>
                <a:lnTo>
                  <a:pt x="2098907" y="1371600"/>
                </a:lnTo>
                <a:lnTo>
                  <a:pt x="2100494" y="1439863"/>
                </a:lnTo>
                <a:lnTo>
                  <a:pt x="2108432" y="1500188"/>
                </a:lnTo>
                <a:lnTo>
                  <a:pt x="2119544" y="1552575"/>
                </a:lnTo>
                <a:lnTo>
                  <a:pt x="2133832" y="1598613"/>
                </a:lnTo>
                <a:lnTo>
                  <a:pt x="2149707" y="1639888"/>
                </a:lnTo>
                <a:lnTo>
                  <a:pt x="2168757" y="1676400"/>
                </a:lnTo>
                <a:lnTo>
                  <a:pt x="2187807" y="1714500"/>
                </a:lnTo>
                <a:lnTo>
                  <a:pt x="2206857" y="1752600"/>
                </a:lnTo>
                <a:lnTo>
                  <a:pt x="2222732" y="1789113"/>
                </a:lnTo>
                <a:lnTo>
                  <a:pt x="2238607" y="1830388"/>
                </a:lnTo>
                <a:lnTo>
                  <a:pt x="2254482" y="1876425"/>
                </a:lnTo>
                <a:lnTo>
                  <a:pt x="2265594" y="1928813"/>
                </a:lnTo>
                <a:lnTo>
                  <a:pt x="2271944" y="1989138"/>
                </a:lnTo>
                <a:lnTo>
                  <a:pt x="2275119" y="2057400"/>
                </a:lnTo>
                <a:lnTo>
                  <a:pt x="2271944" y="2125663"/>
                </a:lnTo>
                <a:lnTo>
                  <a:pt x="2265594" y="2185988"/>
                </a:lnTo>
                <a:lnTo>
                  <a:pt x="2254482" y="2238375"/>
                </a:lnTo>
                <a:lnTo>
                  <a:pt x="2238607" y="2284413"/>
                </a:lnTo>
                <a:lnTo>
                  <a:pt x="2222732" y="2325688"/>
                </a:lnTo>
                <a:lnTo>
                  <a:pt x="2206857" y="2362200"/>
                </a:lnTo>
                <a:lnTo>
                  <a:pt x="2187807" y="2400300"/>
                </a:lnTo>
                <a:lnTo>
                  <a:pt x="2168757" y="2438400"/>
                </a:lnTo>
                <a:lnTo>
                  <a:pt x="2149707" y="2474913"/>
                </a:lnTo>
                <a:lnTo>
                  <a:pt x="2133832" y="2516188"/>
                </a:lnTo>
                <a:lnTo>
                  <a:pt x="2119544" y="2562225"/>
                </a:lnTo>
                <a:lnTo>
                  <a:pt x="2108432" y="2614613"/>
                </a:lnTo>
                <a:lnTo>
                  <a:pt x="2100494" y="2674938"/>
                </a:lnTo>
                <a:lnTo>
                  <a:pt x="2098907" y="2743200"/>
                </a:lnTo>
                <a:lnTo>
                  <a:pt x="2100494" y="2811463"/>
                </a:lnTo>
                <a:lnTo>
                  <a:pt x="2108432" y="2871788"/>
                </a:lnTo>
                <a:lnTo>
                  <a:pt x="2119544" y="2924175"/>
                </a:lnTo>
                <a:lnTo>
                  <a:pt x="2133832" y="2970213"/>
                </a:lnTo>
                <a:lnTo>
                  <a:pt x="2149707" y="3011488"/>
                </a:lnTo>
                <a:lnTo>
                  <a:pt x="2168757" y="3048000"/>
                </a:lnTo>
                <a:lnTo>
                  <a:pt x="2187807" y="3086100"/>
                </a:lnTo>
                <a:lnTo>
                  <a:pt x="2206857" y="3124200"/>
                </a:lnTo>
                <a:lnTo>
                  <a:pt x="2222732" y="3160713"/>
                </a:lnTo>
                <a:lnTo>
                  <a:pt x="2238607" y="3201988"/>
                </a:lnTo>
                <a:lnTo>
                  <a:pt x="2254482" y="3248025"/>
                </a:lnTo>
                <a:lnTo>
                  <a:pt x="2265594" y="3300413"/>
                </a:lnTo>
                <a:lnTo>
                  <a:pt x="2271944" y="3360738"/>
                </a:lnTo>
                <a:lnTo>
                  <a:pt x="2275119" y="3427413"/>
                </a:lnTo>
                <a:lnTo>
                  <a:pt x="2271944" y="3497263"/>
                </a:lnTo>
                <a:lnTo>
                  <a:pt x="2265594" y="3557588"/>
                </a:lnTo>
                <a:lnTo>
                  <a:pt x="2254482" y="3609975"/>
                </a:lnTo>
                <a:lnTo>
                  <a:pt x="2238607" y="3656013"/>
                </a:lnTo>
                <a:lnTo>
                  <a:pt x="2222732" y="3697288"/>
                </a:lnTo>
                <a:lnTo>
                  <a:pt x="2206857" y="3733800"/>
                </a:lnTo>
                <a:lnTo>
                  <a:pt x="2187807" y="3771900"/>
                </a:lnTo>
                <a:lnTo>
                  <a:pt x="2168757" y="3810000"/>
                </a:lnTo>
                <a:lnTo>
                  <a:pt x="2149707" y="3846513"/>
                </a:lnTo>
                <a:lnTo>
                  <a:pt x="2133832" y="3887788"/>
                </a:lnTo>
                <a:lnTo>
                  <a:pt x="2119544" y="3933825"/>
                </a:lnTo>
                <a:lnTo>
                  <a:pt x="2108432" y="3986213"/>
                </a:lnTo>
                <a:lnTo>
                  <a:pt x="2100494" y="4046538"/>
                </a:lnTo>
                <a:lnTo>
                  <a:pt x="2098907" y="4114800"/>
                </a:lnTo>
                <a:lnTo>
                  <a:pt x="2100494" y="4183063"/>
                </a:lnTo>
                <a:lnTo>
                  <a:pt x="2108432" y="4243388"/>
                </a:lnTo>
                <a:lnTo>
                  <a:pt x="2119544" y="4295775"/>
                </a:lnTo>
                <a:lnTo>
                  <a:pt x="2133832" y="4341813"/>
                </a:lnTo>
                <a:lnTo>
                  <a:pt x="2149707" y="4383088"/>
                </a:lnTo>
                <a:lnTo>
                  <a:pt x="2168757" y="4419600"/>
                </a:lnTo>
                <a:lnTo>
                  <a:pt x="2206857" y="4495800"/>
                </a:lnTo>
                <a:lnTo>
                  <a:pt x="2222732" y="4532313"/>
                </a:lnTo>
                <a:lnTo>
                  <a:pt x="2238607" y="4573588"/>
                </a:lnTo>
                <a:lnTo>
                  <a:pt x="2254482" y="4619625"/>
                </a:lnTo>
                <a:lnTo>
                  <a:pt x="2265594" y="4672013"/>
                </a:lnTo>
                <a:lnTo>
                  <a:pt x="2271944" y="4732338"/>
                </a:lnTo>
                <a:lnTo>
                  <a:pt x="2275119" y="4800600"/>
                </a:lnTo>
                <a:lnTo>
                  <a:pt x="2271944" y="4868863"/>
                </a:lnTo>
                <a:lnTo>
                  <a:pt x="2265594" y="4929188"/>
                </a:lnTo>
                <a:lnTo>
                  <a:pt x="2254482" y="4981575"/>
                </a:lnTo>
                <a:lnTo>
                  <a:pt x="2238607" y="5027613"/>
                </a:lnTo>
                <a:lnTo>
                  <a:pt x="2222732" y="5068888"/>
                </a:lnTo>
                <a:lnTo>
                  <a:pt x="2206857" y="5105400"/>
                </a:lnTo>
                <a:lnTo>
                  <a:pt x="2187807" y="5143500"/>
                </a:lnTo>
                <a:lnTo>
                  <a:pt x="2168757" y="5181600"/>
                </a:lnTo>
                <a:lnTo>
                  <a:pt x="2149707" y="5218113"/>
                </a:lnTo>
                <a:lnTo>
                  <a:pt x="2133832" y="5259388"/>
                </a:lnTo>
                <a:lnTo>
                  <a:pt x="2119544" y="5305425"/>
                </a:lnTo>
                <a:lnTo>
                  <a:pt x="2108432" y="5357813"/>
                </a:lnTo>
                <a:lnTo>
                  <a:pt x="2100494" y="5418138"/>
                </a:lnTo>
                <a:lnTo>
                  <a:pt x="2098907" y="5486400"/>
                </a:lnTo>
                <a:lnTo>
                  <a:pt x="2100494" y="5554663"/>
                </a:lnTo>
                <a:lnTo>
                  <a:pt x="2108432" y="5614988"/>
                </a:lnTo>
                <a:lnTo>
                  <a:pt x="2119544" y="5667375"/>
                </a:lnTo>
                <a:lnTo>
                  <a:pt x="2133832" y="5713413"/>
                </a:lnTo>
                <a:lnTo>
                  <a:pt x="2149707" y="5754688"/>
                </a:lnTo>
                <a:lnTo>
                  <a:pt x="2168757" y="5791200"/>
                </a:lnTo>
                <a:lnTo>
                  <a:pt x="2187807" y="5829300"/>
                </a:lnTo>
                <a:lnTo>
                  <a:pt x="2206857" y="5867400"/>
                </a:lnTo>
                <a:lnTo>
                  <a:pt x="2222732" y="5903913"/>
                </a:lnTo>
                <a:lnTo>
                  <a:pt x="2238607" y="5945188"/>
                </a:lnTo>
                <a:lnTo>
                  <a:pt x="2254482" y="5991225"/>
                </a:lnTo>
                <a:lnTo>
                  <a:pt x="2265594" y="6043613"/>
                </a:lnTo>
                <a:lnTo>
                  <a:pt x="2271944" y="6103938"/>
                </a:lnTo>
                <a:lnTo>
                  <a:pt x="2275119" y="6172200"/>
                </a:lnTo>
                <a:lnTo>
                  <a:pt x="2271944" y="6240463"/>
                </a:lnTo>
                <a:lnTo>
                  <a:pt x="2265594" y="6300788"/>
                </a:lnTo>
                <a:lnTo>
                  <a:pt x="2254482" y="6353175"/>
                </a:lnTo>
                <a:lnTo>
                  <a:pt x="2238607" y="6399213"/>
                </a:lnTo>
                <a:lnTo>
                  <a:pt x="2222732" y="6440488"/>
                </a:lnTo>
                <a:lnTo>
                  <a:pt x="2206857" y="6477000"/>
                </a:lnTo>
                <a:lnTo>
                  <a:pt x="2187807" y="6515100"/>
                </a:lnTo>
                <a:lnTo>
                  <a:pt x="2168757" y="6553200"/>
                </a:lnTo>
                <a:lnTo>
                  <a:pt x="2149707" y="6589713"/>
                </a:lnTo>
                <a:lnTo>
                  <a:pt x="2133832" y="6630988"/>
                </a:lnTo>
                <a:lnTo>
                  <a:pt x="2119544" y="6677025"/>
                </a:lnTo>
                <a:lnTo>
                  <a:pt x="2108432" y="6729413"/>
                </a:lnTo>
                <a:lnTo>
                  <a:pt x="2100494" y="6789738"/>
                </a:lnTo>
                <a:lnTo>
                  <a:pt x="2098907" y="6858000"/>
                </a:lnTo>
                <a:lnTo>
                  <a:pt x="1556068" y="6858000"/>
                </a:lnTo>
                <a:lnTo>
                  <a:pt x="138929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13324" name="Rectangle 13323">
            <a:extLst>
              <a:ext uri="{FF2B5EF4-FFF2-40B4-BE49-F238E27FC236}">
                <a16:creationId xmlns:a16="http://schemas.microsoft.com/office/drawing/2014/main" id="{A3AE1F77-1EC8-47BA-A381-B6618A2FCD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9CA7FA15-DFB0-309F-D894-8A50D6A6C8A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71700" y="2178528"/>
            <a:ext cx="6400800" cy="3701065"/>
          </a:xfrm>
        </p:spPr>
        <p:txBody>
          <a:bodyPr>
            <a:normAutofit/>
          </a:bodyPr>
          <a:lstStyle/>
          <a:p>
            <a:pPr eaLnBrk="1" hangingPunct="1"/>
            <a:r>
              <a:rPr lang="hu-HU" altLang="hu-HU" dirty="0"/>
              <a:t>A webszolgáltatások alapkoncepciója a </a:t>
            </a:r>
            <a:r>
              <a:rPr lang="hu-HU" altLang="hu-HU" dirty="0" err="1"/>
              <a:t>hálozati</a:t>
            </a:r>
            <a:r>
              <a:rPr lang="hu-HU" altLang="hu-HU" dirty="0"/>
              <a:t> „távoli eljáráshívás”. (RPC, </a:t>
            </a:r>
            <a:r>
              <a:rPr lang="hu-HU" altLang="hu-HU" dirty="0" err="1"/>
              <a:t>Remote</a:t>
            </a:r>
            <a:r>
              <a:rPr lang="hu-HU" altLang="hu-HU" dirty="0"/>
              <a:t> </a:t>
            </a:r>
            <a:r>
              <a:rPr lang="hu-HU" altLang="hu-HU" dirty="0" err="1"/>
              <a:t>Process</a:t>
            </a:r>
            <a:r>
              <a:rPr lang="hu-HU" altLang="hu-HU" dirty="0"/>
              <a:t> </a:t>
            </a:r>
            <a:r>
              <a:rPr lang="hu-HU" altLang="hu-HU" dirty="0" err="1"/>
              <a:t>Call</a:t>
            </a:r>
            <a:r>
              <a:rPr lang="hu-HU" altLang="hu-HU" dirty="0"/>
              <a:t>) </a:t>
            </a:r>
          </a:p>
          <a:p>
            <a:pPr eaLnBrk="1" hangingPunct="1"/>
            <a:r>
              <a:rPr lang="hu-HU" altLang="hu-HU" dirty="0" err="1"/>
              <a:t>Def</a:t>
            </a:r>
            <a:r>
              <a:rPr lang="hu-HU" altLang="hu-HU" dirty="0"/>
              <a:t>: Webszolgáltatás bármilyen szolgáltatás lehet, amely interneten keresztül, szabványos XML/JSON alapú üzenetküldő rendszert használ és egyetlen operációs rendszertől vagy programnyelvtől sem függ.</a:t>
            </a:r>
            <a:endParaRPr lang="en-US" altLang="hu-HU" dirty="0"/>
          </a:p>
        </p:txBody>
      </p:sp>
      <p:sp>
        <p:nvSpPr>
          <p:cNvPr id="2" name="laptop">
            <a:extLst>
              <a:ext uri="{FF2B5EF4-FFF2-40B4-BE49-F238E27FC236}">
                <a16:creationId xmlns:a16="http://schemas.microsoft.com/office/drawing/2014/main" id="{93B0854B-9EBC-567F-E77A-BC833D8D58DF}"/>
              </a:ext>
            </a:extLst>
          </p:cNvPr>
          <p:cNvSpPr>
            <a:spLocks noEditPoints="1" noChangeArrowheads="1"/>
          </p:cNvSpPr>
          <p:nvPr/>
        </p:nvSpPr>
        <p:spPr bwMode="auto">
          <a:xfrm>
            <a:off x="2483743" y="4817015"/>
            <a:ext cx="1377950" cy="1074737"/>
          </a:xfrm>
          <a:custGeom>
            <a:avLst/>
            <a:gdLst>
              <a:gd name="T0" fmla="*/ 13682214 w 21600"/>
              <a:gd name="T1" fmla="*/ 0 h 21600"/>
              <a:gd name="T2" fmla="*/ 13682214 w 21600"/>
              <a:gd name="T3" fmla="*/ 17758138 h 21600"/>
              <a:gd name="T4" fmla="*/ 74584861 w 21600"/>
              <a:gd name="T5" fmla="*/ 0 h 21600"/>
              <a:gd name="T6" fmla="*/ 74584861 w 21600"/>
              <a:gd name="T7" fmla="*/ 17758138 h 21600"/>
              <a:gd name="T8" fmla="*/ 43952458 w 21600"/>
              <a:gd name="T9" fmla="*/ 0 h 21600"/>
              <a:gd name="T10" fmla="*/ 43952458 w 21600"/>
              <a:gd name="T11" fmla="*/ 53474982 h 21600"/>
              <a:gd name="T12" fmla="*/ 0 w 21600"/>
              <a:gd name="T13" fmla="*/ 53474982 h 21600"/>
              <a:gd name="T14" fmla="*/ 87904917 w 21600"/>
              <a:gd name="T15" fmla="*/ 53474982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4445 w 21600"/>
              <a:gd name="T25" fmla="*/ 1858 h 21600"/>
              <a:gd name="T26" fmla="*/ 17311 w 21600"/>
              <a:gd name="T27" fmla="*/ 12323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 extrusionOk="0">
                <a:moveTo>
                  <a:pt x="3362" y="0"/>
                </a:moveTo>
                <a:lnTo>
                  <a:pt x="18327" y="0"/>
                </a:lnTo>
                <a:lnTo>
                  <a:pt x="18327" y="14347"/>
                </a:lnTo>
                <a:lnTo>
                  <a:pt x="3362" y="14347"/>
                </a:lnTo>
                <a:lnTo>
                  <a:pt x="3362" y="0"/>
                </a:lnTo>
                <a:close/>
              </a:path>
              <a:path w="21600" h="21600" extrusionOk="0">
                <a:moveTo>
                  <a:pt x="3340" y="15068"/>
                </a:moveTo>
                <a:lnTo>
                  <a:pt x="0" y="19877"/>
                </a:lnTo>
                <a:lnTo>
                  <a:pt x="21600" y="19877"/>
                </a:lnTo>
                <a:lnTo>
                  <a:pt x="18327" y="15068"/>
                </a:lnTo>
                <a:lnTo>
                  <a:pt x="3340" y="15068"/>
                </a:lnTo>
                <a:close/>
              </a:path>
              <a:path w="21600" h="21600" extrusionOk="0">
                <a:moveTo>
                  <a:pt x="0" y="19877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19877"/>
                </a:lnTo>
                <a:lnTo>
                  <a:pt x="0" y="19877"/>
                </a:lnTo>
                <a:close/>
              </a:path>
              <a:path w="21600" h="21600" extrusionOk="0">
                <a:moveTo>
                  <a:pt x="4186" y="1523"/>
                </a:moveTo>
                <a:lnTo>
                  <a:pt x="17547" y="1523"/>
                </a:lnTo>
                <a:lnTo>
                  <a:pt x="17547" y="12744"/>
                </a:lnTo>
                <a:lnTo>
                  <a:pt x="4186" y="12744"/>
                </a:lnTo>
                <a:lnTo>
                  <a:pt x="4186" y="1523"/>
                </a:lnTo>
                <a:close/>
              </a:path>
              <a:path w="21600" h="21600" extrusionOk="0">
                <a:moveTo>
                  <a:pt x="3318" y="15549"/>
                </a:moveTo>
                <a:lnTo>
                  <a:pt x="2917" y="16110"/>
                </a:lnTo>
                <a:lnTo>
                  <a:pt x="18727" y="16110"/>
                </a:lnTo>
                <a:lnTo>
                  <a:pt x="18327" y="15549"/>
                </a:lnTo>
                <a:lnTo>
                  <a:pt x="3318" y="15549"/>
                </a:lnTo>
                <a:close/>
              </a:path>
              <a:path w="21600" h="21600" extrusionOk="0">
                <a:moveTo>
                  <a:pt x="6213" y="18314"/>
                </a:moveTo>
                <a:lnTo>
                  <a:pt x="5946" y="18875"/>
                </a:lnTo>
                <a:lnTo>
                  <a:pt x="15766" y="18875"/>
                </a:lnTo>
                <a:lnTo>
                  <a:pt x="15499" y="18314"/>
                </a:lnTo>
                <a:lnTo>
                  <a:pt x="6213" y="18314"/>
                </a:lnTo>
                <a:close/>
              </a:path>
              <a:path w="21600" h="21600" extrusionOk="0">
                <a:moveTo>
                  <a:pt x="2828" y="16471"/>
                </a:moveTo>
                <a:lnTo>
                  <a:pt x="2405" y="17072"/>
                </a:lnTo>
                <a:lnTo>
                  <a:pt x="19284" y="17072"/>
                </a:lnTo>
                <a:lnTo>
                  <a:pt x="18839" y="16471"/>
                </a:lnTo>
                <a:lnTo>
                  <a:pt x="2828" y="16471"/>
                </a:lnTo>
                <a:close/>
              </a:path>
              <a:path w="21600" h="21600" extrusionOk="0">
                <a:moveTo>
                  <a:pt x="2316" y="17352"/>
                </a:moveTo>
                <a:lnTo>
                  <a:pt x="1871" y="17953"/>
                </a:lnTo>
                <a:lnTo>
                  <a:pt x="19863" y="17953"/>
                </a:lnTo>
                <a:lnTo>
                  <a:pt x="19395" y="17352"/>
                </a:lnTo>
                <a:lnTo>
                  <a:pt x="2316" y="17352"/>
                </a:lnTo>
                <a:close/>
              </a:path>
            </a:pathLst>
          </a:cu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3" name="laptop">
            <a:extLst>
              <a:ext uri="{FF2B5EF4-FFF2-40B4-BE49-F238E27FC236}">
                <a16:creationId xmlns:a16="http://schemas.microsoft.com/office/drawing/2014/main" id="{17AA73F2-45EB-D4BC-EC39-2A8AFB2A5D36}"/>
              </a:ext>
            </a:extLst>
          </p:cNvPr>
          <p:cNvSpPr>
            <a:spLocks noEditPoints="1" noChangeArrowheads="1"/>
          </p:cNvSpPr>
          <p:nvPr/>
        </p:nvSpPr>
        <p:spPr bwMode="auto">
          <a:xfrm>
            <a:off x="6660455" y="4890040"/>
            <a:ext cx="1306513" cy="930275"/>
          </a:xfrm>
          <a:custGeom>
            <a:avLst/>
            <a:gdLst>
              <a:gd name="T0" fmla="*/ 12300336 w 21600"/>
              <a:gd name="T1" fmla="*/ 0 h 21600"/>
              <a:gd name="T2" fmla="*/ 12300336 w 21600"/>
              <a:gd name="T3" fmla="*/ 13305043 h 21600"/>
              <a:gd name="T4" fmla="*/ 67051941 w 21600"/>
              <a:gd name="T5" fmla="*/ 0 h 21600"/>
              <a:gd name="T6" fmla="*/ 67051941 w 21600"/>
              <a:gd name="T7" fmla="*/ 13305043 h 21600"/>
              <a:gd name="T8" fmla="*/ 39513369 w 21600"/>
              <a:gd name="T9" fmla="*/ 0 h 21600"/>
              <a:gd name="T10" fmla="*/ 39513369 w 21600"/>
              <a:gd name="T11" fmla="*/ 40065351 h 21600"/>
              <a:gd name="T12" fmla="*/ 0 w 21600"/>
              <a:gd name="T13" fmla="*/ 40065351 h 21600"/>
              <a:gd name="T14" fmla="*/ 79026677 w 21600"/>
              <a:gd name="T15" fmla="*/ 40065351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4445 w 21600"/>
              <a:gd name="T25" fmla="*/ 1858 h 21600"/>
              <a:gd name="T26" fmla="*/ 17311 w 21600"/>
              <a:gd name="T27" fmla="*/ 12323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 extrusionOk="0">
                <a:moveTo>
                  <a:pt x="3362" y="0"/>
                </a:moveTo>
                <a:lnTo>
                  <a:pt x="18327" y="0"/>
                </a:lnTo>
                <a:lnTo>
                  <a:pt x="18327" y="14347"/>
                </a:lnTo>
                <a:lnTo>
                  <a:pt x="3362" y="14347"/>
                </a:lnTo>
                <a:lnTo>
                  <a:pt x="3362" y="0"/>
                </a:lnTo>
                <a:close/>
              </a:path>
              <a:path w="21600" h="21600" extrusionOk="0">
                <a:moveTo>
                  <a:pt x="3340" y="15068"/>
                </a:moveTo>
                <a:lnTo>
                  <a:pt x="0" y="19877"/>
                </a:lnTo>
                <a:lnTo>
                  <a:pt x="21600" y="19877"/>
                </a:lnTo>
                <a:lnTo>
                  <a:pt x="18327" y="15068"/>
                </a:lnTo>
                <a:lnTo>
                  <a:pt x="3340" y="15068"/>
                </a:lnTo>
                <a:close/>
              </a:path>
              <a:path w="21600" h="21600" extrusionOk="0">
                <a:moveTo>
                  <a:pt x="0" y="19877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19877"/>
                </a:lnTo>
                <a:lnTo>
                  <a:pt x="0" y="19877"/>
                </a:lnTo>
                <a:close/>
              </a:path>
              <a:path w="21600" h="21600" extrusionOk="0">
                <a:moveTo>
                  <a:pt x="4186" y="1523"/>
                </a:moveTo>
                <a:lnTo>
                  <a:pt x="17547" y="1523"/>
                </a:lnTo>
                <a:lnTo>
                  <a:pt x="17547" y="12744"/>
                </a:lnTo>
                <a:lnTo>
                  <a:pt x="4186" y="12744"/>
                </a:lnTo>
                <a:lnTo>
                  <a:pt x="4186" y="1523"/>
                </a:lnTo>
                <a:close/>
              </a:path>
              <a:path w="21600" h="21600" extrusionOk="0">
                <a:moveTo>
                  <a:pt x="3318" y="15549"/>
                </a:moveTo>
                <a:lnTo>
                  <a:pt x="2917" y="16110"/>
                </a:lnTo>
                <a:lnTo>
                  <a:pt x="18727" y="16110"/>
                </a:lnTo>
                <a:lnTo>
                  <a:pt x="18327" y="15549"/>
                </a:lnTo>
                <a:lnTo>
                  <a:pt x="3318" y="15549"/>
                </a:lnTo>
                <a:close/>
              </a:path>
              <a:path w="21600" h="21600" extrusionOk="0">
                <a:moveTo>
                  <a:pt x="6213" y="18314"/>
                </a:moveTo>
                <a:lnTo>
                  <a:pt x="5946" y="18875"/>
                </a:lnTo>
                <a:lnTo>
                  <a:pt x="15766" y="18875"/>
                </a:lnTo>
                <a:lnTo>
                  <a:pt x="15499" y="18314"/>
                </a:lnTo>
                <a:lnTo>
                  <a:pt x="6213" y="18314"/>
                </a:lnTo>
                <a:close/>
              </a:path>
              <a:path w="21600" h="21600" extrusionOk="0">
                <a:moveTo>
                  <a:pt x="2828" y="16471"/>
                </a:moveTo>
                <a:lnTo>
                  <a:pt x="2405" y="17072"/>
                </a:lnTo>
                <a:lnTo>
                  <a:pt x="19284" y="17072"/>
                </a:lnTo>
                <a:lnTo>
                  <a:pt x="18839" y="16471"/>
                </a:lnTo>
                <a:lnTo>
                  <a:pt x="2828" y="16471"/>
                </a:lnTo>
                <a:close/>
              </a:path>
              <a:path w="21600" h="21600" extrusionOk="0">
                <a:moveTo>
                  <a:pt x="2316" y="17352"/>
                </a:moveTo>
                <a:lnTo>
                  <a:pt x="1871" y="17953"/>
                </a:lnTo>
                <a:lnTo>
                  <a:pt x="19863" y="17953"/>
                </a:lnTo>
                <a:lnTo>
                  <a:pt x="19395" y="17352"/>
                </a:lnTo>
                <a:lnTo>
                  <a:pt x="2316" y="17352"/>
                </a:lnTo>
                <a:close/>
              </a:path>
            </a:pathLst>
          </a:cu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4" name="AutoShape 6">
            <a:extLst>
              <a:ext uri="{FF2B5EF4-FFF2-40B4-BE49-F238E27FC236}">
                <a16:creationId xmlns:a16="http://schemas.microsoft.com/office/drawing/2014/main" id="{CB207491-8BE8-E329-2E58-AE5B26B01B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3968" y="5248815"/>
            <a:ext cx="2087562" cy="504825"/>
          </a:xfrm>
          <a:prstGeom prst="leftRightArrow">
            <a:avLst>
              <a:gd name="adj1" fmla="val 50000"/>
              <a:gd name="adj2" fmla="val 8270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u-HU" altLang="hu-HU" sz="1800"/>
          </a:p>
        </p:txBody>
      </p:sp>
      <p:sp>
        <p:nvSpPr>
          <p:cNvPr id="5" name="Text Box 7">
            <a:extLst>
              <a:ext uri="{FF2B5EF4-FFF2-40B4-BE49-F238E27FC236}">
                <a16:creationId xmlns:a16="http://schemas.microsoft.com/office/drawing/2014/main" id="{687751CC-5F5B-3322-D5DF-FDFD64FBFC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76130" y="4961477"/>
            <a:ext cx="7921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hu-HU" altLang="hu-HU" sz="1800">
                <a:latin typeface="Tahoma" panose="020B0604030504040204" pitchFamily="34" charset="0"/>
              </a:rPr>
              <a:t>XML</a:t>
            </a:r>
            <a:endParaRPr lang="en-US" altLang="hu-HU" sz="1800">
              <a:latin typeface="Tahoma" panose="020B0604030504040204" pitchFamily="34" charset="0"/>
            </a:endParaRPr>
          </a:p>
        </p:txBody>
      </p:sp>
      <p:sp>
        <p:nvSpPr>
          <p:cNvPr id="6" name="Text Box 8">
            <a:extLst>
              <a:ext uri="{FF2B5EF4-FFF2-40B4-BE49-F238E27FC236}">
                <a16:creationId xmlns:a16="http://schemas.microsoft.com/office/drawing/2014/main" id="{C24EA205-EE0D-E418-EB2F-3F21442DF9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6340" y="6185440"/>
            <a:ext cx="380317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hu-HU" altLang="hu-HU" sz="1800" b="1" dirty="0">
                <a:latin typeface="Tahoma" panose="020B0604030504040204" pitchFamily="34" charset="0"/>
              </a:rPr>
              <a:t>Windows XP</a:t>
            </a:r>
            <a:r>
              <a:rPr lang="hu-HU" altLang="hu-HU" sz="1800" dirty="0">
                <a:latin typeface="Tahoma" panose="020B0604030504040204" pitchFamily="34" charset="0"/>
              </a:rPr>
              <a:t>, </a:t>
            </a:r>
            <a:r>
              <a:rPr lang="hu-HU" altLang="hu-HU" sz="1800" dirty="0" err="1">
                <a:latin typeface="Tahoma" panose="020B0604030504040204" pitchFamily="34" charset="0"/>
              </a:rPr>
              <a:t>prog</a:t>
            </a:r>
            <a:r>
              <a:rPr lang="hu-HU" altLang="hu-HU" sz="1800" dirty="0">
                <a:latin typeface="Tahoma" panose="020B0604030504040204" pitchFamily="34" charset="0"/>
              </a:rPr>
              <a:t>. nyelv: </a:t>
            </a:r>
            <a:r>
              <a:rPr lang="hu-HU" altLang="hu-HU" sz="1800" b="1" dirty="0" err="1">
                <a:latin typeface="Tahoma" panose="020B0604030504040204" pitchFamily="34" charset="0"/>
              </a:rPr>
              <a:t>PhP</a:t>
            </a:r>
            <a:endParaRPr lang="en-US" altLang="hu-HU" sz="1800" b="1" dirty="0">
              <a:latin typeface="Tahoma" panose="020B0604030504040204" pitchFamily="34" charset="0"/>
            </a:endParaRPr>
          </a:p>
        </p:txBody>
      </p:sp>
      <p:sp>
        <p:nvSpPr>
          <p:cNvPr id="7" name="Text Box 9">
            <a:extLst>
              <a:ext uri="{FF2B5EF4-FFF2-40B4-BE49-F238E27FC236}">
                <a16:creationId xmlns:a16="http://schemas.microsoft.com/office/drawing/2014/main" id="{AEC0DBCE-C4F6-687E-1112-B8336187BD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28184" y="6116791"/>
            <a:ext cx="3178646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hu-HU" altLang="hu-HU" sz="1800" b="1" dirty="0">
                <a:latin typeface="Tahoma" panose="020B0604030504040204" pitchFamily="34" charset="0"/>
              </a:rPr>
              <a:t>Linux</a:t>
            </a:r>
            <a:r>
              <a:rPr lang="hu-HU" altLang="hu-HU" sz="1800" dirty="0">
                <a:latin typeface="Tahoma" panose="020B0604030504040204" pitchFamily="34" charset="0"/>
              </a:rPr>
              <a:t>, </a:t>
            </a:r>
            <a:r>
              <a:rPr lang="hu-HU" altLang="hu-HU" sz="1800" dirty="0" err="1">
                <a:latin typeface="Tahoma" panose="020B0604030504040204" pitchFamily="34" charset="0"/>
              </a:rPr>
              <a:t>prog</a:t>
            </a:r>
            <a:r>
              <a:rPr lang="hu-HU" altLang="hu-HU" sz="1800" dirty="0">
                <a:latin typeface="Tahoma" panose="020B0604030504040204" pitchFamily="34" charset="0"/>
              </a:rPr>
              <a:t>. nyelv: </a:t>
            </a:r>
            <a:r>
              <a:rPr lang="hu-HU" altLang="hu-HU" sz="1800" b="1" dirty="0">
                <a:latin typeface="Tahoma" panose="020B0604030504040204" pitchFamily="34" charset="0"/>
              </a:rPr>
              <a:t>Java</a:t>
            </a:r>
            <a:endParaRPr lang="en-US" altLang="hu-HU" sz="1800" b="1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368" name="Rectangle 15367">
            <a:extLst>
              <a:ext uri="{FF2B5EF4-FFF2-40B4-BE49-F238E27FC236}">
                <a16:creationId xmlns:a16="http://schemas.microsoft.com/office/drawing/2014/main" id="{40851669-7281-49C2-8BF0-67BA70EC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62" name="Rectangle 2">
            <a:extLst>
              <a:ext uri="{FF2B5EF4-FFF2-40B4-BE49-F238E27FC236}">
                <a16:creationId xmlns:a16="http://schemas.microsoft.com/office/drawing/2014/main" id="{5ADDF9A6-90FC-DCD1-AA7A-08F3D4A473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71700" y="382385"/>
            <a:ext cx="6400799" cy="1413758"/>
          </a:xfrm>
        </p:spPr>
        <p:txBody>
          <a:bodyPr anchor="b">
            <a:normAutofit/>
          </a:bodyPr>
          <a:lstStyle/>
          <a:p>
            <a:pPr eaLnBrk="1" hangingPunct="1"/>
            <a:r>
              <a:rPr lang="hu-HU" altLang="hu-HU" sz="3800" dirty="0"/>
              <a:t>Webszolgáltatások tulajdonságai</a:t>
            </a:r>
            <a:endParaRPr lang="en-US" altLang="hu-HU" sz="3800" dirty="0"/>
          </a:p>
        </p:txBody>
      </p:sp>
      <p:sp>
        <p:nvSpPr>
          <p:cNvPr id="15370" name="Freeform: Shape 15369">
            <a:extLst>
              <a:ext uri="{FF2B5EF4-FFF2-40B4-BE49-F238E27FC236}">
                <a16:creationId xmlns:a16="http://schemas.microsoft.com/office/drawing/2014/main" id="{16992B13-74C4-4370-93C5-F5403D944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706340" cy="6858000"/>
          </a:xfrm>
          <a:custGeom>
            <a:avLst/>
            <a:gdLst>
              <a:gd name="connsiteX0" fmla="*/ 0 w 2275119"/>
              <a:gd name="connsiteY0" fmla="*/ 0 h 6858000"/>
              <a:gd name="connsiteX1" fmla="*/ 1389294 w 2275119"/>
              <a:gd name="connsiteY1" fmla="*/ 0 h 6858000"/>
              <a:gd name="connsiteX2" fmla="*/ 1556068 w 2275119"/>
              <a:gd name="connsiteY2" fmla="*/ 0 h 6858000"/>
              <a:gd name="connsiteX3" fmla="*/ 2098907 w 2275119"/>
              <a:gd name="connsiteY3" fmla="*/ 0 h 6858000"/>
              <a:gd name="connsiteX4" fmla="*/ 2100494 w 2275119"/>
              <a:gd name="connsiteY4" fmla="*/ 68263 h 6858000"/>
              <a:gd name="connsiteX5" fmla="*/ 2108432 w 2275119"/>
              <a:gd name="connsiteY5" fmla="*/ 128588 h 6858000"/>
              <a:gd name="connsiteX6" fmla="*/ 2119544 w 2275119"/>
              <a:gd name="connsiteY6" fmla="*/ 180975 h 6858000"/>
              <a:gd name="connsiteX7" fmla="*/ 2133832 w 2275119"/>
              <a:gd name="connsiteY7" fmla="*/ 227013 h 6858000"/>
              <a:gd name="connsiteX8" fmla="*/ 2149707 w 2275119"/>
              <a:gd name="connsiteY8" fmla="*/ 268288 h 6858000"/>
              <a:gd name="connsiteX9" fmla="*/ 2168757 w 2275119"/>
              <a:gd name="connsiteY9" fmla="*/ 304800 h 6858000"/>
              <a:gd name="connsiteX10" fmla="*/ 2187807 w 2275119"/>
              <a:gd name="connsiteY10" fmla="*/ 342900 h 6858000"/>
              <a:gd name="connsiteX11" fmla="*/ 2206857 w 2275119"/>
              <a:gd name="connsiteY11" fmla="*/ 381000 h 6858000"/>
              <a:gd name="connsiteX12" fmla="*/ 2222732 w 2275119"/>
              <a:gd name="connsiteY12" fmla="*/ 417513 h 6858000"/>
              <a:gd name="connsiteX13" fmla="*/ 2238607 w 2275119"/>
              <a:gd name="connsiteY13" fmla="*/ 458788 h 6858000"/>
              <a:gd name="connsiteX14" fmla="*/ 2254482 w 2275119"/>
              <a:gd name="connsiteY14" fmla="*/ 504825 h 6858000"/>
              <a:gd name="connsiteX15" fmla="*/ 2265594 w 2275119"/>
              <a:gd name="connsiteY15" fmla="*/ 557213 h 6858000"/>
              <a:gd name="connsiteX16" fmla="*/ 2271944 w 2275119"/>
              <a:gd name="connsiteY16" fmla="*/ 617538 h 6858000"/>
              <a:gd name="connsiteX17" fmla="*/ 2275119 w 2275119"/>
              <a:gd name="connsiteY17" fmla="*/ 685800 h 6858000"/>
              <a:gd name="connsiteX18" fmla="*/ 2271944 w 2275119"/>
              <a:gd name="connsiteY18" fmla="*/ 754063 h 6858000"/>
              <a:gd name="connsiteX19" fmla="*/ 2265594 w 2275119"/>
              <a:gd name="connsiteY19" fmla="*/ 814388 h 6858000"/>
              <a:gd name="connsiteX20" fmla="*/ 2254482 w 2275119"/>
              <a:gd name="connsiteY20" fmla="*/ 866775 h 6858000"/>
              <a:gd name="connsiteX21" fmla="*/ 2238607 w 2275119"/>
              <a:gd name="connsiteY21" fmla="*/ 912813 h 6858000"/>
              <a:gd name="connsiteX22" fmla="*/ 2222732 w 2275119"/>
              <a:gd name="connsiteY22" fmla="*/ 954088 h 6858000"/>
              <a:gd name="connsiteX23" fmla="*/ 2206857 w 2275119"/>
              <a:gd name="connsiteY23" fmla="*/ 990600 h 6858000"/>
              <a:gd name="connsiteX24" fmla="*/ 2187807 w 2275119"/>
              <a:gd name="connsiteY24" fmla="*/ 1028700 h 6858000"/>
              <a:gd name="connsiteX25" fmla="*/ 2168757 w 2275119"/>
              <a:gd name="connsiteY25" fmla="*/ 1066800 h 6858000"/>
              <a:gd name="connsiteX26" fmla="*/ 2149707 w 2275119"/>
              <a:gd name="connsiteY26" fmla="*/ 1103313 h 6858000"/>
              <a:gd name="connsiteX27" fmla="*/ 2133832 w 2275119"/>
              <a:gd name="connsiteY27" fmla="*/ 1144588 h 6858000"/>
              <a:gd name="connsiteX28" fmla="*/ 2119544 w 2275119"/>
              <a:gd name="connsiteY28" fmla="*/ 1190625 h 6858000"/>
              <a:gd name="connsiteX29" fmla="*/ 2108432 w 2275119"/>
              <a:gd name="connsiteY29" fmla="*/ 1243013 h 6858000"/>
              <a:gd name="connsiteX30" fmla="*/ 2100494 w 2275119"/>
              <a:gd name="connsiteY30" fmla="*/ 1303338 h 6858000"/>
              <a:gd name="connsiteX31" fmla="*/ 2098907 w 2275119"/>
              <a:gd name="connsiteY31" fmla="*/ 1371600 h 6858000"/>
              <a:gd name="connsiteX32" fmla="*/ 2100494 w 2275119"/>
              <a:gd name="connsiteY32" fmla="*/ 1439863 h 6858000"/>
              <a:gd name="connsiteX33" fmla="*/ 2108432 w 2275119"/>
              <a:gd name="connsiteY33" fmla="*/ 1500188 h 6858000"/>
              <a:gd name="connsiteX34" fmla="*/ 2119544 w 2275119"/>
              <a:gd name="connsiteY34" fmla="*/ 1552575 h 6858000"/>
              <a:gd name="connsiteX35" fmla="*/ 2133832 w 2275119"/>
              <a:gd name="connsiteY35" fmla="*/ 1598613 h 6858000"/>
              <a:gd name="connsiteX36" fmla="*/ 2149707 w 2275119"/>
              <a:gd name="connsiteY36" fmla="*/ 1639888 h 6858000"/>
              <a:gd name="connsiteX37" fmla="*/ 2168757 w 2275119"/>
              <a:gd name="connsiteY37" fmla="*/ 1676400 h 6858000"/>
              <a:gd name="connsiteX38" fmla="*/ 2187807 w 2275119"/>
              <a:gd name="connsiteY38" fmla="*/ 1714500 h 6858000"/>
              <a:gd name="connsiteX39" fmla="*/ 2206857 w 2275119"/>
              <a:gd name="connsiteY39" fmla="*/ 1752600 h 6858000"/>
              <a:gd name="connsiteX40" fmla="*/ 2222732 w 2275119"/>
              <a:gd name="connsiteY40" fmla="*/ 1789113 h 6858000"/>
              <a:gd name="connsiteX41" fmla="*/ 2238607 w 2275119"/>
              <a:gd name="connsiteY41" fmla="*/ 1830388 h 6858000"/>
              <a:gd name="connsiteX42" fmla="*/ 2254482 w 2275119"/>
              <a:gd name="connsiteY42" fmla="*/ 1876425 h 6858000"/>
              <a:gd name="connsiteX43" fmla="*/ 2265594 w 2275119"/>
              <a:gd name="connsiteY43" fmla="*/ 1928813 h 6858000"/>
              <a:gd name="connsiteX44" fmla="*/ 2271944 w 2275119"/>
              <a:gd name="connsiteY44" fmla="*/ 1989138 h 6858000"/>
              <a:gd name="connsiteX45" fmla="*/ 2275119 w 2275119"/>
              <a:gd name="connsiteY45" fmla="*/ 2057400 h 6858000"/>
              <a:gd name="connsiteX46" fmla="*/ 2271944 w 2275119"/>
              <a:gd name="connsiteY46" fmla="*/ 2125663 h 6858000"/>
              <a:gd name="connsiteX47" fmla="*/ 2265594 w 2275119"/>
              <a:gd name="connsiteY47" fmla="*/ 2185988 h 6858000"/>
              <a:gd name="connsiteX48" fmla="*/ 2254482 w 2275119"/>
              <a:gd name="connsiteY48" fmla="*/ 2238375 h 6858000"/>
              <a:gd name="connsiteX49" fmla="*/ 2238607 w 2275119"/>
              <a:gd name="connsiteY49" fmla="*/ 2284413 h 6858000"/>
              <a:gd name="connsiteX50" fmla="*/ 2222732 w 2275119"/>
              <a:gd name="connsiteY50" fmla="*/ 2325688 h 6858000"/>
              <a:gd name="connsiteX51" fmla="*/ 2206857 w 2275119"/>
              <a:gd name="connsiteY51" fmla="*/ 2362200 h 6858000"/>
              <a:gd name="connsiteX52" fmla="*/ 2187807 w 2275119"/>
              <a:gd name="connsiteY52" fmla="*/ 2400300 h 6858000"/>
              <a:gd name="connsiteX53" fmla="*/ 2168757 w 2275119"/>
              <a:gd name="connsiteY53" fmla="*/ 2438400 h 6858000"/>
              <a:gd name="connsiteX54" fmla="*/ 2149707 w 2275119"/>
              <a:gd name="connsiteY54" fmla="*/ 2474913 h 6858000"/>
              <a:gd name="connsiteX55" fmla="*/ 2133832 w 2275119"/>
              <a:gd name="connsiteY55" fmla="*/ 2516188 h 6858000"/>
              <a:gd name="connsiteX56" fmla="*/ 2119544 w 2275119"/>
              <a:gd name="connsiteY56" fmla="*/ 2562225 h 6858000"/>
              <a:gd name="connsiteX57" fmla="*/ 2108432 w 2275119"/>
              <a:gd name="connsiteY57" fmla="*/ 2614613 h 6858000"/>
              <a:gd name="connsiteX58" fmla="*/ 2100494 w 2275119"/>
              <a:gd name="connsiteY58" fmla="*/ 2674938 h 6858000"/>
              <a:gd name="connsiteX59" fmla="*/ 2098907 w 2275119"/>
              <a:gd name="connsiteY59" fmla="*/ 2743200 h 6858000"/>
              <a:gd name="connsiteX60" fmla="*/ 2100494 w 2275119"/>
              <a:gd name="connsiteY60" fmla="*/ 2811463 h 6858000"/>
              <a:gd name="connsiteX61" fmla="*/ 2108432 w 2275119"/>
              <a:gd name="connsiteY61" fmla="*/ 2871788 h 6858000"/>
              <a:gd name="connsiteX62" fmla="*/ 2119544 w 2275119"/>
              <a:gd name="connsiteY62" fmla="*/ 2924175 h 6858000"/>
              <a:gd name="connsiteX63" fmla="*/ 2133832 w 2275119"/>
              <a:gd name="connsiteY63" fmla="*/ 2970213 h 6858000"/>
              <a:gd name="connsiteX64" fmla="*/ 2149707 w 2275119"/>
              <a:gd name="connsiteY64" fmla="*/ 3011488 h 6858000"/>
              <a:gd name="connsiteX65" fmla="*/ 2168757 w 2275119"/>
              <a:gd name="connsiteY65" fmla="*/ 3048000 h 6858000"/>
              <a:gd name="connsiteX66" fmla="*/ 2187807 w 2275119"/>
              <a:gd name="connsiteY66" fmla="*/ 3086100 h 6858000"/>
              <a:gd name="connsiteX67" fmla="*/ 2206857 w 2275119"/>
              <a:gd name="connsiteY67" fmla="*/ 3124200 h 6858000"/>
              <a:gd name="connsiteX68" fmla="*/ 2222732 w 2275119"/>
              <a:gd name="connsiteY68" fmla="*/ 3160713 h 6858000"/>
              <a:gd name="connsiteX69" fmla="*/ 2238607 w 2275119"/>
              <a:gd name="connsiteY69" fmla="*/ 3201988 h 6858000"/>
              <a:gd name="connsiteX70" fmla="*/ 2254482 w 2275119"/>
              <a:gd name="connsiteY70" fmla="*/ 3248025 h 6858000"/>
              <a:gd name="connsiteX71" fmla="*/ 2265594 w 2275119"/>
              <a:gd name="connsiteY71" fmla="*/ 3300413 h 6858000"/>
              <a:gd name="connsiteX72" fmla="*/ 2271944 w 2275119"/>
              <a:gd name="connsiteY72" fmla="*/ 3360738 h 6858000"/>
              <a:gd name="connsiteX73" fmla="*/ 2275119 w 2275119"/>
              <a:gd name="connsiteY73" fmla="*/ 3427413 h 6858000"/>
              <a:gd name="connsiteX74" fmla="*/ 2271944 w 2275119"/>
              <a:gd name="connsiteY74" fmla="*/ 3497263 h 6858000"/>
              <a:gd name="connsiteX75" fmla="*/ 2265594 w 2275119"/>
              <a:gd name="connsiteY75" fmla="*/ 3557588 h 6858000"/>
              <a:gd name="connsiteX76" fmla="*/ 2254482 w 2275119"/>
              <a:gd name="connsiteY76" fmla="*/ 3609975 h 6858000"/>
              <a:gd name="connsiteX77" fmla="*/ 2238607 w 2275119"/>
              <a:gd name="connsiteY77" fmla="*/ 3656013 h 6858000"/>
              <a:gd name="connsiteX78" fmla="*/ 2222732 w 2275119"/>
              <a:gd name="connsiteY78" fmla="*/ 3697288 h 6858000"/>
              <a:gd name="connsiteX79" fmla="*/ 2206857 w 2275119"/>
              <a:gd name="connsiteY79" fmla="*/ 3733800 h 6858000"/>
              <a:gd name="connsiteX80" fmla="*/ 2187807 w 2275119"/>
              <a:gd name="connsiteY80" fmla="*/ 3771900 h 6858000"/>
              <a:gd name="connsiteX81" fmla="*/ 2168757 w 2275119"/>
              <a:gd name="connsiteY81" fmla="*/ 3810000 h 6858000"/>
              <a:gd name="connsiteX82" fmla="*/ 2149707 w 2275119"/>
              <a:gd name="connsiteY82" fmla="*/ 3846513 h 6858000"/>
              <a:gd name="connsiteX83" fmla="*/ 2133832 w 2275119"/>
              <a:gd name="connsiteY83" fmla="*/ 3887788 h 6858000"/>
              <a:gd name="connsiteX84" fmla="*/ 2119544 w 2275119"/>
              <a:gd name="connsiteY84" fmla="*/ 3933825 h 6858000"/>
              <a:gd name="connsiteX85" fmla="*/ 2108432 w 2275119"/>
              <a:gd name="connsiteY85" fmla="*/ 3986213 h 6858000"/>
              <a:gd name="connsiteX86" fmla="*/ 2100494 w 2275119"/>
              <a:gd name="connsiteY86" fmla="*/ 4046538 h 6858000"/>
              <a:gd name="connsiteX87" fmla="*/ 2098907 w 2275119"/>
              <a:gd name="connsiteY87" fmla="*/ 4114800 h 6858000"/>
              <a:gd name="connsiteX88" fmla="*/ 2100494 w 2275119"/>
              <a:gd name="connsiteY88" fmla="*/ 4183063 h 6858000"/>
              <a:gd name="connsiteX89" fmla="*/ 2108432 w 2275119"/>
              <a:gd name="connsiteY89" fmla="*/ 4243388 h 6858000"/>
              <a:gd name="connsiteX90" fmla="*/ 2119544 w 2275119"/>
              <a:gd name="connsiteY90" fmla="*/ 4295775 h 6858000"/>
              <a:gd name="connsiteX91" fmla="*/ 2133832 w 2275119"/>
              <a:gd name="connsiteY91" fmla="*/ 4341813 h 6858000"/>
              <a:gd name="connsiteX92" fmla="*/ 2149707 w 2275119"/>
              <a:gd name="connsiteY92" fmla="*/ 4383088 h 6858000"/>
              <a:gd name="connsiteX93" fmla="*/ 2168757 w 2275119"/>
              <a:gd name="connsiteY93" fmla="*/ 4419600 h 6858000"/>
              <a:gd name="connsiteX94" fmla="*/ 2206857 w 2275119"/>
              <a:gd name="connsiteY94" fmla="*/ 4495800 h 6858000"/>
              <a:gd name="connsiteX95" fmla="*/ 2222732 w 2275119"/>
              <a:gd name="connsiteY95" fmla="*/ 4532313 h 6858000"/>
              <a:gd name="connsiteX96" fmla="*/ 2238607 w 2275119"/>
              <a:gd name="connsiteY96" fmla="*/ 4573588 h 6858000"/>
              <a:gd name="connsiteX97" fmla="*/ 2254482 w 2275119"/>
              <a:gd name="connsiteY97" fmla="*/ 4619625 h 6858000"/>
              <a:gd name="connsiteX98" fmla="*/ 2265594 w 2275119"/>
              <a:gd name="connsiteY98" fmla="*/ 4672013 h 6858000"/>
              <a:gd name="connsiteX99" fmla="*/ 2271944 w 2275119"/>
              <a:gd name="connsiteY99" fmla="*/ 4732338 h 6858000"/>
              <a:gd name="connsiteX100" fmla="*/ 2275119 w 2275119"/>
              <a:gd name="connsiteY100" fmla="*/ 4800600 h 6858000"/>
              <a:gd name="connsiteX101" fmla="*/ 2271944 w 2275119"/>
              <a:gd name="connsiteY101" fmla="*/ 4868863 h 6858000"/>
              <a:gd name="connsiteX102" fmla="*/ 2265594 w 2275119"/>
              <a:gd name="connsiteY102" fmla="*/ 4929188 h 6858000"/>
              <a:gd name="connsiteX103" fmla="*/ 2254482 w 2275119"/>
              <a:gd name="connsiteY103" fmla="*/ 4981575 h 6858000"/>
              <a:gd name="connsiteX104" fmla="*/ 2238607 w 2275119"/>
              <a:gd name="connsiteY104" fmla="*/ 5027613 h 6858000"/>
              <a:gd name="connsiteX105" fmla="*/ 2222732 w 2275119"/>
              <a:gd name="connsiteY105" fmla="*/ 5068888 h 6858000"/>
              <a:gd name="connsiteX106" fmla="*/ 2206857 w 2275119"/>
              <a:gd name="connsiteY106" fmla="*/ 5105400 h 6858000"/>
              <a:gd name="connsiteX107" fmla="*/ 2187807 w 2275119"/>
              <a:gd name="connsiteY107" fmla="*/ 5143500 h 6858000"/>
              <a:gd name="connsiteX108" fmla="*/ 2168757 w 2275119"/>
              <a:gd name="connsiteY108" fmla="*/ 5181600 h 6858000"/>
              <a:gd name="connsiteX109" fmla="*/ 2149707 w 2275119"/>
              <a:gd name="connsiteY109" fmla="*/ 5218113 h 6858000"/>
              <a:gd name="connsiteX110" fmla="*/ 2133832 w 2275119"/>
              <a:gd name="connsiteY110" fmla="*/ 5259388 h 6858000"/>
              <a:gd name="connsiteX111" fmla="*/ 2119544 w 2275119"/>
              <a:gd name="connsiteY111" fmla="*/ 5305425 h 6858000"/>
              <a:gd name="connsiteX112" fmla="*/ 2108432 w 2275119"/>
              <a:gd name="connsiteY112" fmla="*/ 5357813 h 6858000"/>
              <a:gd name="connsiteX113" fmla="*/ 2100494 w 2275119"/>
              <a:gd name="connsiteY113" fmla="*/ 5418138 h 6858000"/>
              <a:gd name="connsiteX114" fmla="*/ 2098907 w 2275119"/>
              <a:gd name="connsiteY114" fmla="*/ 5486400 h 6858000"/>
              <a:gd name="connsiteX115" fmla="*/ 2100494 w 2275119"/>
              <a:gd name="connsiteY115" fmla="*/ 5554663 h 6858000"/>
              <a:gd name="connsiteX116" fmla="*/ 2108432 w 2275119"/>
              <a:gd name="connsiteY116" fmla="*/ 5614988 h 6858000"/>
              <a:gd name="connsiteX117" fmla="*/ 2119544 w 2275119"/>
              <a:gd name="connsiteY117" fmla="*/ 5667375 h 6858000"/>
              <a:gd name="connsiteX118" fmla="*/ 2133832 w 2275119"/>
              <a:gd name="connsiteY118" fmla="*/ 5713413 h 6858000"/>
              <a:gd name="connsiteX119" fmla="*/ 2149707 w 2275119"/>
              <a:gd name="connsiteY119" fmla="*/ 5754688 h 6858000"/>
              <a:gd name="connsiteX120" fmla="*/ 2168757 w 2275119"/>
              <a:gd name="connsiteY120" fmla="*/ 5791200 h 6858000"/>
              <a:gd name="connsiteX121" fmla="*/ 2187807 w 2275119"/>
              <a:gd name="connsiteY121" fmla="*/ 5829300 h 6858000"/>
              <a:gd name="connsiteX122" fmla="*/ 2206857 w 2275119"/>
              <a:gd name="connsiteY122" fmla="*/ 5867400 h 6858000"/>
              <a:gd name="connsiteX123" fmla="*/ 2222732 w 2275119"/>
              <a:gd name="connsiteY123" fmla="*/ 5903913 h 6858000"/>
              <a:gd name="connsiteX124" fmla="*/ 2238607 w 2275119"/>
              <a:gd name="connsiteY124" fmla="*/ 5945188 h 6858000"/>
              <a:gd name="connsiteX125" fmla="*/ 2254482 w 2275119"/>
              <a:gd name="connsiteY125" fmla="*/ 5991225 h 6858000"/>
              <a:gd name="connsiteX126" fmla="*/ 2265594 w 2275119"/>
              <a:gd name="connsiteY126" fmla="*/ 6043613 h 6858000"/>
              <a:gd name="connsiteX127" fmla="*/ 2271944 w 2275119"/>
              <a:gd name="connsiteY127" fmla="*/ 6103938 h 6858000"/>
              <a:gd name="connsiteX128" fmla="*/ 2275119 w 2275119"/>
              <a:gd name="connsiteY128" fmla="*/ 6172200 h 6858000"/>
              <a:gd name="connsiteX129" fmla="*/ 2271944 w 2275119"/>
              <a:gd name="connsiteY129" fmla="*/ 6240463 h 6858000"/>
              <a:gd name="connsiteX130" fmla="*/ 2265594 w 2275119"/>
              <a:gd name="connsiteY130" fmla="*/ 6300788 h 6858000"/>
              <a:gd name="connsiteX131" fmla="*/ 2254482 w 2275119"/>
              <a:gd name="connsiteY131" fmla="*/ 6353175 h 6858000"/>
              <a:gd name="connsiteX132" fmla="*/ 2238607 w 2275119"/>
              <a:gd name="connsiteY132" fmla="*/ 6399213 h 6858000"/>
              <a:gd name="connsiteX133" fmla="*/ 2222732 w 2275119"/>
              <a:gd name="connsiteY133" fmla="*/ 6440488 h 6858000"/>
              <a:gd name="connsiteX134" fmla="*/ 2206857 w 2275119"/>
              <a:gd name="connsiteY134" fmla="*/ 6477000 h 6858000"/>
              <a:gd name="connsiteX135" fmla="*/ 2187807 w 2275119"/>
              <a:gd name="connsiteY135" fmla="*/ 6515100 h 6858000"/>
              <a:gd name="connsiteX136" fmla="*/ 2168757 w 2275119"/>
              <a:gd name="connsiteY136" fmla="*/ 6553200 h 6858000"/>
              <a:gd name="connsiteX137" fmla="*/ 2149707 w 2275119"/>
              <a:gd name="connsiteY137" fmla="*/ 6589713 h 6858000"/>
              <a:gd name="connsiteX138" fmla="*/ 2133832 w 2275119"/>
              <a:gd name="connsiteY138" fmla="*/ 6630988 h 6858000"/>
              <a:gd name="connsiteX139" fmla="*/ 2119544 w 2275119"/>
              <a:gd name="connsiteY139" fmla="*/ 6677025 h 6858000"/>
              <a:gd name="connsiteX140" fmla="*/ 2108432 w 2275119"/>
              <a:gd name="connsiteY140" fmla="*/ 6729413 h 6858000"/>
              <a:gd name="connsiteX141" fmla="*/ 2100494 w 2275119"/>
              <a:gd name="connsiteY141" fmla="*/ 6789738 h 6858000"/>
              <a:gd name="connsiteX142" fmla="*/ 2098907 w 2275119"/>
              <a:gd name="connsiteY142" fmla="*/ 6858000 h 6858000"/>
              <a:gd name="connsiteX143" fmla="*/ 1556068 w 2275119"/>
              <a:gd name="connsiteY143" fmla="*/ 6858000 h 6858000"/>
              <a:gd name="connsiteX144" fmla="*/ 1389294 w 2275119"/>
              <a:gd name="connsiteY144" fmla="*/ 6858000 h 6858000"/>
              <a:gd name="connsiteX145" fmla="*/ 0 w 2275119"/>
              <a:gd name="connsiteY14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2275119" h="6858000">
                <a:moveTo>
                  <a:pt x="0" y="0"/>
                </a:moveTo>
                <a:lnTo>
                  <a:pt x="1389294" y="0"/>
                </a:lnTo>
                <a:lnTo>
                  <a:pt x="1556068" y="0"/>
                </a:lnTo>
                <a:lnTo>
                  <a:pt x="2098907" y="0"/>
                </a:lnTo>
                <a:lnTo>
                  <a:pt x="2100494" y="68263"/>
                </a:lnTo>
                <a:lnTo>
                  <a:pt x="2108432" y="128588"/>
                </a:lnTo>
                <a:lnTo>
                  <a:pt x="2119544" y="180975"/>
                </a:lnTo>
                <a:lnTo>
                  <a:pt x="2133832" y="227013"/>
                </a:lnTo>
                <a:lnTo>
                  <a:pt x="2149707" y="268288"/>
                </a:lnTo>
                <a:lnTo>
                  <a:pt x="2168757" y="304800"/>
                </a:lnTo>
                <a:lnTo>
                  <a:pt x="2187807" y="342900"/>
                </a:lnTo>
                <a:lnTo>
                  <a:pt x="2206857" y="381000"/>
                </a:lnTo>
                <a:lnTo>
                  <a:pt x="2222732" y="417513"/>
                </a:lnTo>
                <a:lnTo>
                  <a:pt x="2238607" y="458788"/>
                </a:lnTo>
                <a:lnTo>
                  <a:pt x="2254482" y="504825"/>
                </a:lnTo>
                <a:lnTo>
                  <a:pt x="2265594" y="557213"/>
                </a:lnTo>
                <a:lnTo>
                  <a:pt x="2271944" y="617538"/>
                </a:lnTo>
                <a:lnTo>
                  <a:pt x="2275119" y="685800"/>
                </a:lnTo>
                <a:lnTo>
                  <a:pt x="2271944" y="754063"/>
                </a:lnTo>
                <a:lnTo>
                  <a:pt x="2265594" y="814388"/>
                </a:lnTo>
                <a:lnTo>
                  <a:pt x="2254482" y="866775"/>
                </a:lnTo>
                <a:lnTo>
                  <a:pt x="2238607" y="912813"/>
                </a:lnTo>
                <a:lnTo>
                  <a:pt x="2222732" y="954088"/>
                </a:lnTo>
                <a:lnTo>
                  <a:pt x="2206857" y="990600"/>
                </a:lnTo>
                <a:lnTo>
                  <a:pt x="2187807" y="1028700"/>
                </a:lnTo>
                <a:lnTo>
                  <a:pt x="2168757" y="1066800"/>
                </a:lnTo>
                <a:lnTo>
                  <a:pt x="2149707" y="1103313"/>
                </a:lnTo>
                <a:lnTo>
                  <a:pt x="2133832" y="1144588"/>
                </a:lnTo>
                <a:lnTo>
                  <a:pt x="2119544" y="1190625"/>
                </a:lnTo>
                <a:lnTo>
                  <a:pt x="2108432" y="1243013"/>
                </a:lnTo>
                <a:lnTo>
                  <a:pt x="2100494" y="1303338"/>
                </a:lnTo>
                <a:lnTo>
                  <a:pt x="2098907" y="1371600"/>
                </a:lnTo>
                <a:lnTo>
                  <a:pt x="2100494" y="1439863"/>
                </a:lnTo>
                <a:lnTo>
                  <a:pt x="2108432" y="1500188"/>
                </a:lnTo>
                <a:lnTo>
                  <a:pt x="2119544" y="1552575"/>
                </a:lnTo>
                <a:lnTo>
                  <a:pt x="2133832" y="1598613"/>
                </a:lnTo>
                <a:lnTo>
                  <a:pt x="2149707" y="1639888"/>
                </a:lnTo>
                <a:lnTo>
                  <a:pt x="2168757" y="1676400"/>
                </a:lnTo>
                <a:lnTo>
                  <a:pt x="2187807" y="1714500"/>
                </a:lnTo>
                <a:lnTo>
                  <a:pt x="2206857" y="1752600"/>
                </a:lnTo>
                <a:lnTo>
                  <a:pt x="2222732" y="1789113"/>
                </a:lnTo>
                <a:lnTo>
                  <a:pt x="2238607" y="1830388"/>
                </a:lnTo>
                <a:lnTo>
                  <a:pt x="2254482" y="1876425"/>
                </a:lnTo>
                <a:lnTo>
                  <a:pt x="2265594" y="1928813"/>
                </a:lnTo>
                <a:lnTo>
                  <a:pt x="2271944" y="1989138"/>
                </a:lnTo>
                <a:lnTo>
                  <a:pt x="2275119" y="2057400"/>
                </a:lnTo>
                <a:lnTo>
                  <a:pt x="2271944" y="2125663"/>
                </a:lnTo>
                <a:lnTo>
                  <a:pt x="2265594" y="2185988"/>
                </a:lnTo>
                <a:lnTo>
                  <a:pt x="2254482" y="2238375"/>
                </a:lnTo>
                <a:lnTo>
                  <a:pt x="2238607" y="2284413"/>
                </a:lnTo>
                <a:lnTo>
                  <a:pt x="2222732" y="2325688"/>
                </a:lnTo>
                <a:lnTo>
                  <a:pt x="2206857" y="2362200"/>
                </a:lnTo>
                <a:lnTo>
                  <a:pt x="2187807" y="2400300"/>
                </a:lnTo>
                <a:lnTo>
                  <a:pt x="2168757" y="2438400"/>
                </a:lnTo>
                <a:lnTo>
                  <a:pt x="2149707" y="2474913"/>
                </a:lnTo>
                <a:lnTo>
                  <a:pt x="2133832" y="2516188"/>
                </a:lnTo>
                <a:lnTo>
                  <a:pt x="2119544" y="2562225"/>
                </a:lnTo>
                <a:lnTo>
                  <a:pt x="2108432" y="2614613"/>
                </a:lnTo>
                <a:lnTo>
                  <a:pt x="2100494" y="2674938"/>
                </a:lnTo>
                <a:lnTo>
                  <a:pt x="2098907" y="2743200"/>
                </a:lnTo>
                <a:lnTo>
                  <a:pt x="2100494" y="2811463"/>
                </a:lnTo>
                <a:lnTo>
                  <a:pt x="2108432" y="2871788"/>
                </a:lnTo>
                <a:lnTo>
                  <a:pt x="2119544" y="2924175"/>
                </a:lnTo>
                <a:lnTo>
                  <a:pt x="2133832" y="2970213"/>
                </a:lnTo>
                <a:lnTo>
                  <a:pt x="2149707" y="3011488"/>
                </a:lnTo>
                <a:lnTo>
                  <a:pt x="2168757" y="3048000"/>
                </a:lnTo>
                <a:lnTo>
                  <a:pt x="2187807" y="3086100"/>
                </a:lnTo>
                <a:lnTo>
                  <a:pt x="2206857" y="3124200"/>
                </a:lnTo>
                <a:lnTo>
                  <a:pt x="2222732" y="3160713"/>
                </a:lnTo>
                <a:lnTo>
                  <a:pt x="2238607" y="3201988"/>
                </a:lnTo>
                <a:lnTo>
                  <a:pt x="2254482" y="3248025"/>
                </a:lnTo>
                <a:lnTo>
                  <a:pt x="2265594" y="3300413"/>
                </a:lnTo>
                <a:lnTo>
                  <a:pt x="2271944" y="3360738"/>
                </a:lnTo>
                <a:lnTo>
                  <a:pt x="2275119" y="3427413"/>
                </a:lnTo>
                <a:lnTo>
                  <a:pt x="2271944" y="3497263"/>
                </a:lnTo>
                <a:lnTo>
                  <a:pt x="2265594" y="3557588"/>
                </a:lnTo>
                <a:lnTo>
                  <a:pt x="2254482" y="3609975"/>
                </a:lnTo>
                <a:lnTo>
                  <a:pt x="2238607" y="3656013"/>
                </a:lnTo>
                <a:lnTo>
                  <a:pt x="2222732" y="3697288"/>
                </a:lnTo>
                <a:lnTo>
                  <a:pt x="2206857" y="3733800"/>
                </a:lnTo>
                <a:lnTo>
                  <a:pt x="2187807" y="3771900"/>
                </a:lnTo>
                <a:lnTo>
                  <a:pt x="2168757" y="3810000"/>
                </a:lnTo>
                <a:lnTo>
                  <a:pt x="2149707" y="3846513"/>
                </a:lnTo>
                <a:lnTo>
                  <a:pt x="2133832" y="3887788"/>
                </a:lnTo>
                <a:lnTo>
                  <a:pt x="2119544" y="3933825"/>
                </a:lnTo>
                <a:lnTo>
                  <a:pt x="2108432" y="3986213"/>
                </a:lnTo>
                <a:lnTo>
                  <a:pt x="2100494" y="4046538"/>
                </a:lnTo>
                <a:lnTo>
                  <a:pt x="2098907" y="4114800"/>
                </a:lnTo>
                <a:lnTo>
                  <a:pt x="2100494" y="4183063"/>
                </a:lnTo>
                <a:lnTo>
                  <a:pt x="2108432" y="4243388"/>
                </a:lnTo>
                <a:lnTo>
                  <a:pt x="2119544" y="4295775"/>
                </a:lnTo>
                <a:lnTo>
                  <a:pt x="2133832" y="4341813"/>
                </a:lnTo>
                <a:lnTo>
                  <a:pt x="2149707" y="4383088"/>
                </a:lnTo>
                <a:lnTo>
                  <a:pt x="2168757" y="4419600"/>
                </a:lnTo>
                <a:lnTo>
                  <a:pt x="2206857" y="4495800"/>
                </a:lnTo>
                <a:lnTo>
                  <a:pt x="2222732" y="4532313"/>
                </a:lnTo>
                <a:lnTo>
                  <a:pt x="2238607" y="4573588"/>
                </a:lnTo>
                <a:lnTo>
                  <a:pt x="2254482" y="4619625"/>
                </a:lnTo>
                <a:lnTo>
                  <a:pt x="2265594" y="4672013"/>
                </a:lnTo>
                <a:lnTo>
                  <a:pt x="2271944" y="4732338"/>
                </a:lnTo>
                <a:lnTo>
                  <a:pt x="2275119" y="4800600"/>
                </a:lnTo>
                <a:lnTo>
                  <a:pt x="2271944" y="4868863"/>
                </a:lnTo>
                <a:lnTo>
                  <a:pt x="2265594" y="4929188"/>
                </a:lnTo>
                <a:lnTo>
                  <a:pt x="2254482" y="4981575"/>
                </a:lnTo>
                <a:lnTo>
                  <a:pt x="2238607" y="5027613"/>
                </a:lnTo>
                <a:lnTo>
                  <a:pt x="2222732" y="5068888"/>
                </a:lnTo>
                <a:lnTo>
                  <a:pt x="2206857" y="5105400"/>
                </a:lnTo>
                <a:lnTo>
                  <a:pt x="2187807" y="5143500"/>
                </a:lnTo>
                <a:lnTo>
                  <a:pt x="2168757" y="5181600"/>
                </a:lnTo>
                <a:lnTo>
                  <a:pt x="2149707" y="5218113"/>
                </a:lnTo>
                <a:lnTo>
                  <a:pt x="2133832" y="5259388"/>
                </a:lnTo>
                <a:lnTo>
                  <a:pt x="2119544" y="5305425"/>
                </a:lnTo>
                <a:lnTo>
                  <a:pt x="2108432" y="5357813"/>
                </a:lnTo>
                <a:lnTo>
                  <a:pt x="2100494" y="5418138"/>
                </a:lnTo>
                <a:lnTo>
                  <a:pt x="2098907" y="5486400"/>
                </a:lnTo>
                <a:lnTo>
                  <a:pt x="2100494" y="5554663"/>
                </a:lnTo>
                <a:lnTo>
                  <a:pt x="2108432" y="5614988"/>
                </a:lnTo>
                <a:lnTo>
                  <a:pt x="2119544" y="5667375"/>
                </a:lnTo>
                <a:lnTo>
                  <a:pt x="2133832" y="5713413"/>
                </a:lnTo>
                <a:lnTo>
                  <a:pt x="2149707" y="5754688"/>
                </a:lnTo>
                <a:lnTo>
                  <a:pt x="2168757" y="5791200"/>
                </a:lnTo>
                <a:lnTo>
                  <a:pt x="2187807" y="5829300"/>
                </a:lnTo>
                <a:lnTo>
                  <a:pt x="2206857" y="5867400"/>
                </a:lnTo>
                <a:lnTo>
                  <a:pt x="2222732" y="5903913"/>
                </a:lnTo>
                <a:lnTo>
                  <a:pt x="2238607" y="5945188"/>
                </a:lnTo>
                <a:lnTo>
                  <a:pt x="2254482" y="5991225"/>
                </a:lnTo>
                <a:lnTo>
                  <a:pt x="2265594" y="6043613"/>
                </a:lnTo>
                <a:lnTo>
                  <a:pt x="2271944" y="6103938"/>
                </a:lnTo>
                <a:lnTo>
                  <a:pt x="2275119" y="6172200"/>
                </a:lnTo>
                <a:lnTo>
                  <a:pt x="2271944" y="6240463"/>
                </a:lnTo>
                <a:lnTo>
                  <a:pt x="2265594" y="6300788"/>
                </a:lnTo>
                <a:lnTo>
                  <a:pt x="2254482" y="6353175"/>
                </a:lnTo>
                <a:lnTo>
                  <a:pt x="2238607" y="6399213"/>
                </a:lnTo>
                <a:lnTo>
                  <a:pt x="2222732" y="6440488"/>
                </a:lnTo>
                <a:lnTo>
                  <a:pt x="2206857" y="6477000"/>
                </a:lnTo>
                <a:lnTo>
                  <a:pt x="2187807" y="6515100"/>
                </a:lnTo>
                <a:lnTo>
                  <a:pt x="2168757" y="6553200"/>
                </a:lnTo>
                <a:lnTo>
                  <a:pt x="2149707" y="6589713"/>
                </a:lnTo>
                <a:lnTo>
                  <a:pt x="2133832" y="6630988"/>
                </a:lnTo>
                <a:lnTo>
                  <a:pt x="2119544" y="6677025"/>
                </a:lnTo>
                <a:lnTo>
                  <a:pt x="2108432" y="6729413"/>
                </a:lnTo>
                <a:lnTo>
                  <a:pt x="2100494" y="6789738"/>
                </a:lnTo>
                <a:lnTo>
                  <a:pt x="2098907" y="6858000"/>
                </a:lnTo>
                <a:lnTo>
                  <a:pt x="1556068" y="6858000"/>
                </a:lnTo>
                <a:lnTo>
                  <a:pt x="138929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15372" name="Rectangle 15371">
            <a:extLst>
              <a:ext uri="{FF2B5EF4-FFF2-40B4-BE49-F238E27FC236}">
                <a16:creationId xmlns:a16="http://schemas.microsoft.com/office/drawing/2014/main" id="{A3AE1F77-1EC8-47BA-A381-B6618A2FCD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6FB9FBB3-A3B1-CDAA-8B64-658C9A7819E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71700" y="2178528"/>
            <a:ext cx="6400800" cy="3701065"/>
          </a:xfrm>
        </p:spPr>
        <p:txBody>
          <a:bodyPr>
            <a:normAutofit/>
          </a:bodyPr>
          <a:lstStyle/>
          <a:p>
            <a:pPr eaLnBrk="1" hangingPunct="1"/>
            <a:r>
              <a:rPr lang="hu-HU" altLang="hu-HU"/>
              <a:t>További nem kötelező tulajdonságok:</a:t>
            </a:r>
          </a:p>
          <a:p>
            <a:pPr lvl="1" eaLnBrk="1" hangingPunct="1"/>
            <a:r>
              <a:rPr lang="hu-HU" altLang="hu-HU"/>
              <a:t>A webszolgáltatás </a:t>
            </a:r>
            <a:r>
              <a:rPr lang="hu-HU" altLang="hu-HU" u="sng"/>
              <a:t>leírható</a:t>
            </a:r>
            <a:r>
              <a:rPr lang="hu-HU" altLang="hu-HU"/>
              <a:t>: egy szolgáltatáshoz tartozik egy interface, és létezik egy ember számára is olvasható leírása.</a:t>
            </a:r>
            <a:br>
              <a:rPr lang="hu-HU" altLang="hu-HU"/>
            </a:br>
            <a:endParaRPr lang="hu-HU" altLang="hu-HU"/>
          </a:p>
          <a:p>
            <a:pPr lvl="1" eaLnBrk="1" hangingPunct="1"/>
            <a:r>
              <a:rPr lang="hu-HU" altLang="hu-HU"/>
              <a:t>A webszolgáltatás </a:t>
            </a:r>
            <a:r>
              <a:rPr lang="hu-HU" altLang="hu-HU" u="sng"/>
              <a:t>felkutatható</a:t>
            </a:r>
            <a:r>
              <a:rPr lang="hu-HU" altLang="hu-HU"/>
              <a:t>: a létrehozott szolgáltatás publikálható. </a:t>
            </a:r>
          </a:p>
          <a:p>
            <a:pPr lvl="2" eaLnBrk="1" hangingPunct="1"/>
            <a:r>
              <a:rPr lang="hu-HU" altLang="hu-HU"/>
              <a:t>a felkutatás létrehozható centralizált, és decentralizált módon egyaránt. Centralizált esetben egy nyilvántartó rendszer felhasználásával.</a:t>
            </a:r>
          </a:p>
          <a:p>
            <a:pPr lvl="2" eaLnBrk="1" hangingPunct="1">
              <a:buFontTx/>
              <a:buNone/>
            </a:pPr>
            <a:endParaRPr lang="en-US" altLang="hu-H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392" name="Rectangle 16391">
            <a:extLst>
              <a:ext uri="{FF2B5EF4-FFF2-40B4-BE49-F238E27FC236}">
                <a16:creationId xmlns:a16="http://schemas.microsoft.com/office/drawing/2014/main" id="{40851669-7281-49C2-8BF0-67BA70EC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86" name="Rectangle 2">
            <a:extLst>
              <a:ext uri="{FF2B5EF4-FFF2-40B4-BE49-F238E27FC236}">
                <a16:creationId xmlns:a16="http://schemas.microsoft.com/office/drawing/2014/main" id="{166BF91F-862C-D457-634C-E8B9E83934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71700" y="382385"/>
            <a:ext cx="6400799" cy="1413758"/>
          </a:xfrm>
        </p:spPr>
        <p:txBody>
          <a:bodyPr anchor="b">
            <a:normAutofit/>
          </a:bodyPr>
          <a:lstStyle/>
          <a:p>
            <a:pPr eaLnBrk="1" hangingPunct="1"/>
            <a:r>
              <a:rPr lang="hu-HU" altLang="hu-HU" sz="3800" dirty="0"/>
              <a:t>Webszolgáltatások előnyei</a:t>
            </a:r>
            <a:endParaRPr lang="en-US" altLang="hu-HU" sz="3800" dirty="0"/>
          </a:p>
        </p:txBody>
      </p:sp>
      <p:sp>
        <p:nvSpPr>
          <p:cNvPr id="16394" name="Freeform: Shape 16393">
            <a:extLst>
              <a:ext uri="{FF2B5EF4-FFF2-40B4-BE49-F238E27FC236}">
                <a16:creationId xmlns:a16="http://schemas.microsoft.com/office/drawing/2014/main" id="{16992B13-74C4-4370-93C5-F5403D944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706340" cy="6858000"/>
          </a:xfrm>
          <a:custGeom>
            <a:avLst/>
            <a:gdLst>
              <a:gd name="connsiteX0" fmla="*/ 0 w 2275119"/>
              <a:gd name="connsiteY0" fmla="*/ 0 h 6858000"/>
              <a:gd name="connsiteX1" fmla="*/ 1389294 w 2275119"/>
              <a:gd name="connsiteY1" fmla="*/ 0 h 6858000"/>
              <a:gd name="connsiteX2" fmla="*/ 1556068 w 2275119"/>
              <a:gd name="connsiteY2" fmla="*/ 0 h 6858000"/>
              <a:gd name="connsiteX3" fmla="*/ 2098907 w 2275119"/>
              <a:gd name="connsiteY3" fmla="*/ 0 h 6858000"/>
              <a:gd name="connsiteX4" fmla="*/ 2100494 w 2275119"/>
              <a:gd name="connsiteY4" fmla="*/ 68263 h 6858000"/>
              <a:gd name="connsiteX5" fmla="*/ 2108432 w 2275119"/>
              <a:gd name="connsiteY5" fmla="*/ 128588 h 6858000"/>
              <a:gd name="connsiteX6" fmla="*/ 2119544 w 2275119"/>
              <a:gd name="connsiteY6" fmla="*/ 180975 h 6858000"/>
              <a:gd name="connsiteX7" fmla="*/ 2133832 w 2275119"/>
              <a:gd name="connsiteY7" fmla="*/ 227013 h 6858000"/>
              <a:gd name="connsiteX8" fmla="*/ 2149707 w 2275119"/>
              <a:gd name="connsiteY8" fmla="*/ 268288 h 6858000"/>
              <a:gd name="connsiteX9" fmla="*/ 2168757 w 2275119"/>
              <a:gd name="connsiteY9" fmla="*/ 304800 h 6858000"/>
              <a:gd name="connsiteX10" fmla="*/ 2187807 w 2275119"/>
              <a:gd name="connsiteY10" fmla="*/ 342900 h 6858000"/>
              <a:gd name="connsiteX11" fmla="*/ 2206857 w 2275119"/>
              <a:gd name="connsiteY11" fmla="*/ 381000 h 6858000"/>
              <a:gd name="connsiteX12" fmla="*/ 2222732 w 2275119"/>
              <a:gd name="connsiteY12" fmla="*/ 417513 h 6858000"/>
              <a:gd name="connsiteX13" fmla="*/ 2238607 w 2275119"/>
              <a:gd name="connsiteY13" fmla="*/ 458788 h 6858000"/>
              <a:gd name="connsiteX14" fmla="*/ 2254482 w 2275119"/>
              <a:gd name="connsiteY14" fmla="*/ 504825 h 6858000"/>
              <a:gd name="connsiteX15" fmla="*/ 2265594 w 2275119"/>
              <a:gd name="connsiteY15" fmla="*/ 557213 h 6858000"/>
              <a:gd name="connsiteX16" fmla="*/ 2271944 w 2275119"/>
              <a:gd name="connsiteY16" fmla="*/ 617538 h 6858000"/>
              <a:gd name="connsiteX17" fmla="*/ 2275119 w 2275119"/>
              <a:gd name="connsiteY17" fmla="*/ 685800 h 6858000"/>
              <a:gd name="connsiteX18" fmla="*/ 2271944 w 2275119"/>
              <a:gd name="connsiteY18" fmla="*/ 754063 h 6858000"/>
              <a:gd name="connsiteX19" fmla="*/ 2265594 w 2275119"/>
              <a:gd name="connsiteY19" fmla="*/ 814388 h 6858000"/>
              <a:gd name="connsiteX20" fmla="*/ 2254482 w 2275119"/>
              <a:gd name="connsiteY20" fmla="*/ 866775 h 6858000"/>
              <a:gd name="connsiteX21" fmla="*/ 2238607 w 2275119"/>
              <a:gd name="connsiteY21" fmla="*/ 912813 h 6858000"/>
              <a:gd name="connsiteX22" fmla="*/ 2222732 w 2275119"/>
              <a:gd name="connsiteY22" fmla="*/ 954088 h 6858000"/>
              <a:gd name="connsiteX23" fmla="*/ 2206857 w 2275119"/>
              <a:gd name="connsiteY23" fmla="*/ 990600 h 6858000"/>
              <a:gd name="connsiteX24" fmla="*/ 2187807 w 2275119"/>
              <a:gd name="connsiteY24" fmla="*/ 1028700 h 6858000"/>
              <a:gd name="connsiteX25" fmla="*/ 2168757 w 2275119"/>
              <a:gd name="connsiteY25" fmla="*/ 1066800 h 6858000"/>
              <a:gd name="connsiteX26" fmla="*/ 2149707 w 2275119"/>
              <a:gd name="connsiteY26" fmla="*/ 1103313 h 6858000"/>
              <a:gd name="connsiteX27" fmla="*/ 2133832 w 2275119"/>
              <a:gd name="connsiteY27" fmla="*/ 1144588 h 6858000"/>
              <a:gd name="connsiteX28" fmla="*/ 2119544 w 2275119"/>
              <a:gd name="connsiteY28" fmla="*/ 1190625 h 6858000"/>
              <a:gd name="connsiteX29" fmla="*/ 2108432 w 2275119"/>
              <a:gd name="connsiteY29" fmla="*/ 1243013 h 6858000"/>
              <a:gd name="connsiteX30" fmla="*/ 2100494 w 2275119"/>
              <a:gd name="connsiteY30" fmla="*/ 1303338 h 6858000"/>
              <a:gd name="connsiteX31" fmla="*/ 2098907 w 2275119"/>
              <a:gd name="connsiteY31" fmla="*/ 1371600 h 6858000"/>
              <a:gd name="connsiteX32" fmla="*/ 2100494 w 2275119"/>
              <a:gd name="connsiteY32" fmla="*/ 1439863 h 6858000"/>
              <a:gd name="connsiteX33" fmla="*/ 2108432 w 2275119"/>
              <a:gd name="connsiteY33" fmla="*/ 1500188 h 6858000"/>
              <a:gd name="connsiteX34" fmla="*/ 2119544 w 2275119"/>
              <a:gd name="connsiteY34" fmla="*/ 1552575 h 6858000"/>
              <a:gd name="connsiteX35" fmla="*/ 2133832 w 2275119"/>
              <a:gd name="connsiteY35" fmla="*/ 1598613 h 6858000"/>
              <a:gd name="connsiteX36" fmla="*/ 2149707 w 2275119"/>
              <a:gd name="connsiteY36" fmla="*/ 1639888 h 6858000"/>
              <a:gd name="connsiteX37" fmla="*/ 2168757 w 2275119"/>
              <a:gd name="connsiteY37" fmla="*/ 1676400 h 6858000"/>
              <a:gd name="connsiteX38" fmla="*/ 2187807 w 2275119"/>
              <a:gd name="connsiteY38" fmla="*/ 1714500 h 6858000"/>
              <a:gd name="connsiteX39" fmla="*/ 2206857 w 2275119"/>
              <a:gd name="connsiteY39" fmla="*/ 1752600 h 6858000"/>
              <a:gd name="connsiteX40" fmla="*/ 2222732 w 2275119"/>
              <a:gd name="connsiteY40" fmla="*/ 1789113 h 6858000"/>
              <a:gd name="connsiteX41" fmla="*/ 2238607 w 2275119"/>
              <a:gd name="connsiteY41" fmla="*/ 1830388 h 6858000"/>
              <a:gd name="connsiteX42" fmla="*/ 2254482 w 2275119"/>
              <a:gd name="connsiteY42" fmla="*/ 1876425 h 6858000"/>
              <a:gd name="connsiteX43" fmla="*/ 2265594 w 2275119"/>
              <a:gd name="connsiteY43" fmla="*/ 1928813 h 6858000"/>
              <a:gd name="connsiteX44" fmla="*/ 2271944 w 2275119"/>
              <a:gd name="connsiteY44" fmla="*/ 1989138 h 6858000"/>
              <a:gd name="connsiteX45" fmla="*/ 2275119 w 2275119"/>
              <a:gd name="connsiteY45" fmla="*/ 2057400 h 6858000"/>
              <a:gd name="connsiteX46" fmla="*/ 2271944 w 2275119"/>
              <a:gd name="connsiteY46" fmla="*/ 2125663 h 6858000"/>
              <a:gd name="connsiteX47" fmla="*/ 2265594 w 2275119"/>
              <a:gd name="connsiteY47" fmla="*/ 2185988 h 6858000"/>
              <a:gd name="connsiteX48" fmla="*/ 2254482 w 2275119"/>
              <a:gd name="connsiteY48" fmla="*/ 2238375 h 6858000"/>
              <a:gd name="connsiteX49" fmla="*/ 2238607 w 2275119"/>
              <a:gd name="connsiteY49" fmla="*/ 2284413 h 6858000"/>
              <a:gd name="connsiteX50" fmla="*/ 2222732 w 2275119"/>
              <a:gd name="connsiteY50" fmla="*/ 2325688 h 6858000"/>
              <a:gd name="connsiteX51" fmla="*/ 2206857 w 2275119"/>
              <a:gd name="connsiteY51" fmla="*/ 2362200 h 6858000"/>
              <a:gd name="connsiteX52" fmla="*/ 2187807 w 2275119"/>
              <a:gd name="connsiteY52" fmla="*/ 2400300 h 6858000"/>
              <a:gd name="connsiteX53" fmla="*/ 2168757 w 2275119"/>
              <a:gd name="connsiteY53" fmla="*/ 2438400 h 6858000"/>
              <a:gd name="connsiteX54" fmla="*/ 2149707 w 2275119"/>
              <a:gd name="connsiteY54" fmla="*/ 2474913 h 6858000"/>
              <a:gd name="connsiteX55" fmla="*/ 2133832 w 2275119"/>
              <a:gd name="connsiteY55" fmla="*/ 2516188 h 6858000"/>
              <a:gd name="connsiteX56" fmla="*/ 2119544 w 2275119"/>
              <a:gd name="connsiteY56" fmla="*/ 2562225 h 6858000"/>
              <a:gd name="connsiteX57" fmla="*/ 2108432 w 2275119"/>
              <a:gd name="connsiteY57" fmla="*/ 2614613 h 6858000"/>
              <a:gd name="connsiteX58" fmla="*/ 2100494 w 2275119"/>
              <a:gd name="connsiteY58" fmla="*/ 2674938 h 6858000"/>
              <a:gd name="connsiteX59" fmla="*/ 2098907 w 2275119"/>
              <a:gd name="connsiteY59" fmla="*/ 2743200 h 6858000"/>
              <a:gd name="connsiteX60" fmla="*/ 2100494 w 2275119"/>
              <a:gd name="connsiteY60" fmla="*/ 2811463 h 6858000"/>
              <a:gd name="connsiteX61" fmla="*/ 2108432 w 2275119"/>
              <a:gd name="connsiteY61" fmla="*/ 2871788 h 6858000"/>
              <a:gd name="connsiteX62" fmla="*/ 2119544 w 2275119"/>
              <a:gd name="connsiteY62" fmla="*/ 2924175 h 6858000"/>
              <a:gd name="connsiteX63" fmla="*/ 2133832 w 2275119"/>
              <a:gd name="connsiteY63" fmla="*/ 2970213 h 6858000"/>
              <a:gd name="connsiteX64" fmla="*/ 2149707 w 2275119"/>
              <a:gd name="connsiteY64" fmla="*/ 3011488 h 6858000"/>
              <a:gd name="connsiteX65" fmla="*/ 2168757 w 2275119"/>
              <a:gd name="connsiteY65" fmla="*/ 3048000 h 6858000"/>
              <a:gd name="connsiteX66" fmla="*/ 2187807 w 2275119"/>
              <a:gd name="connsiteY66" fmla="*/ 3086100 h 6858000"/>
              <a:gd name="connsiteX67" fmla="*/ 2206857 w 2275119"/>
              <a:gd name="connsiteY67" fmla="*/ 3124200 h 6858000"/>
              <a:gd name="connsiteX68" fmla="*/ 2222732 w 2275119"/>
              <a:gd name="connsiteY68" fmla="*/ 3160713 h 6858000"/>
              <a:gd name="connsiteX69" fmla="*/ 2238607 w 2275119"/>
              <a:gd name="connsiteY69" fmla="*/ 3201988 h 6858000"/>
              <a:gd name="connsiteX70" fmla="*/ 2254482 w 2275119"/>
              <a:gd name="connsiteY70" fmla="*/ 3248025 h 6858000"/>
              <a:gd name="connsiteX71" fmla="*/ 2265594 w 2275119"/>
              <a:gd name="connsiteY71" fmla="*/ 3300413 h 6858000"/>
              <a:gd name="connsiteX72" fmla="*/ 2271944 w 2275119"/>
              <a:gd name="connsiteY72" fmla="*/ 3360738 h 6858000"/>
              <a:gd name="connsiteX73" fmla="*/ 2275119 w 2275119"/>
              <a:gd name="connsiteY73" fmla="*/ 3427413 h 6858000"/>
              <a:gd name="connsiteX74" fmla="*/ 2271944 w 2275119"/>
              <a:gd name="connsiteY74" fmla="*/ 3497263 h 6858000"/>
              <a:gd name="connsiteX75" fmla="*/ 2265594 w 2275119"/>
              <a:gd name="connsiteY75" fmla="*/ 3557588 h 6858000"/>
              <a:gd name="connsiteX76" fmla="*/ 2254482 w 2275119"/>
              <a:gd name="connsiteY76" fmla="*/ 3609975 h 6858000"/>
              <a:gd name="connsiteX77" fmla="*/ 2238607 w 2275119"/>
              <a:gd name="connsiteY77" fmla="*/ 3656013 h 6858000"/>
              <a:gd name="connsiteX78" fmla="*/ 2222732 w 2275119"/>
              <a:gd name="connsiteY78" fmla="*/ 3697288 h 6858000"/>
              <a:gd name="connsiteX79" fmla="*/ 2206857 w 2275119"/>
              <a:gd name="connsiteY79" fmla="*/ 3733800 h 6858000"/>
              <a:gd name="connsiteX80" fmla="*/ 2187807 w 2275119"/>
              <a:gd name="connsiteY80" fmla="*/ 3771900 h 6858000"/>
              <a:gd name="connsiteX81" fmla="*/ 2168757 w 2275119"/>
              <a:gd name="connsiteY81" fmla="*/ 3810000 h 6858000"/>
              <a:gd name="connsiteX82" fmla="*/ 2149707 w 2275119"/>
              <a:gd name="connsiteY82" fmla="*/ 3846513 h 6858000"/>
              <a:gd name="connsiteX83" fmla="*/ 2133832 w 2275119"/>
              <a:gd name="connsiteY83" fmla="*/ 3887788 h 6858000"/>
              <a:gd name="connsiteX84" fmla="*/ 2119544 w 2275119"/>
              <a:gd name="connsiteY84" fmla="*/ 3933825 h 6858000"/>
              <a:gd name="connsiteX85" fmla="*/ 2108432 w 2275119"/>
              <a:gd name="connsiteY85" fmla="*/ 3986213 h 6858000"/>
              <a:gd name="connsiteX86" fmla="*/ 2100494 w 2275119"/>
              <a:gd name="connsiteY86" fmla="*/ 4046538 h 6858000"/>
              <a:gd name="connsiteX87" fmla="*/ 2098907 w 2275119"/>
              <a:gd name="connsiteY87" fmla="*/ 4114800 h 6858000"/>
              <a:gd name="connsiteX88" fmla="*/ 2100494 w 2275119"/>
              <a:gd name="connsiteY88" fmla="*/ 4183063 h 6858000"/>
              <a:gd name="connsiteX89" fmla="*/ 2108432 w 2275119"/>
              <a:gd name="connsiteY89" fmla="*/ 4243388 h 6858000"/>
              <a:gd name="connsiteX90" fmla="*/ 2119544 w 2275119"/>
              <a:gd name="connsiteY90" fmla="*/ 4295775 h 6858000"/>
              <a:gd name="connsiteX91" fmla="*/ 2133832 w 2275119"/>
              <a:gd name="connsiteY91" fmla="*/ 4341813 h 6858000"/>
              <a:gd name="connsiteX92" fmla="*/ 2149707 w 2275119"/>
              <a:gd name="connsiteY92" fmla="*/ 4383088 h 6858000"/>
              <a:gd name="connsiteX93" fmla="*/ 2168757 w 2275119"/>
              <a:gd name="connsiteY93" fmla="*/ 4419600 h 6858000"/>
              <a:gd name="connsiteX94" fmla="*/ 2206857 w 2275119"/>
              <a:gd name="connsiteY94" fmla="*/ 4495800 h 6858000"/>
              <a:gd name="connsiteX95" fmla="*/ 2222732 w 2275119"/>
              <a:gd name="connsiteY95" fmla="*/ 4532313 h 6858000"/>
              <a:gd name="connsiteX96" fmla="*/ 2238607 w 2275119"/>
              <a:gd name="connsiteY96" fmla="*/ 4573588 h 6858000"/>
              <a:gd name="connsiteX97" fmla="*/ 2254482 w 2275119"/>
              <a:gd name="connsiteY97" fmla="*/ 4619625 h 6858000"/>
              <a:gd name="connsiteX98" fmla="*/ 2265594 w 2275119"/>
              <a:gd name="connsiteY98" fmla="*/ 4672013 h 6858000"/>
              <a:gd name="connsiteX99" fmla="*/ 2271944 w 2275119"/>
              <a:gd name="connsiteY99" fmla="*/ 4732338 h 6858000"/>
              <a:gd name="connsiteX100" fmla="*/ 2275119 w 2275119"/>
              <a:gd name="connsiteY100" fmla="*/ 4800600 h 6858000"/>
              <a:gd name="connsiteX101" fmla="*/ 2271944 w 2275119"/>
              <a:gd name="connsiteY101" fmla="*/ 4868863 h 6858000"/>
              <a:gd name="connsiteX102" fmla="*/ 2265594 w 2275119"/>
              <a:gd name="connsiteY102" fmla="*/ 4929188 h 6858000"/>
              <a:gd name="connsiteX103" fmla="*/ 2254482 w 2275119"/>
              <a:gd name="connsiteY103" fmla="*/ 4981575 h 6858000"/>
              <a:gd name="connsiteX104" fmla="*/ 2238607 w 2275119"/>
              <a:gd name="connsiteY104" fmla="*/ 5027613 h 6858000"/>
              <a:gd name="connsiteX105" fmla="*/ 2222732 w 2275119"/>
              <a:gd name="connsiteY105" fmla="*/ 5068888 h 6858000"/>
              <a:gd name="connsiteX106" fmla="*/ 2206857 w 2275119"/>
              <a:gd name="connsiteY106" fmla="*/ 5105400 h 6858000"/>
              <a:gd name="connsiteX107" fmla="*/ 2187807 w 2275119"/>
              <a:gd name="connsiteY107" fmla="*/ 5143500 h 6858000"/>
              <a:gd name="connsiteX108" fmla="*/ 2168757 w 2275119"/>
              <a:gd name="connsiteY108" fmla="*/ 5181600 h 6858000"/>
              <a:gd name="connsiteX109" fmla="*/ 2149707 w 2275119"/>
              <a:gd name="connsiteY109" fmla="*/ 5218113 h 6858000"/>
              <a:gd name="connsiteX110" fmla="*/ 2133832 w 2275119"/>
              <a:gd name="connsiteY110" fmla="*/ 5259388 h 6858000"/>
              <a:gd name="connsiteX111" fmla="*/ 2119544 w 2275119"/>
              <a:gd name="connsiteY111" fmla="*/ 5305425 h 6858000"/>
              <a:gd name="connsiteX112" fmla="*/ 2108432 w 2275119"/>
              <a:gd name="connsiteY112" fmla="*/ 5357813 h 6858000"/>
              <a:gd name="connsiteX113" fmla="*/ 2100494 w 2275119"/>
              <a:gd name="connsiteY113" fmla="*/ 5418138 h 6858000"/>
              <a:gd name="connsiteX114" fmla="*/ 2098907 w 2275119"/>
              <a:gd name="connsiteY114" fmla="*/ 5486400 h 6858000"/>
              <a:gd name="connsiteX115" fmla="*/ 2100494 w 2275119"/>
              <a:gd name="connsiteY115" fmla="*/ 5554663 h 6858000"/>
              <a:gd name="connsiteX116" fmla="*/ 2108432 w 2275119"/>
              <a:gd name="connsiteY116" fmla="*/ 5614988 h 6858000"/>
              <a:gd name="connsiteX117" fmla="*/ 2119544 w 2275119"/>
              <a:gd name="connsiteY117" fmla="*/ 5667375 h 6858000"/>
              <a:gd name="connsiteX118" fmla="*/ 2133832 w 2275119"/>
              <a:gd name="connsiteY118" fmla="*/ 5713413 h 6858000"/>
              <a:gd name="connsiteX119" fmla="*/ 2149707 w 2275119"/>
              <a:gd name="connsiteY119" fmla="*/ 5754688 h 6858000"/>
              <a:gd name="connsiteX120" fmla="*/ 2168757 w 2275119"/>
              <a:gd name="connsiteY120" fmla="*/ 5791200 h 6858000"/>
              <a:gd name="connsiteX121" fmla="*/ 2187807 w 2275119"/>
              <a:gd name="connsiteY121" fmla="*/ 5829300 h 6858000"/>
              <a:gd name="connsiteX122" fmla="*/ 2206857 w 2275119"/>
              <a:gd name="connsiteY122" fmla="*/ 5867400 h 6858000"/>
              <a:gd name="connsiteX123" fmla="*/ 2222732 w 2275119"/>
              <a:gd name="connsiteY123" fmla="*/ 5903913 h 6858000"/>
              <a:gd name="connsiteX124" fmla="*/ 2238607 w 2275119"/>
              <a:gd name="connsiteY124" fmla="*/ 5945188 h 6858000"/>
              <a:gd name="connsiteX125" fmla="*/ 2254482 w 2275119"/>
              <a:gd name="connsiteY125" fmla="*/ 5991225 h 6858000"/>
              <a:gd name="connsiteX126" fmla="*/ 2265594 w 2275119"/>
              <a:gd name="connsiteY126" fmla="*/ 6043613 h 6858000"/>
              <a:gd name="connsiteX127" fmla="*/ 2271944 w 2275119"/>
              <a:gd name="connsiteY127" fmla="*/ 6103938 h 6858000"/>
              <a:gd name="connsiteX128" fmla="*/ 2275119 w 2275119"/>
              <a:gd name="connsiteY128" fmla="*/ 6172200 h 6858000"/>
              <a:gd name="connsiteX129" fmla="*/ 2271944 w 2275119"/>
              <a:gd name="connsiteY129" fmla="*/ 6240463 h 6858000"/>
              <a:gd name="connsiteX130" fmla="*/ 2265594 w 2275119"/>
              <a:gd name="connsiteY130" fmla="*/ 6300788 h 6858000"/>
              <a:gd name="connsiteX131" fmla="*/ 2254482 w 2275119"/>
              <a:gd name="connsiteY131" fmla="*/ 6353175 h 6858000"/>
              <a:gd name="connsiteX132" fmla="*/ 2238607 w 2275119"/>
              <a:gd name="connsiteY132" fmla="*/ 6399213 h 6858000"/>
              <a:gd name="connsiteX133" fmla="*/ 2222732 w 2275119"/>
              <a:gd name="connsiteY133" fmla="*/ 6440488 h 6858000"/>
              <a:gd name="connsiteX134" fmla="*/ 2206857 w 2275119"/>
              <a:gd name="connsiteY134" fmla="*/ 6477000 h 6858000"/>
              <a:gd name="connsiteX135" fmla="*/ 2187807 w 2275119"/>
              <a:gd name="connsiteY135" fmla="*/ 6515100 h 6858000"/>
              <a:gd name="connsiteX136" fmla="*/ 2168757 w 2275119"/>
              <a:gd name="connsiteY136" fmla="*/ 6553200 h 6858000"/>
              <a:gd name="connsiteX137" fmla="*/ 2149707 w 2275119"/>
              <a:gd name="connsiteY137" fmla="*/ 6589713 h 6858000"/>
              <a:gd name="connsiteX138" fmla="*/ 2133832 w 2275119"/>
              <a:gd name="connsiteY138" fmla="*/ 6630988 h 6858000"/>
              <a:gd name="connsiteX139" fmla="*/ 2119544 w 2275119"/>
              <a:gd name="connsiteY139" fmla="*/ 6677025 h 6858000"/>
              <a:gd name="connsiteX140" fmla="*/ 2108432 w 2275119"/>
              <a:gd name="connsiteY140" fmla="*/ 6729413 h 6858000"/>
              <a:gd name="connsiteX141" fmla="*/ 2100494 w 2275119"/>
              <a:gd name="connsiteY141" fmla="*/ 6789738 h 6858000"/>
              <a:gd name="connsiteX142" fmla="*/ 2098907 w 2275119"/>
              <a:gd name="connsiteY142" fmla="*/ 6858000 h 6858000"/>
              <a:gd name="connsiteX143" fmla="*/ 1556068 w 2275119"/>
              <a:gd name="connsiteY143" fmla="*/ 6858000 h 6858000"/>
              <a:gd name="connsiteX144" fmla="*/ 1389294 w 2275119"/>
              <a:gd name="connsiteY144" fmla="*/ 6858000 h 6858000"/>
              <a:gd name="connsiteX145" fmla="*/ 0 w 2275119"/>
              <a:gd name="connsiteY14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2275119" h="6858000">
                <a:moveTo>
                  <a:pt x="0" y="0"/>
                </a:moveTo>
                <a:lnTo>
                  <a:pt x="1389294" y="0"/>
                </a:lnTo>
                <a:lnTo>
                  <a:pt x="1556068" y="0"/>
                </a:lnTo>
                <a:lnTo>
                  <a:pt x="2098907" y="0"/>
                </a:lnTo>
                <a:lnTo>
                  <a:pt x="2100494" y="68263"/>
                </a:lnTo>
                <a:lnTo>
                  <a:pt x="2108432" y="128588"/>
                </a:lnTo>
                <a:lnTo>
                  <a:pt x="2119544" y="180975"/>
                </a:lnTo>
                <a:lnTo>
                  <a:pt x="2133832" y="227013"/>
                </a:lnTo>
                <a:lnTo>
                  <a:pt x="2149707" y="268288"/>
                </a:lnTo>
                <a:lnTo>
                  <a:pt x="2168757" y="304800"/>
                </a:lnTo>
                <a:lnTo>
                  <a:pt x="2187807" y="342900"/>
                </a:lnTo>
                <a:lnTo>
                  <a:pt x="2206857" y="381000"/>
                </a:lnTo>
                <a:lnTo>
                  <a:pt x="2222732" y="417513"/>
                </a:lnTo>
                <a:lnTo>
                  <a:pt x="2238607" y="458788"/>
                </a:lnTo>
                <a:lnTo>
                  <a:pt x="2254482" y="504825"/>
                </a:lnTo>
                <a:lnTo>
                  <a:pt x="2265594" y="557213"/>
                </a:lnTo>
                <a:lnTo>
                  <a:pt x="2271944" y="617538"/>
                </a:lnTo>
                <a:lnTo>
                  <a:pt x="2275119" y="685800"/>
                </a:lnTo>
                <a:lnTo>
                  <a:pt x="2271944" y="754063"/>
                </a:lnTo>
                <a:lnTo>
                  <a:pt x="2265594" y="814388"/>
                </a:lnTo>
                <a:lnTo>
                  <a:pt x="2254482" y="866775"/>
                </a:lnTo>
                <a:lnTo>
                  <a:pt x="2238607" y="912813"/>
                </a:lnTo>
                <a:lnTo>
                  <a:pt x="2222732" y="954088"/>
                </a:lnTo>
                <a:lnTo>
                  <a:pt x="2206857" y="990600"/>
                </a:lnTo>
                <a:lnTo>
                  <a:pt x="2187807" y="1028700"/>
                </a:lnTo>
                <a:lnTo>
                  <a:pt x="2168757" y="1066800"/>
                </a:lnTo>
                <a:lnTo>
                  <a:pt x="2149707" y="1103313"/>
                </a:lnTo>
                <a:lnTo>
                  <a:pt x="2133832" y="1144588"/>
                </a:lnTo>
                <a:lnTo>
                  <a:pt x="2119544" y="1190625"/>
                </a:lnTo>
                <a:lnTo>
                  <a:pt x="2108432" y="1243013"/>
                </a:lnTo>
                <a:lnTo>
                  <a:pt x="2100494" y="1303338"/>
                </a:lnTo>
                <a:lnTo>
                  <a:pt x="2098907" y="1371600"/>
                </a:lnTo>
                <a:lnTo>
                  <a:pt x="2100494" y="1439863"/>
                </a:lnTo>
                <a:lnTo>
                  <a:pt x="2108432" y="1500188"/>
                </a:lnTo>
                <a:lnTo>
                  <a:pt x="2119544" y="1552575"/>
                </a:lnTo>
                <a:lnTo>
                  <a:pt x="2133832" y="1598613"/>
                </a:lnTo>
                <a:lnTo>
                  <a:pt x="2149707" y="1639888"/>
                </a:lnTo>
                <a:lnTo>
                  <a:pt x="2168757" y="1676400"/>
                </a:lnTo>
                <a:lnTo>
                  <a:pt x="2187807" y="1714500"/>
                </a:lnTo>
                <a:lnTo>
                  <a:pt x="2206857" y="1752600"/>
                </a:lnTo>
                <a:lnTo>
                  <a:pt x="2222732" y="1789113"/>
                </a:lnTo>
                <a:lnTo>
                  <a:pt x="2238607" y="1830388"/>
                </a:lnTo>
                <a:lnTo>
                  <a:pt x="2254482" y="1876425"/>
                </a:lnTo>
                <a:lnTo>
                  <a:pt x="2265594" y="1928813"/>
                </a:lnTo>
                <a:lnTo>
                  <a:pt x="2271944" y="1989138"/>
                </a:lnTo>
                <a:lnTo>
                  <a:pt x="2275119" y="2057400"/>
                </a:lnTo>
                <a:lnTo>
                  <a:pt x="2271944" y="2125663"/>
                </a:lnTo>
                <a:lnTo>
                  <a:pt x="2265594" y="2185988"/>
                </a:lnTo>
                <a:lnTo>
                  <a:pt x="2254482" y="2238375"/>
                </a:lnTo>
                <a:lnTo>
                  <a:pt x="2238607" y="2284413"/>
                </a:lnTo>
                <a:lnTo>
                  <a:pt x="2222732" y="2325688"/>
                </a:lnTo>
                <a:lnTo>
                  <a:pt x="2206857" y="2362200"/>
                </a:lnTo>
                <a:lnTo>
                  <a:pt x="2187807" y="2400300"/>
                </a:lnTo>
                <a:lnTo>
                  <a:pt x="2168757" y="2438400"/>
                </a:lnTo>
                <a:lnTo>
                  <a:pt x="2149707" y="2474913"/>
                </a:lnTo>
                <a:lnTo>
                  <a:pt x="2133832" y="2516188"/>
                </a:lnTo>
                <a:lnTo>
                  <a:pt x="2119544" y="2562225"/>
                </a:lnTo>
                <a:lnTo>
                  <a:pt x="2108432" y="2614613"/>
                </a:lnTo>
                <a:lnTo>
                  <a:pt x="2100494" y="2674938"/>
                </a:lnTo>
                <a:lnTo>
                  <a:pt x="2098907" y="2743200"/>
                </a:lnTo>
                <a:lnTo>
                  <a:pt x="2100494" y="2811463"/>
                </a:lnTo>
                <a:lnTo>
                  <a:pt x="2108432" y="2871788"/>
                </a:lnTo>
                <a:lnTo>
                  <a:pt x="2119544" y="2924175"/>
                </a:lnTo>
                <a:lnTo>
                  <a:pt x="2133832" y="2970213"/>
                </a:lnTo>
                <a:lnTo>
                  <a:pt x="2149707" y="3011488"/>
                </a:lnTo>
                <a:lnTo>
                  <a:pt x="2168757" y="3048000"/>
                </a:lnTo>
                <a:lnTo>
                  <a:pt x="2187807" y="3086100"/>
                </a:lnTo>
                <a:lnTo>
                  <a:pt x="2206857" y="3124200"/>
                </a:lnTo>
                <a:lnTo>
                  <a:pt x="2222732" y="3160713"/>
                </a:lnTo>
                <a:lnTo>
                  <a:pt x="2238607" y="3201988"/>
                </a:lnTo>
                <a:lnTo>
                  <a:pt x="2254482" y="3248025"/>
                </a:lnTo>
                <a:lnTo>
                  <a:pt x="2265594" y="3300413"/>
                </a:lnTo>
                <a:lnTo>
                  <a:pt x="2271944" y="3360738"/>
                </a:lnTo>
                <a:lnTo>
                  <a:pt x="2275119" y="3427413"/>
                </a:lnTo>
                <a:lnTo>
                  <a:pt x="2271944" y="3497263"/>
                </a:lnTo>
                <a:lnTo>
                  <a:pt x="2265594" y="3557588"/>
                </a:lnTo>
                <a:lnTo>
                  <a:pt x="2254482" y="3609975"/>
                </a:lnTo>
                <a:lnTo>
                  <a:pt x="2238607" y="3656013"/>
                </a:lnTo>
                <a:lnTo>
                  <a:pt x="2222732" y="3697288"/>
                </a:lnTo>
                <a:lnTo>
                  <a:pt x="2206857" y="3733800"/>
                </a:lnTo>
                <a:lnTo>
                  <a:pt x="2187807" y="3771900"/>
                </a:lnTo>
                <a:lnTo>
                  <a:pt x="2168757" y="3810000"/>
                </a:lnTo>
                <a:lnTo>
                  <a:pt x="2149707" y="3846513"/>
                </a:lnTo>
                <a:lnTo>
                  <a:pt x="2133832" y="3887788"/>
                </a:lnTo>
                <a:lnTo>
                  <a:pt x="2119544" y="3933825"/>
                </a:lnTo>
                <a:lnTo>
                  <a:pt x="2108432" y="3986213"/>
                </a:lnTo>
                <a:lnTo>
                  <a:pt x="2100494" y="4046538"/>
                </a:lnTo>
                <a:lnTo>
                  <a:pt x="2098907" y="4114800"/>
                </a:lnTo>
                <a:lnTo>
                  <a:pt x="2100494" y="4183063"/>
                </a:lnTo>
                <a:lnTo>
                  <a:pt x="2108432" y="4243388"/>
                </a:lnTo>
                <a:lnTo>
                  <a:pt x="2119544" y="4295775"/>
                </a:lnTo>
                <a:lnTo>
                  <a:pt x="2133832" y="4341813"/>
                </a:lnTo>
                <a:lnTo>
                  <a:pt x="2149707" y="4383088"/>
                </a:lnTo>
                <a:lnTo>
                  <a:pt x="2168757" y="4419600"/>
                </a:lnTo>
                <a:lnTo>
                  <a:pt x="2206857" y="4495800"/>
                </a:lnTo>
                <a:lnTo>
                  <a:pt x="2222732" y="4532313"/>
                </a:lnTo>
                <a:lnTo>
                  <a:pt x="2238607" y="4573588"/>
                </a:lnTo>
                <a:lnTo>
                  <a:pt x="2254482" y="4619625"/>
                </a:lnTo>
                <a:lnTo>
                  <a:pt x="2265594" y="4672013"/>
                </a:lnTo>
                <a:lnTo>
                  <a:pt x="2271944" y="4732338"/>
                </a:lnTo>
                <a:lnTo>
                  <a:pt x="2275119" y="4800600"/>
                </a:lnTo>
                <a:lnTo>
                  <a:pt x="2271944" y="4868863"/>
                </a:lnTo>
                <a:lnTo>
                  <a:pt x="2265594" y="4929188"/>
                </a:lnTo>
                <a:lnTo>
                  <a:pt x="2254482" y="4981575"/>
                </a:lnTo>
                <a:lnTo>
                  <a:pt x="2238607" y="5027613"/>
                </a:lnTo>
                <a:lnTo>
                  <a:pt x="2222732" y="5068888"/>
                </a:lnTo>
                <a:lnTo>
                  <a:pt x="2206857" y="5105400"/>
                </a:lnTo>
                <a:lnTo>
                  <a:pt x="2187807" y="5143500"/>
                </a:lnTo>
                <a:lnTo>
                  <a:pt x="2168757" y="5181600"/>
                </a:lnTo>
                <a:lnTo>
                  <a:pt x="2149707" y="5218113"/>
                </a:lnTo>
                <a:lnTo>
                  <a:pt x="2133832" y="5259388"/>
                </a:lnTo>
                <a:lnTo>
                  <a:pt x="2119544" y="5305425"/>
                </a:lnTo>
                <a:lnTo>
                  <a:pt x="2108432" y="5357813"/>
                </a:lnTo>
                <a:lnTo>
                  <a:pt x="2100494" y="5418138"/>
                </a:lnTo>
                <a:lnTo>
                  <a:pt x="2098907" y="5486400"/>
                </a:lnTo>
                <a:lnTo>
                  <a:pt x="2100494" y="5554663"/>
                </a:lnTo>
                <a:lnTo>
                  <a:pt x="2108432" y="5614988"/>
                </a:lnTo>
                <a:lnTo>
                  <a:pt x="2119544" y="5667375"/>
                </a:lnTo>
                <a:lnTo>
                  <a:pt x="2133832" y="5713413"/>
                </a:lnTo>
                <a:lnTo>
                  <a:pt x="2149707" y="5754688"/>
                </a:lnTo>
                <a:lnTo>
                  <a:pt x="2168757" y="5791200"/>
                </a:lnTo>
                <a:lnTo>
                  <a:pt x="2187807" y="5829300"/>
                </a:lnTo>
                <a:lnTo>
                  <a:pt x="2206857" y="5867400"/>
                </a:lnTo>
                <a:lnTo>
                  <a:pt x="2222732" y="5903913"/>
                </a:lnTo>
                <a:lnTo>
                  <a:pt x="2238607" y="5945188"/>
                </a:lnTo>
                <a:lnTo>
                  <a:pt x="2254482" y="5991225"/>
                </a:lnTo>
                <a:lnTo>
                  <a:pt x="2265594" y="6043613"/>
                </a:lnTo>
                <a:lnTo>
                  <a:pt x="2271944" y="6103938"/>
                </a:lnTo>
                <a:lnTo>
                  <a:pt x="2275119" y="6172200"/>
                </a:lnTo>
                <a:lnTo>
                  <a:pt x="2271944" y="6240463"/>
                </a:lnTo>
                <a:lnTo>
                  <a:pt x="2265594" y="6300788"/>
                </a:lnTo>
                <a:lnTo>
                  <a:pt x="2254482" y="6353175"/>
                </a:lnTo>
                <a:lnTo>
                  <a:pt x="2238607" y="6399213"/>
                </a:lnTo>
                <a:lnTo>
                  <a:pt x="2222732" y="6440488"/>
                </a:lnTo>
                <a:lnTo>
                  <a:pt x="2206857" y="6477000"/>
                </a:lnTo>
                <a:lnTo>
                  <a:pt x="2187807" y="6515100"/>
                </a:lnTo>
                <a:lnTo>
                  <a:pt x="2168757" y="6553200"/>
                </a:lnTo>
                <a:lnTo>
                  <a:pt x="2149707" y="6589713"/>
                </a:lnTo>
                <a:lnTo>
                  <a:pt x="2133832" y="6630988"/>
                </a:lnTo>
                <a:lnTo>
                  <a:pt x="2119544" y="6677025"/>
                </a:lnTo>
                <a:lnTo>
                  <a:pt x="2108432" y="6729413"/>
                </a:lnTo>
                <a:lnTo>
                  <a:pt x="2100494" y="6789738"/>
                </a:lnTo>
                <a:lnTo>
                  <a:pt x="2098907" y="6858000"/>
                </a:lnTo>
                <a:lnTo>
                  <a:pt x="1556068" y="6858000"/>
                </a:lnTo>
                <a:lnTo>
                  <a:pt x="138929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16396" name="Rectangle 16395">
            <a:extLst>
              <a:ext uri="{FF2B5EF4-FFF2-40B4-BE49-F238E27FC236}">
                <a16:creationId xmlns:a16="http://schemas.microsoft.com/office/drawing/2014/main" id="{A3AE1F77-1EC8-47BA-A381-B6618A2FCD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0572D30A-98A7-548F-9C9C-F5CC6142352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71700" y="2178528"/>
            <a:ext cx="6400800" cy="3701065"/>
          </a:xfrm>
        </p:spPr>
        <p:txBody>
          <a:bodyPr>
            <a:normAutofit/>
          </a:bodyPr>
          <a:lstStyle/>
          <a:p>
            <a:pPr eaLnBrk="1" hangingPunct="1"/>
            <a:r>
              <a:rPr lang="hu-HU" altLang="hu-HU" sz="1900"/>
              <a:t>A webszolgáltatások műveletei nyílt szabványokat használnak</a:t>
            </a:r>
          </a:p>
          <a:p>
            <a:pPr eaLnBrk="1" hangingPunct="1"/>
            <a:r>
              <a:rPr lang="hu-HU" altLang="hu-HU" sz="1900"/>
              <a:t>A webszolgáltatások támogatják a komponensek újrahasznosíthatóságát. </a:t>
            </a:r>
          </a:p>
          <a:p>
            <a:pPr eaLnBrk="1" hangingPunct="1"/>
            <a:r>
              <a:rPr lang="hu-HU" altLang="hu-HU" sz="1900"/>
              <a:t>A webszolgáltatások egy már létező infrastruktúrát használnak</a:t>
            </a:r>
          </a:p>
          <a:p>
            <a:pPr eaLnBrk="1" hangingPunct="1"/>
            <a:r>
              <a:rPr lang="hu-HU" altLang="hu-HU" sz="1900"/>
              <a:t>A webszolgáltatások csökkentik a B2B kommunikáció költségeit</a:t>
            </a:r>
          </a:p>
          <a:p>
            <a:pPr eaLnBrk="1" hangingPunct="1"/>
            <a:r>
              <a:rPr lang="hu-HU" altLang="hu-HU" sz="1900"/>
              <a:t>Lépésekben lehet implementálni: ez nem okoz nagy kockázatot a vállalt szempontjából. Nem hírtelen technológiai váltás.</a:t>
            </a:r>
            <a:endParaRPr lang="en-US" altLang="hu-HU" sz="19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440" name="Rectangle 18439">
            <a:extLst>
              <a:ext uri="{FF2B5EF4-FFF2-40B4-BE49-F238E27FC236}">
                <a16:creationId xmlns:a16="http://schemas.microsoft.com/office/drawing/2014/main" id="{40851669-7281-49C2-8BF0-67BA70EC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E7ADC701-9328-7830-D033-6A1665E337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71700" y="382385"/>
            <a:ext cx="6400799" cy="1413758"/>
          </a:xfrm>
        </p:spPr>
        <p:txBody>
          <a:bodyPr anchor="b">
            <a:normAutofit/>
          </a:bodyPr>
          <a:lstStyle/>
          <a:p>
            <a:pPr eaLnBrk="1" hangingPunct="1"/>
            <a:r>
              <a:rPr lang="hu-HU" altLang="hu-HU" sz="3800" dirty="0"/>
              <a:t>Webszolgáltatások</a:t>
            </a:r>
            <a:endParaRPr lang="en-US" altLang="hu-HU" sz="3800" dirty="0"/>
          </a:p>
        </p:txBody>
      </p:sp>
      <p:sp>
        <p:nvSpPr>
          <p:cNvPr id="18442" name="Freeform: Shape 18441">
            <a:extLst>
              <a:ext uri="{FF2B5EF4-FFF2-40B4-BE49-F238E27FC236}">
                <a16:creationId xmlns:a16="http://schemas.microsoft.com/office/drawing/2014/main" id="{16992B13-74C4-4370-93C5-F5403D944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706340" cy="6858000"/>
          </a:xfrm>
          <a:custGeom>
            <a:avLst/>
            <a:gdLst>
              <a:gd name="connsiteX0" fmla="*/ 0 w 2275119"/>
              <a:gd name="connsiteY0" fmla="*/ 0 h 6858000"/>
              <a:gd name="connsiteX1" fmla="*/ 1389294 w 2275119"/>
              <a:gd name="connsiteY1" fmla="*/ 0 h 6858000"/>
              <a:gd name="connsiteX2" fmla="*/ 1556068 w 2275119"/>
              <a:gd name="connsiteY2" fmla="*/ 0 h 6858000"/>
              <a:gd name="connsiteX3" fmla="*/ 2098907 w 2275119"/>
              <a:gd name="connsiteY3" fmla="*/ 0 h 6858000"/>
              <a:gd name="connsiteX4" fmla="*/ 2100494 w 2275119"/>
              <a:gd name="connsiteY4" fmla="*/ 68263 h 6858000"/>
              <a:gd name="connsiteX5" fmla="*/ 2108432 w 2275119"/>
              <a:gd name="connsiteY5" fmla="*/ 128588 h 6858000"/>
              <a:gd name="connsiteX6" fmla="*/ 2119544 w 2275119"/>
              <a:gd name="connsiteY6" fmla="*/ 180975 h 6858000"/>
              <a:gd name="connsiteX7" fmla="*/ 2133832 w 2275119"/>
              <a:gd name="connsiteY7" fmla="*/ 227013 h 6858000"/>
              <a:gd name="connsiteX8" fmla="*/ 2149707 w 2275119"/>
              <a:gd name="connsiteY8" fmla="*/ 268288 h 6858000"/>
              <a:gd name="connsiteX9" fmla="*/ 2168757 w 2275119"/>
              <a:gd name="connsiteY9" fmla="*/ 304800 h 6858000"/>
              <a:gd name="connsiteX10" fmla="*/ 2187807 w 2275119"/>
              <a:gd name="connsiteY10" fmla="*/ 342900 h 6858000"/>
              <a:gd name="connsiteX11" fmla="*/ 2206857 w 2275119"/>
              <a:gd name="connsiteY11" fmla="*/ 381000 h 6858000"/>
              <a:gd name="connsiteX12" fmla="*/ 2222732 w 2275119"/>
              <a:gd name="connsiteY12" fmla="*/ 417513 h 6858000"/>
              <a:gd name="connsiteX13" fmla="*/ 2238607 w 2275119"/>
              <a:gd name="connsiteY13" fmla="*/ 458788 h 6858000"/>
              <a:gd name="connsiteX14" fmla="*/ 2254482 w 2275119"/>
              <a:gd name="connsiteY14" fmla="*/ 504825 h 6858000"/>
              <a:gd name="connsiteX15" fmla="*/ 2265594 w 2275119"/>
              <a:gd name="connsiteY15" fmla="*/ 557213 h 6858000"/>
              <a:gd name="connsiteX16" fmla="*/ 2271944 w 2275119"/>
              <a:gd name="connsiteY16" fmla="*/ 617538 h 6858000"/>
              <a:gd name="connsiteX17" fmla="*/ 2275119 w 2275119"/>
              <a:gd name="connsiteY17" fmla="*/ 685800 h 6858000"/>
              <a:gd name="connsiteX18" fmla="*/ 2271944 w 2275119"/>
              <a:gd name="connsiteY18" fmla="*/ 754063 h 6858000"/>
              <a:gd name="connsiteX19" fmla="*/ 2265594 w 2275119"/>
              <a:gd name="connsiteY19" fmla="*/ 814388 h 6858000"/>
              <a:gd name="connsiteX20" fmla="*/ 2254482 w 2275119"/>
              <a:gd name="connsiteY20" fmla="*/ 866775 h 6858000"/>
              <a:gd name="connsiteX21" fmla="*/ 2238607 w 2275119"/>
              <a:gd name="connsiteY21" fmla="*/ 912813 h 6858000"/>
              <a:gd name="connsiteX22" fmla="*/ 2222732 w 2275119"/>
              <a:gd name="connsiteY22" fmla="*/ 954088 h 6858000"/>
              <a:gd name="connsiteX23" fmla="*/ 2206857 w 2275119"/>
              <a:gd name="connsiteY23" fmla="*/ 990600 h 6858000"/>
              <a:gd name="connsiteX24" fmla="*/ 2187807 w 2275119"/>
              <a:gd name="connsiteY24" fmla="*/ 1028700 h 6858000"/>
              <a:gd name="connsiteX25" fmla="*/ 2168757 w 2275119"/>
              <a:gd name="connsiteY25" fmla="*/ 1066800 h 6858000"/>
              <a:gd name="connsiteX26" fmla="*/ 2149707 w 2275119"/>
              <a:gd name="connsiteY26" fmla="*/ 1103313 h 6858000"/>
              <a:gd name="connsiteX27" fmla="*/ 2133832 w 2275119"/>
              <a:gd name="connsiteY27" fmla="*/ 1144588 h 6858000"/>
              <a:gd name="connsiteX28" fmla="*/ 2119544 w 2275119"/>
              <a:gd name="connsiteY28" fmla="*/ 1190625 h 6858000"/>
              <a:gd name="connsiteX29" fmla="*/ 2108432 w 2275119"/>
              <a:gd name="connsiteY29" fmla="*/ 1243013 h 6858000"/>
              <a:gd name="connsiteX30" fmla="*/ 2100494 w 2275119"/>
              <a:gd name="connsiteY30" fmla="*/ 1303338 h 6858000"/>
              <a:gd name="connsiteX31" fmla="*/ 2098907 w 2275119"/>
              <a:gd name="connsiteY31" fmla="*/ 1371600 h 6858000"/>
              <a:gd name="connsiteX32" fmla="*/ 2100494 w 2275119"/>
              <a:gd name="connsiteY32" fmla="*/ 1439863 h 6858000"/>
              <a:gd name="connsiteX33" fmla="*/ 2108432 w 2275119"/>
              <a:gd name="connsiteY33" fmla="*/ 1500188 h 6858000"/>
              <a:gd name="connsiteX34" fmla="*/ 2119544 w 2275119"/>
              <a:gd name="connsiteY34" fmla="*/ 1552575 h 6858000"/>
              <a:gd name="connsiteX35" fmla="*/ 2133832 w 2275119"/>
              <a:gd name="connsiteY35" fmla="*/ 1598613 h 6858000"/>
              <a:gd name="connsiteX36" fmla="*/ 2149707 w 2275119"/>
              <a:gd name="connsiteY36" fmla="*/ 1639888 h 6858000"/>
              <a:gd name="connsiteX37" fmla="*/ 2168757 w 2275119"/>
              <a:gd name="connsiteY37" fmla="*/ 1676400 h 6858000"/>
              <a:gd name="connsiteX38" fmla="*/ 2187807 w 2275119"/>
              <a:gd name="connsiteY38" fmla="*/ 1714500 h 6858000"/>
              <a:gd name="connsiteX39" fmla="*/ 2206857 w 2275119"/>
              <a:gd name="connsiteY39" fmla="*/ 1752600 h 6858000"/>
              <a:gd name="connsiteX40" fmla="*/ 2222732 w 2275119"/>
              <a:gd name="connsiteY40" fmla="*/ 1789113 h 6858000"/>
              <a:gd name="connsiteX41" fmla="*/ 2238607 w 2275119"/>
              <a:gd name="connsiteY41" fmla="*/ 1830388 h 6858000"/>
              <a:gd name="connsiteX42" fmla="*/ 2254482 w 2275119"/>
              <a:gd name="connsiteY42" fmla="*/ 1876425 h 6858000"/>
              <a:gd name="connsiteX43" fmla="*/ 2265594 w 2275119"/>
              <a:gd name="connsiteY43" fmla="*/ 1928813 h 6858000"/>
              <a:gd name="connsiteX44" fmla="*/ 2271944 w 2275119"/>
              <a:gd name="connsiteY44" fmla="*/ 1989138 h 6858000"/>
              <a:gd name="connsiteX45" fmla="*/ 2275119 w 2275119"/>
              <a:gd name="connsiteY45" fmla="*/ 2057400 h 6858000"/>
              <a:gd name="connsiteX46" fmla="*/ 2271944 w 2275119"/>
              <a:gd name="connsiteY46" fmla="*/ 2125663 h 6858000"/>
              <a:gd name="connsiteX47" fmla="*/ 2265594 w 2275119"/>
              <a:gd name="connsiteY47" fmla="*/ 2185988 h 6858000"/>
              <a:gd name="connsiteX48" fmla="*/ 2254482 w 2275119"/>
              <a:gd name="connsiteY48" fmla="*/ 2238375 h 6858000"/>
              <a:gd name="connsiteX49" fmla="*/ 2238607 w 2275119"/>
              <a:gd name="connsiteY49" fmla="*/ 2284413 h 6858000"/>
              <a:gd name="connsiteX50" fmla="*/ 2222732 w 2275119"/>
              <a:gd name="connsiteY50" fmla="*/ 2325688 h 6858000"/>
              <a:gd name="connsiteX51" fmla="*/ 2206857 w 2275119"/>
              <a:gd name="connsiteY51" fmla="*/ 2362200 h 6858000"/>
              <a:gd name="connsiteX52" fmla="*/ 2187807 w 2275119"/>
              <a:gd name="connsiteY52" fmla="*/ 2400300 h 6858000"/>
              <a:gd name="connsiteX53" fmla="*/ 2168757 w 2275119"/>
              <a:gd name="connsiteY53" fmla="*/ 2438400 h 6858000"/>
              <a:gd name="connsiteX54" fmla="*/ 2149707 w 2275119"/>
              <a:gd name="connsiteY54" fmla="*/ 2474913 h 6858000"/>
              <a:gd name="connsiteX55" fmla="*/ 2133832 w 2275119"/>
              <a:gd name="connsiteY55" fmla="*/ 2516188 h 6858000"/>
              <a:gd name="connsiteX56" fmla="*/ 2119544 w 2275119"/>
              <a:gd name="connsiteY56" fmla="*/ 2562225 h 6858000"/>
              <a:gd name="connsiteX57" fmla="*/ 2108432 w 2275119"/>
              <a:gd name="connsiteY57" fmla="*/ 2614613 h 6858000"/>
              <a:gd name="connsiteX58" fmla="*/ 2100494 w 2275119"/>
              <a:gd name="connsiteY58" fmla="*/ 2674938 h 6858000"/>
              <a:gd name="connsiteX59" fmla="*/ 2098907 w 2275119"/>
              <a:gd name="connsiteY59" fmla="*/ 2743200 h 6858000"/>
              <a:gd name="connsiteX60" fmla="*/ 2100494 w 2275119"/>
              <a:gd name="connsiteY60" fmla="*/ 2811463 h 6858000"/>
              <a:gd name="connsiteX61" fmla="*/ 2108432 w 2275119"/>
              <a:gd name="connsiteY61" fmla="*/ 2871788 h 6858000"/>
              <a:gd name="connsiteX62" fmla="*/ 2119544 w 2275119"/>
              <a:gd name="connsiteY62" fmla="*/ 2924175 h 6858000"/>
              <a:gd name="connsiteX63" fmla="*/ 2133832 w 2275119"/>
              <a:gd name="connsiteY63" fmla="*/ 2970213 h 6858000"/>
              <a:gd name="connsiteX64" fmla="*/ 2149707 w 2275119"/>
              <a:gd name="connsiteY64" fmla="*/ 3011488 h 6858000"/>
              <a:gd name="connsiteX65" fmla="*/ 2168757 w 2275119"/>
              <a:gd name="connsiteY65" fmla="*/ 3048000 h 6858000"/>
              <a:gd name="connsiteX66" fmla="*/ 2187807 w 2275119"/>
              <a:gd name="connsiteY66" fmla="*/ 3086100 h 6858000"/>
              <a:gd name="connsiteX67" fmla="*/ 2206857 w 2275119"/>
              <a:gd name="connsiteY67" fmla="*/ 3124200 h 6858000"/>
              <a:gd name="connsiteX68" fmla="*/ 2222732 w 2275119"/>
              <a:gd name="connsiteY68" fmla="*/ 3160713 h 6858000"/>
              <a:gd name="connsiteX69" fmla="*/ 2238607 w 2275119"/>
              <a:gd name="connsiteY69" fmla="*/ 3201988 h 6858000"/>
              <a:gd name="connsiteX70" fmla="*/ 2254482 w 2275119"/>
              <a:gd name="connsiteY70" fmla="*/ 3248025 h 6858000"/>
              <a:gd name="connsiteX71" fmla="*/ 2265594 w 2275119"/>
              <a:gd name="connsiteY71" fmla="*/ 3300413 h 6858000"/>
              <a:gd name="connsiteX72" fmla="*/ 2271944 w 2275119"/>
              <a:gd name="connsiteY72" fmla="*/ 3360738 h 6858000"/>
              <a:gd name="connsiteX73" fmla="*/ 2275119 w 2275119"/>
              <a:gd name="connsiteY73" fmla="*/ 3427413 h 6858000"/>
              <a:gd name="connsiteX74" fmla="*/ 2271944 w 2275119"/>
              <a:gd name="connsiteY74" fmla="*/ 3497263 h 6858000"/>
              <a:gd name="connsiteX75" fmla="*/ 2265594 w 2275119"/>
              <a:gd name="connsiteY75" fmla="*/ 3557588 h 6858000"/>
              <a:gd name="connsiteX76" fmla="*/ 2254482 w 2275119"/>
              <a:gd name="connsiteY76" fmla="*/ 3609975 h 6858000"/>
              <a:gd name="connsiteX77" fmla="*/ 2238607 w 2275119"/>
              <a:gd name="connsiteY77" fmla="*/ 3656013 h 6858000"/>
              <a:gd name="connsiteX78" fmla="*/ 2222732 w 2275119"/>
              <a:gd name="connsiteY78" fmla="*/ 3697288 h 6858000"/>
              <a:gd name="connsiteX79" fmla="*/ 2206857 w 2275119"/>
              <a:gd name="connsiteY79" fmla="*/ 3733800 h 6858000"/>
              <a:gd name="connsiteX80" fmla="*/ 2187807 w 2275119"/>
              <a:gd name="connsiteY80" fmla="*/ 3771900 h 6858000"/>
              <a:gd name="connsiteX81" fmla="*/ 2168757 w 2275119"/>
              <a:gd name="connsiteY81" fmla="*/ 3810000 h 6858000"/>
              <a:gd name="connsiteX82" fmla="*/ 2149707 w 2275119"/>
              <a:gd name="connsiteY82" fmla="*/ 3846513 h 6858000"/>
              <a:gd name="connsiteX83" fmla="*/ 2133832 w 2275119"/>
              <a:gd name="connsiteY83" fmla="*/ 3887788 h 6858000"/>
              <a:gd name="connsiteX84" fmla="*/ 2119544 w 2275119"/>
              <a:gd name="connsiteY84" fmla="*/ 3933825 h 6858000"/>
              <a:gd name="connsiteX85" fmla="*/ 2108432 w 2275119"/>
              <a:gd name="connsiteY85" fmla="*/ 3986213 h 6858000"/>
              <a:gd name="connsiteX86" fmla="*/ 2100494 w 2275119"/>
              <a:gd name="connsiteY86" fmla="*/ 4046538 h 6858000"/>
              <a:gd name="connsiteX87" fmla="*/ 2098907 w 2275119"/>
              <a:gd name="connsiteY87" fmla="*/ 4114800 h 6858000"/>
              <a:gd name="connsiteX88" fmla="*/ 2100494 w 2275119"/>
              <a:gd name="connsiteY88" fmla="*/ 4183063 h 6858000"/>
              <a:gd name="connsiteX89" fmla="*/ 2108432 w 2275119"/>
              <a:gd name="connsiteY89" fmla="*/ 4243388 h 6858000"/>
              <a:gd name="connsiteX90" fmla="*/ 2119544 w 2275119"/>
              <a:gd name="connsiteY90" fmla="*/ 4295775 h 6858000"/>
              <a:gd name="connsiteX91" fmla="*/ 2133832 w 2275119"/>
              <a:gd name="connsiteY91" fmla="*/ 4341813 h 6858000"/>
              <a:gd name="connsiteX92" fmla="*/ 2149707 w 2275119"/>
              <a:gd name="connsiteY92" fmla="*/ 4383088 h 6858000"/>
              <a:gd name="connsiteX93" fmla="*/ 2168757 w 2275119"/>
              <a:gd name="connsiteY93" fmla="*/ 4419600 h 6858000"/>
              <a:gd name="connsiteX94" fmla="*/ 2206857 w 2275119"/>
              <a:gd name="connsiteY94" fmla="*/ 4495800 h 6858000"/>
              <a:gd name="connsiteX95" fmla="*/ 2222732 w 2275119"/>
              <a:gd name="connsiteY95" fmla="*/ 4532313 h 6858000"/>
              <a:gd name="connsiteX96" fmla="*/ 2238607 w 2275119"/>
              <a:gd name="connsiteY96" fmla="*/ 4573588 h 6858000"/>
              <a:gd name="connsiteX97" fmla="*/ 2254482 w 2275119"/>
              <a:gd name="connsiteY97" fmla="*/ 4619625 h 6858000"/>
              <a:gd name="connsiteX98" fmla="*/ 2265594 w 2275119"/>
              <a:gd name="connsiteY98" fmla="*/ 4672013 h 6858000"/>
              <a:gd name="connsiteX99" fmla="*/ 2271944 w 2275119"/>
              <a:gd name="connsiteY99" fmla="*/ 4732338 h 6858000"/>
              <a:gd name="connsiteX100" fmla="*/ 2275119 w 2275119"/>
              <a:gd name="connsiteY100" fmla="*/ 4800600 h 6858000"/>
              <a:gd name="connsiteX101" fmla="*/ 2271944 w 2275119"/>
              <a:gd name="connsiteY101" fmla="*/ 4868863 h 6858000"/>
              <a:gd name="connsiteX102" fmla="*/ 2265594 w 2275119"/>
              <a:gd name="connsiteY102" fmla="*/ 4929188 h 6858000"/>
              <a:gd name="connsiteX103" fmla="*/ 2254482 w 2275119"/>
              <a:gd name="connsiteY103" fmla="*/ 4981575 h 6858000"/>
              <a:gd name="connsiteX104" fmla="*/ 2238607 w 2275119"/>
              <a:gd name="connsiteY104" fmla="*/ 5027613 h 6858000"/>
              <a:gd name="connsiteX105" fmla="*/ 2222732 w 2275119"/>
              <a:gd name="connsiteY105" fmla="*/ 5068888 h 6858000"/>
              <a:gd name="connsiteX106" fmla="*/ 2206857 w 2275119"/>
              <a:gd name="connsiteY106" fmla="*/ 5105400 h 6858000"/>
              <a:gd name="connsiteX107" fmla="*/ 2187807 w 2275119"/>
              <a:gd name="connsiteY107" fmla="*/ 5143500 h 6858000"/>
              <a:gd name="connsiteX108" fmla="*/ 2168757 w 2275119"/>
              <a:gd name="connsiteY108" fmla="*/ 5181600 h 6858000"/>
              <a:gd name="connsiteX109" fmla="*/ 2149707 w 2275119"/>
              <a:gd name="connsiteY109" fmla="*/ 5218113 h 6858000"/>
              <a:gd name="connsiteX110" fmla="*/ 2133832 w 2275119"/>
              <a:gd name="connsiteY110" fmla="*/ 5259388 h 6858000"/>
              <a:gd name="connsiteX111" fmla="*/ 2119544 w 2275119"/>
              <a:gd name="connsiteY111" fmla="*/ 5305425 h 6858000"/>
              <a:gd name="connsiteX112" fmla="*/ 2108432 w 2275119"/>
              <a:gd name="connsiteY112" fmla="*/ 5357813 h 6858000"/>
              <a:gd name="connsiteX113" fmla="*/ 2100494 w 2275119"/>
              <a:gd name="connsiteY113" fmla="*/ 5418138 h 6858000"/>
              <a:gd name="connsiteX114" fmla="*/ 2098907 w 2275119"/>
              <a:gd name="connsiteY114" fmla="*/ 5486400 h 6858000"/>
              <a:gd name="connsiteX115" fmla="*/ 2100494 w 2275119"/>
              <a:gd name="connsiteY115" fmla="*/ 5554663 h 6858000"/>
              <a:gd name="connsiteX116" fmla="*/ 2108432 w 2275119"/>
              <a:gd name="connsiteY116" fmla="*/ 5614988 h 6858000"/>
              <a:gd name="connsiteX117" fmla="*/ 2119544 w 2275119"/>
              <a:gd name="connsiteY117" fmla="*/ 5667375 h 6858000"/>
              <a:gd name="connsiteX118" fmla="*/ 2133832 w 2275119"/>
              <a:gd name="connsiteY118" fmla="*/ 5713413 h 6858000"/>
              <a:gd name="connsiteX119" fmla="*/ 2149707 w 2275119"/>
              <a:gd name="connsiteY119" fmla="*/ 5754688 h 6858000"/>
              <a:gd name="connsiteX120" fmla="*/ 2168757 w 2275119"/>
              <a:gd name="connsiteY120" fmla="*/ 5791200 h 6858000"/>
              <a:gd name="connsiteX121" fmla="*/ 2187807 w 2275119"/>
              <a:gd name="connsiteY121" fmla="*/ 5829300 h 6858000"/>
              <a:gd name="connsiteX122" fmla="*/ 2206857 w 2275119"/>
              <a:gd name="connsiteY122" fmla="*/ 5867400 h 6858000"/>
              <a:gd name="connsiteX123" fmla="*/ 2222732 w 2275119"/>
              <a:gd name="connsiteY123" fmla="*/ 5903913 h 6858000"/>
              <a:gd name="connsiteX124" fmla="*/ 2238607 w 2275119"/>
              <a:gd name="connsiteY124" fmla="*/ 5945188 h 6858000"/>
              <a:gd name="connsiteX125" fmla="*/ 2254482 w 2275119"/>
              <a:gd name="connsiteY125" fmla="*/ 5991225 h 6858000"/>
              <a:gd name="connsiteX126" fmla="*/ 2265594 w 2275119"/>
              <a:gd name="connsiteY126" fmla="*/ 6043613 h 6858000"/>
              <a:gd name="connsiteX127" fmla="*/ 2271944 w 2275119"/>
              <a:gd name="connsiteY127" fmla="*/ 6103938 h 6858000"/>
              <a:gd name="connsiteX128" fmla="*/ 2275119 w 2275119"/>
              <a:gd name="connsiteY128" fmla="*/ 6172200 h 6858000"/>
              <a:gd name="connsiteX129" fmla="*/ 2271944 w 2275119"/>
              <a:gd name="connsiteY129" fmla="*/ 6240463 h 6858000"/>
              <a:gd name="connsiteX130" fmla="*/ 2265594 w 2275119"/>
              <a:gd name="connsiteY130" fmla="*/ 6300788 h 6858000"/>
              <a:gd name="connsiteX131" fmla="*/ 2254482 w 2275119"/>
              <a:gd name="connsiteY131" fmla="*/ 6353175 h 6858000"/>
              <a:gd name="connsiteX132" fmla="*/ 2238607 w 2275119"/>
              <a:gd name="connsiteY132" fmla="*/ 6399213 h 6858000"/>
              <a:gd name="connsiteX133" fmla="*/ 2222732 w 2275119"/>
              <a:gd name="connsiteY133" fmla="*/ 6440488 h 6858000"/>
              <a:gd name="connsiteX134" fmla="*/ 2206857 w 2275119"/>
              <a:gd name="connsiteY134" fmla="*/ 6477000 h 6858000"/>
              <a:gd name="connsiteX135" fmla="*/ 2187807 w 2275119"/>
              <a:gd name="connsiteY135" fmla="*/ 6515100 h 6858000"/>
              <a:gd name="connsiteX136" fmla="*/ 2168757 w 2275119"/>
              <a:gd name="connsiteY136" fmla="*/ 6553200 h 6858000"/>
              <a:gd name="connsiteX137" fmla="*/ 2149707 w 2275119"/>
              <a:gd name="connsiteY137" fmla="*/ 6589713 h 6858000"/>
              <a:gd name="connsiteX138" fmla="*/ 2133832 w 2275119"/>
              <a:gd name="connsiteY138" fmla="*/ 6630988 h 6858000"/>
              <a:gd name="connsiteX139" fmla="*/ 2119544 w 2275119"/>
              <a:gd name="connsiteY139" fmla="*/ 6677025 h 6858000"/>
              <a:gd name="connsiteX140" fmla="*/ 2108432 w 2275119"/>
              <a:gd name="connsiteY140" fmla="*/ 6729413 h 6858000"/>
              <a:gd name="connsiteX141" fmla="*/ 2100494 w 2275119"/>
              <a:gd name="connsiteY141" fmla="*/ 6789738 h 6858000"/>
              <a:gd name="connsiteX142" fmla="*/ 2098907 w 2275119"/>
              <a:gd name="connsiteY142" fmla="*/ 6858000 h 6858000"/>
              <a:gd name="connsiteX143" fmla="*/ 1556068 w 2275119"/>
              <a:gd name="connsiteY143" fmla="*/ 6858000 h 6858000"/>
              <a:gd name="connsiteX144" fmla="*/ 1389294 w 2275119"/>
              <a:gd name="connsiteY144" fmla="*/ 6858000 h 6858000"/>
              <a:gd name="connsiteX145" fmla="*/ 0 w 2275119"/>
              <a:gd name="connsiteY14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2275119" h="6858000">
                <a:moveTo>
                  <a:pt x="0" y="0"/>
                </a:moveTo>
                <a:lnTo>
                  <a:pt x="1389294" y="0"/>
                </a:lnTo>
                <a:lnTo>
                  <a:pt x="1556068" y="0"/>
                </a:lnTo>
                <a:lnTo>
                  <a:pt x="2098907" y="0"/>
                </a:lnTo>
                <a:lnTo>
                  <a:pt x="2100494" y="68263"/>
                </a:lnTo>
                <a:lnTo>
                  <a:pt x="2108432" y="128588"/>
                </a:lnTo>
                <a:lnTo>
                  <a:pt x="2119544" y="180975"/>
                </a:lnTo>
                <a:lnTo>
                  <a:pt x="2133832" y="227013"/>
                </a:lnTo>
                <a:lnTo>
                  <a:pt x="2149707" y="268288"/>
                </a:lnTo>
                <a:lnTo>
                  <a:pt x="2168757" y="304800"/>
                </a:lnTo>
                <a:lnTo>
                  <a:pt x="2187807" y="342900"/>
                </a:lnTo>
                <a:lnTo>
                  <a:pt x="2206857" y="381000"/>
                </a:lnTo>
                <a:lnTo>
                  <a:pt x="2222732" y="417513"/>
                </a:lnTo>
                <a:lnTo>
                  <a:pt x="2238607" y="458788"/>
                </a:lnTo>
                <a:lnTo>
                  <a:pt x="2254482" y="504825"/>
                </a:lnTo>
                <a:lnTo>
                  <a:pt x="2265594" y="557213"/>
                </a:lnTo>
                <a:lnTo>
                  <a:pt x="2271944" y="617538"/>
                </a:lnTo>
                <a:lnTo>
                  <a:pt x="2275119" y="685800"/>
                </a:lnTo>
                <a:lnTo>
                  <a:pt x="2271944" y="754063"/>
                </a:lnTo>
                <a:lnTo>
                  <a:pt x="2265594" y="814388"/>
                </a:lnTo>
                <a:lnTo>
                  <a:pt x="2254482" y="866775"/>
                </a:lnTo>
                <a:lnTo>
                  <a:pt x="2238607" y="912813"/>
                </a:lnTo>
                <a:lnTo>
                  <a:pt x="2222732" y="954088"/>
                </a:lnTo>
                <a:lnTo>
                  <a:pt x="2206857" y="990600"/>
                </a:lnTo>
                <a:lnTo>
                  <a:pt x="2187807" y="1028700"/>
                </a:lnTo>
                <a:lnTo>
                  <a:pt x="2168757" y="1066800"/>
                </a:lnTo>
                <a:lnTo>
                  <a:pt x="2149707" y="1103313"/>
                </a:lnTo>
                <a:lnTo>
                  <a:pt x="2133832" y="1144588"/>
                </a:lnTo>
                <a:lnTo>
                  <a:pt x="2119544" y="1190625"/>
                </a:lnTo>
                <a:lnTo>
                  <a:pt x="2108432" y="1243013"/>
                </a:lnTo>
                <a:lnTo>
                  <a:pt x="2100494" y="1303338"/>
                </a:lnTo>
                <a:lnTo>
                  <a:pt x="2098907" y="1371600"/>
                </a:lnTo>
                <a:lnTo>
                  <a:pt x="2100494" y="1439863"/>
                </a:lnTo>
                <a:lnTo>
                  <a:pt x="2108432" y="1500188"/>
                </a:lnTo>
                <a:lnTo>
                  <a:pt x="2119544" y="1552575"/>
                </a:lnTo>
                <a:lnTo>
                  <a:pt x="2133832" y="1598613"/>
                </a:lnTo>
                <a:lnTo>
                  <a:pt x="2149707" y="1639888"/>
                </a:lnTo>
                <a:lnTo>
                  <a:pt x="2168757" y="1676400"/>
                </a:lnTo>
                <a:lnTo>
                  <a:pt x="2187807" y="1714500"/>
                </a:lnTo>
                <a:lnTo>
                  <a:pt x="2206857" y="1752600"/>
                </a:lnTo>
                <a:lnTo>
                  <a:pt x="2222732" y="1789113"/>
                </a:lnTo>
                <a:lnTo>
                  <a:pt x="2238607" y="1830388"/>
                </a:lnTo>
                <a:lnTo>
                  <a:pt x="2254482" y="1876425"/>
                </a:lnTo>
                <a:lnTo>
                  <a:pt x="2265594" y="1928813"/>
                </a:lnTo>
                <a:lnTo>
                  <a:pt x="2271944" y="1989138"/>
                </a:lnTo>
                <a:lnTo>
                  <a:pt x="2275119" y="2057400"/>
                </a:lnTo>
                <a:lnTo>
                  <a:pt x="2271944" y="2125663"/>
                </a:lnTo>
                <a:lnTo>
                  <a:pt x="2265594" y="2185988"/>
                </a:lnTo>
                <a:lnTo>
                  <a:pt x="2254482" y="2238375"/>
                </a:lnTo>
                <a:lnTo>
                  <a:pt x="2238607" y="2284413"/>
                </a:lnTo>
                <a:lnTo>
                  <a:pt x="2222732" y="2325688"/>
                </a:lnTo>
                <a:lnTo>
                  <a:pt x="2206857" y="2362200"/>
                </a:lnTo>
                <a:lnTo>
                  <a:pt x="2187807" y="2400300"/>
                </a:lnTo>
                <a:lnTo>
                  <a:pt x="2168757" y="2438400"/>
                </a:lnTo>
                <a:lnTo>
                  <a:pt x="2149707" y="2474913"/>
                </a:lnTo>
                <a:lnTo>
                  <a:pt x="2133832" y="2516188"/>
                </a:lnTo>
                <a:lnTo>
                  <a:pt x="2119544" y="2562225"/>
                </a:lnTo>
                <a:lnTo>
                  <a:pt x="2108432" y="2614613"/>
                </a:lnTo>
                <a:lnTo>
                  <a:pt x="2100494" y="2674938"/>
                </a:lnTo>
                <a:lnTo>
                  <a:pt x="2098907" y="2743200"/>
                </a:lnTo>
                <a:lnTo>
                  <a:pt x="2100494" y="2811463"/>
                </a:lnTo>
                <a:lnTo>
                  <a:pt x="2108432" y="2871788"/>
                </a:lnTo>
                <a:lnTo>
                  <a:pt x="2119544" y="2924175"/>
                </a:lnTo>
                <a:lnTo>
                  <a:pt x="2133832" y="2970213"/>
                </a:lnTo>
                <a:lnTo>
                  <a:pt x="2149707" y="3011488"/>
                </a:lnTo>
                <a:lnTo>
                  <a:pt x="2168757" y="3048000"/>
                </a:lnTo>
                <a:lnTo>
                  <a:pt x="2187807" y="3086100"/>
                </a:lnTo>
                <a:lnTo>
                  <a:pt x="2206857" y="3124200"/>
                </a:lnTo>
                <a:lnTo>
                  <a:pt x="2222732" y="3160713"/>
                </a:lnTo>
                <a:lnTo>
                  <a:pt x="2238607" y="3201988"/>
                </a:lnTo>
                <a:lnTo>
                  <a:pt x="2254482" y="3248025"/>
                </a:lnTo>
                <a:lnTo>
                  <a:pt x="2265594" y="3300413"/>
                </a:lnTo>
                <a:lnTo>
                  <a:pt x="2271944" y="3360738"/>
                </a:lnTo>
                <a:lnTo>
                  <a:pt x="2275119" y="3427413"/>
                </a:lnTo>
                <a:lnTo>
                  <a:pt x="2271944" y="3497263"/>
                </a:lnTo>
                <a:lnTo>
                  <a:pt x="2265594" y="3557588"/>
                </a:lnTo>
                <a:lnTo>
                  <a:pt x="2254482" y="3609975"/>
                </a:lnTo>
                <a:lnTo>
                  <a:pt x="2238607" y="3656013"/>
                </a:lnTo>
                <a:lnTo>
                  <a:pt x="2222732" y="3697288"/>
                </a:lnTo>
                <a:lnTo>
                  <a:pt x="2206857" y="3733800"/>
                </a:lnTo>
                <a:lnTo>
                  <a:pt x="2187807" y="3771900"/>
                </a:lnTo>
                <a:lnTo>
                  <a:pt x="2168757" y="3810000"/>
                </a:lnTo>
                <a:lnTo>
                  <a:pt x="2149707" y="3846513"/>
                </a:lnTo>
                <a:lnTo>
                  <a:pt x="2133832" y="3887788"/>
                </a:lnTo>
                <a:lnTo>
                  <a:pt x="2119544" y="3933825"/>
                </a:lnTo>
                <a:lnTo>
                  <a:pt x="2108432" y="3986213"/>
                </a:lnTo>
                <a:lnTo>
                  <a:pt x="2100494" y="4046538"/>
                </a:lnTo>
                <a:lnTo>
                  <a:pt x="2098907" y="4114800"/>
                </a:lnTo>
                <a:lnTo>
                  <a:pt x="2100494" y="4183063"/>
                </a:lnTo>
                <a:lnTo>
                  <a:pt x="2108432" y="4243388"/>
                </a:lnTo>
                <a:lnTo>
                  <a:pt x="2119544" y="4295775"/>
                </a:lnTo>
                <a:lnTo>
                  <a:pt x="2133832" y="4341813"/>
                </a:lnTo>
                <a:lnTo>
                  <a:pt x="2149707" y="4383088"/>
                </a:lnTo>
                <a:lnTo>
                  <a:pt x="2168757" y="4419600"/>
                </a:lnTo>
                <a:lnTo>
                  <a:pt x="2206857" y="4495800"/>
                </a:lnTo>
                <a:lnTo>
                  <a:pt x="2222732" y="4532313"/>
                </a:lnTo>
                <a:lnTo>
                  <a:pt x="2238607" y="4573588"/>
                </a:lnTo>
                <a:lnTo>
                  <a:pt x="2254482" y="4619625"/>
                </a:lnTo>
                <a:lnTo>
                  <a:pt x="2265594" y="4672013"/>
                </a:lnTo>
                <a:lnTo>
                  <a:pt x="2271944" y="4732338"/>
                </a:lnTo>
                <a:lnTo>
                  <a:pt x="2275119" y="4800600"/>
                </a:lnTo>
                <a:lnTo>
                  <a:pt x="2271944" y="4868863"/>
                </a:lnTo>
                <a:lnTo>
                  <a:pt x="2265594" y="4929188"/>
                </a:lnTo>
                <a:lnTo>
                  <a:pt x="2254482" y="4981575"/>
                </a:lnTo>
                <a:lnTo>
                  <a:pt x="2238607" y="5027613"/>
                </a:lnTo>
                <a:lnTo>
                  <a:pt x="2222732" y="5068888"/>
                </a:lnTo>
                <a:lnTo>
                  <a:pt x="2206857" y="5105400"/>
                </a:lnTo>
                <a:lnTo>
                  <a:pt x="2187807" y="5143500"/>
                </a:lnTo>
                <a:lnTo>
                  <a:pt x="2168757" y="5181600"/>
                </a:lnTo>
                <a:lnTo>
                  <a:pt x="2149707" y="5218113"/>
                </a:lnTo>
                <a:lnTo>
                  <a:pt x="2133832" y="5259388"/>
                </a:lnTo>
                <a:lnTo>
                  <a:pt x="2119544" y="5305425"/>
                </a:lnTo>
                <a:lnTo>
                  <a:pt x="2108432" y="5357813"/>
                </a:lnTo>
                <a:lnTo>
                  <a:pt x="2100494" y="5418138"/>
                </a:lnTo>
                <a:lnTo>
                  <a:pt x="2098907" y="5486400"/>
                </a:lnTo>
                <a:lnTo>
                  <a:pt x="2100494" y="5554663"/>
                </a:lnTo>
                <a:lnTo>
                  <a:pt x="2108432" y="5614988"/>
                </a:lnTo>
                <a:lnTo>
                  <a:pt x="2119544" y="5667375"/>
                </a:lnTo>
                <a:lnTo>
                  <a:pt x="2133832" y="5713413"/>
                </a:lnTo>
                <a:lnTo>
                  <a:pt x="2149707" y="5754688"/>
                </a:lnTo>
                <a:lnTo>
                  <a:pt x="2168757" y="5791200"/>
                </a:lnTo>
                <a:lnTo>
                  <a:pt x="2187807" y="5829300"/>
                </a:lnTo>
                <a:lnTo>
                  <a:pt x="2206857" y="5867400"/>
                </a:lnTo>
                <a:lnTo>
                  <a:pt x="2222732" y="5903913"/>
                </a:lnTo>
                <a:lnTo>
                  <a:pt x="2238607" y="5945188"/>
                </a:lnTo>
                <a:lnTo>
                  <a:pt x="2254482" y="5991225"/>
                </a:lnTo>
                <a:lnTo>
                  <a:pt x="2265594" y="6043613"/>
                </a:lnTo>
                <a:lnTo>
                  <a:pt x="2271944" y="6103938"/>
                </a:lnTo>
                <a:lnTo>
                  <a:pt x="2275119" y="6172200"/>
                </a:lnTo>
                <a:lnTo>
                  <a:pt x="2271944" y="6240463"/>
                </a:lnTo>
                <a:lnTo>
                  <a:pt x="2265594" y="6300788"/>
                </a:lnTo>
                <a:lnTo>
                  <a:pt x="2254482" y="6353175"/>
                </a:lnTo>
                <a:lnTo>
                  <a:pt x="2238607" y="6399213"/>
                </a:lnTo>
                <a:lnTo>
                  <a:pt x="2222732" y="6440488"/>
                </a:lnTo>
                <a:lnTo>
                  <a:pt x="2206857" y="6477000"/>
                </a:lnTo>
                <a:lnTo>
                  <a:pt x="2187807" y="6515100"/>
                </a:lnTo>
                <a:lnTo>
                  <a:pt x="2168757" y="6553200"/>
                </a:lnTo>
                <a:lnTo>
                  <a:pt x="2149707" y="6589713"/>
                </a:lnTo>
                <a:lnTo>
                  <a:pt x="2133832" y="6630988"/>
                </a:lnTo>
                <a:lnTo>
                  <a:pt x="2119544" y="6677025"/>
                </a:lnTo>
                <a:lnTo>
                  <a:pt x="2108432" y="6729413"/>
                </a:lnTo>
                <a:lnTo>
                  <a:pt x="2100494" y="6789738"/>
                </a:lnTo>
                <a:lnTo>
                  <a:pt x="2098907" y="6858000"/>
                </a:lnTo>
                <a:lnTo>
                  <a:pt x="1556068" y="6858000"/>
                </a:lnTo>
                <a:lnTo>
                  <a:pt x="138929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18444" name="Rectangle 18443">
            <a:extLst>
              <a:ext uri="{FF2B5EF4-FFF2-40B4-BE49-F238E27FC236}">
                <a16:creationId xmlns:a16="http://schemas.microsoft.com/office/drawing/2014/main" id="{A3AE1F77-1EC8-47BA-A381-B6618A2FCD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DF78E0C-7325-9563-70DC-F737EF07BA1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71700" y="2178528"/>
            <a:ext cx="6400800" cy="3701065"/>
          </a:xfrm>
        </p:spPr>
        <p:txBody>
          <a:bodyPr>
            <a:normAutofit/>
          </a:bodyPr>
          <a:lstStyle/>
          <a:p>
            <a:pPr eaLnBrk="1" hangingPunct="1"/>
            <a:r>
              <a:rPr lang="hu-HU" altLang="hu-HU" dirty="0"/>
              <a:t>Összefoglalva: webszolgáltatás lehet bármilyen szolgáltatás amely:</a:t>
            </a:r>
          </a:p>
          <a:p>
            <a:pPr lvl="1" eaLnBrk="1" hangingPunct="1"/>
            <a:r>
              <a:rPr lang="hu-HU" altLang="hu-HU" dirty="0"/>
              <a:t>hálózaton keresztül elérhető</a:t>
            </a:r>
          </a:p>
          <a:p>
            <a:pPr lvl="1" eaLnBrk="1" hangingPunct="1"/>
            <a:r>
              <a:rPr lang="hu-HU" altLang="hu-HU" dirty="0"/>
              <a:t>XML/JSON nyelven kommunikál</a:t>
            </a:r>
          </a:p>
          <a:p>
            <a:pPr lvl="1" eaLnBrk="1" hangingPunct="1"/>
            <a:r>
              <a:rPr lang="hu-HU" altLang="hu-HU" dirty="0"/>
              <a:t>operációsrendszer és programozási nyelv független</a:t>
            </a:r>
          </a:p>
          <a:p>
            <a:pPr lvl="1" eaLnBrk="1" hangingPunct="1"/>
            <a:r>
              <a:rPr lang="hu-HU" altLang="hu-HU" dirty="0"/>
              <a:t>leírható az XML/JSON nyelvezete által</a:t>
            </a:r>
          </a:p>
          <a:p>
            <a:pPr lvl="1" eaLnBrk="1" hangingPunct="1"/>
            <a:r>
              <a:rPr lang="hu-HU" altLang="hu-HU" dirty="0"/>
              <a:t>felkutatható egy egyszerű mechanizmus segítségével</a:t>
            </a:r>
          </a:p>
          <a:p>
            <a:pPr lvl="1" eaLnBrk="1" hangingPunct="1"/>
            <a:endParaRPr lang="en-US" altLang="hu-H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Jelvény">
  <a:themeElements>
    <a:clrScheme name="Zöld–sárga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Jelvény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Jelvény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-té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Jelvény</Template>
  <TotalTime>429</TotalTime>
  <Words>1926</Words>
  <Application>Microsoft Office PowerPoint</Application>
  <PresentationFormat>Diavetítés a képernyőre (4:3 oldalarány)</PresentationFormat>
  <Paragraphs>194</Paragraphs>
  <Slides>20</Slides>
  <Notes>9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7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20</vt:i4>
      </vt:variant>
    </vt:vector>
  </HeadingPairs>
  <TitlesOfParts>
    <vt:vector size="28" baseType="lpstr">
      <vt:lpstr>Arial</vt:lpstr>
      <vt:lpstr>Calibri</vt:lpstr>
      <vt:lpstr>Calibri Light</vt:lpstr>
      <vt:lpstr>Gill Sans MT</vt:lpstr>
      <vt:lpstr>Impact</vt:lpstr>
      <vt:lpstr>Söhne</vt:lpstr>
      <vt:lpstr>Tahoma</vt:lpstr>
      <vt:lpstr>Jelvény</vt:lpstr>
      <vt:lpstr>Web-szolgáltatások</vt:lpstr>
      <vt:lpstr>Webszolgáltatások</vt:lpstr>
      <vt:lpstr>Webszolgáltatások</vt:lpstr>
      <vt:lpstr>Webszolgáltatások</vt:lpstr>
      <vt:lpstr>Webszolgáltatások</vt:lpstr>
      <vt:lpstr>Webszolgáltatások tulajdonságai</vt:lpstr>
      <vt:lpstr>Webszolgáltatások tulajdonságai</vt:lpstr>
      <vt:lpstr>Webszolgáltatások előnyei</vt:lpstr>
      <vt:lpstr>Webszolgáltatások</vt:lpstr>
      <vt:lpstr>Embercentrikus web</vt:lpstr>
      <vt:lpstr>Automatizált web</vt:lpstr>
      <vt:lpstr>Automatizált web</vt:lpstr>
      <vt:lpstr>E-kereskedelem</vt:lpstr>
      <vt:lpstr>XML-RPC</vt:lpstr>
      <vt:lpstr>XML-RPC adatmodell</vt:lpstr>
      <vt:lpstr>XML-RPC adatmodell</vt:lpstr>
      <vt:lpstr>XML-RPC adatmodell</vt:lpstr>
      <vt:lpstr>XML-RPC kérés</vt:lpstr>
      <vt:lpstr>XML-RPC válasz</vt:lpstr>
      <vt:lpstr>XML-RPC válasz</vt:lpstr>
    </vt:vector>
  </TitlesOfParts>
  <Company>AITME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Számítógépes vállalatirányítás 2. előadás</dc:title>
  <dc:creator>AITME</dc:creator>
  <cp:lastModifiedBy>Szabó Martin</cp:lastModifiedBy>
  <cp:revision>29</cp:revision>
  <dcterms:created xsi:type="dcterms:W3CDTF">2004-03-02T07:49:52Z</dcterms:created>
  <dcterms:modified xsi:type="dcterms:W3CDTF">2026-03-15T11:33:18Z</dcterms:modified>
</cp:coreProperties>
</file>