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Lst>
  <p:notesMasterIdLst>
    <p:notesMasterId r:id="rId19"/>
  </p:notesMasterIdLst>
  <p:sldIdLst>
    <p:sldId id="257" r:id="rId2"/>
    <p:sldId id="258" r:id="rId3"/>
    <p:sldId id="272" r:id="rId4"/>
    <p:sldId id="261" r:id="rId5"/>
    <p:sldId id="260" r:id="rId6"/>
    <p:sldId id="277" r:id="rId7"/>
    <p:sldId id="262" r:id="rId8"/>
    <p:sldId id="263" r:id="rId9"/>
    <p:sldId id="264" r:id="rId10"/>
    <p:sldId id="266" r:id="rId11"/>
    <p:sldId id="273" r:id="rId12"/>
    <p:sldId id="274" r:id="rId13"/>
    <p:sldId id="275" r:id="rId14"/>
    <p:sldId id="276" r:id="rId15"/>
    <p:sldId id="269" r:id="rId16"/>
    <p:sldId id="270" r:id="rId17"/>
    <p:sldId id="271" r:id="rId1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2881" autoAdjust="0"/>
  </p:normalViewPr>
  <p:slideViewPr>
    <p:cSldViewPr>
      <p:cViewPr varScale="1">
        <p:scale>
          <a:sx n="80" d="100"/>
          <a:sy n="80" d="100"/>
        </p:scale>
        <p:origin x="2514"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21C94B56-318D-CAE0-6CF4-B27419E812FB}"/>
              </a:ext>
            </a:extLst>
          </p:cNvPr>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endParaRPr lang="en-US" altLang="hu-HU"/>
          </a:p>
        </p:txBody>
      </p:sp>
      <p:sp>
        <p:nvSpPr>
          <p:cNvPr id="4099" name="Rectangle 3">
            <a:extLst>
              <a:ext uri="{FF2B5EF4-FFF2-40B4-BE49-F238E27FC236}">
                <a16:creationId xmlns:a16="http://schemas.microsoft.com/office/drawing/2014/main" id="{A313C4F0-2060-B7D8-1AB4-437492C1B922}"/>
              </a:ext>
            </a:extLst>
          </p:cNvPr>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en-US" altLang="hu-HU"/>
          </a:p>
        </p:txBody>
      </p:sp>
      <p:sp>
        <p:nvSpPr>
          <p:cNvPr id="4100" name="Rectangle 4">
            <a:extLst>
              <a:ext uri="{FF2B5EF4-FFF2-40B4-BE49-F238E27FC236}">
                <a16:creationId xmlns:a16="http://schemas.microsoft.com/office/drawing/2014/main" id="{E7E0A420-0BAF-DBE9-0D9F-15DEA690D83B}"/>
              </a:ext>
            </a:extLst>
          </p:cNvPr>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4101" name="Rectangle 5">
            <a:extLst>
              <a:ext uri="{FF2B5EF4-FFF2-40B4-BE49-F238E27FC236}">
                <a16:creationId xmlns:a16="http://schemas.microsoft.com/office/drawing/2014/main" id="{61535996-A7D6-10A2-1092-ABD6C96C2F79}"/>
              </a:ext>
            </a:extLst>
          </p:cNvPr>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hu-HU"/>
              <a:t>Mintaszöveg szerkesztése</a:t>
            </a:r>
          </a:p>
          <a:p>
            <a:pPr lvl="1"/>
            <a:r>
              <a:rPr lang="en-US" altLang="hu-HU"/>
              <a:t>Második szint</a:t>
            </a:r>
          </a:p>
          <a:p>
            <a:pPr lvl="2"/>
            <a:r>
              <a:rPr lang="en-US" altLang="hu-HU"/>
              <a:t>Harmadik szint</a:t>
            </a:r>
          </a:p>
          <a:p>
            <a:pPr lvl="3"/>
            <a:r>
              <a:rPr lang="en-US" altLang="hu-HU"/>
              <a:t>Negyedik szint</a:t>
            </a:r>
          </a:p>
          <a:p>
            <a:pPr lvl="4"/>
            <a:r>
              <a:rPr lang="en-US" altLang="hu-HU"/>
              <a:t>Ötödik szint</a:t>
            </a:r>
          </a:p>
        </p:txBody>
      </p:sp>
      <p:sp>
        <p:nvSpPr>
          <p:cNvPr id="4102" name="Rectangle 6">
            <a:extLst>
              <a:ext uri="{FF2B5EF4-FFF2-40B4-BE49-F238E27FC236}">
                <a16:creationId xmlns:a16="http://schemas.microsoft.com/office/drawing/2014/main" id="{4311D115-A01E-2FC6-5C59-6705BC26D29E}"/>
              </a:ext>
            </a:extLst>
          </p:cNvPr>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endParaRPr lang="en-US" altLang="hu-HU"/>
          </a:p>
        </p:txBody>
      </p:sp>
      <p:sp>
        <p:nvSpPr>
          <p:cNvPr id="4103" name="Rectangle 7">
            <a:extLst>
              <a:ext uri="{FF2B5EF4-FFF2-40B4-BE49-F238E27FC236}">
                <a16:creationId xmlns:a16="http://schemas.microsoft.com/office/drawing/2014/main" id="{B0F9AC92-BF52-D9AB-5D9B-A78F316E8867}"/>
              </a:ext>
            </a:extLst>
          </p:cNvPr>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26FFC614-A539-4599-AB60-73E748D2F5A7}" type="slidenum">
              <a:rPr lang="en-US" altLang="hu-HU"/>
              <a:pPr/>
              <a:t>‹#›</a:t>
            </a:fld>
            <a:endParaRPr lang="en-US" altLang="hu-HU"/>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anose="020B0604020202020204" pitchFamily="34" charset="0"/>
        <a:ea typeface="+mn-ea"/>
        <a:cs typeface="+mn-cs"/>
      </a:defRPr>
    </a:lvl1pPr>
    <a:lvl2pPr marL="457200" algn="l" rtl="0" fontAlgn="base">
      <a:spcBef>
        <a:spcPct val="30000"/>
      </a:spcBef>
      <a:spcAft>
        <a:spcPct val="0"/>
      </a:spcAft>
      <a:defRPr sz="1200" kern="1200">
        <a:solidFill>
          <a:schemeClr val="tx1"/>
        </a:solidFill>
        <a:latin typeface="Arial" panose="020B0604020202020204" pitchFamily="34" charset="0"/>
        <a:ea typeface="+mn-ea"/>
        <a:cs typeface="+mn-cs"/>
      </a:defRPr>
    </a:lvl2pPr>
    <a:lvl3pPr marL="914400" algn="l" rtl="0" fontAlgn="base">
      <a:spcBef>
        <a:spcPct val="30000"/>
      </a:spcBef>
      <a:spcAft>
        <a:spcPct val="0"/>
      </a:spcAft>
      <a:defRPr sz="1200" kern="1200">
        <a:solidFill>
          <a:schemeClr val="tx1"/>
        </a:solidFill>
        <a:latin typeface="Arial" panose="020B0604020202020204" pitchFamily="34" charset="0"/>
        <a:ea typeface="+mn-ea"/>
        <a:cs typeface="+mn-cs"/>
      </a:defRPr>
    </a:lvl3pPr>
    <a:lvl4pPr marL="1371600" algn="l" rtl="0" fontAlgn="base">
      <a:spcBef>
        <a:spcPct val="30000"/>
      </a:spcBef>
      <a:spcAft>
        <a:spcPct val="0"/>
      </a:spcAft>
      <a:defRPr sz="1200" kern="1200">
        <a:solidFill>
          <a:schemeClr val="tx1"/>
        </a:solidFill>
        <a:latin typeface="Arial" panose="020B0604020202020204" pitchFamily="34" charset="0"/>
        <a:ea typeface="+mn-ea"/>
        <a:cs typeface="+mn-cs"/>
      </a:defRPr>
    </a:lvl4pPr>
    <a:lvl5pPr marL="1828800" algn="l" rtl="0" fontAlgn="base">
      <a:spcBef>
        <a:spcPct val="30000"/>
      </a:spcBef>
      <a:spcAft>
        <a:spcPct val="0"/>
      </a:spcAft>
      <a:defRPr sz="1200" kern="1200">
        <a:solidFill>
          <a:schemeClr val="tx1"/>
        </a:solidFill>
        <a:latin typeface="Arial" panose="020B0604020202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BF8FF0FE-834A-292A-5BAB-B349A3A0EF8B}"/>
              </a:ext>
            </a:extLst>
          </p:cNvPr>
          <p:cNvSpPr>
            <a:spLocks noGrp="1" noChangeArrowheads="1"/>
          </p:cNvSpPr>
          <p:nvPr>
            <p:ph type="sldNum" sz="quarter" idx="5"/>
          </p:nvPr>
        </p:nvSpPr>
        <p:spPr>
          <a:ln/>
        </p:spPr>
        <p:txBody>
          <a:bodyPr/>
          <a:lstStyle/>
          <a:p>
            <a:fld id="{177B888F-857C-41B8-9FE9-33A88B237F00}" type="slidenum">
              <a:rPr lang="en-US" altLang="hu-HU"/>
              <a:pPr/>
              <a:t>1</a:t>
            </a:fld>
            <a:endParaRPr lang="en-US" altLang="hu-HU"/>
          </a:p>
        </p:txBody>
      </p:sp>
      <p:sp>
        <p:nvSpPr>
          <p:cNvPr id="5122" name="Rectangle 2">
            <a:extLst>
              <a:ext uri="{FF2B5EF4-FFF2-40B4-BE49-F238E27FC236}">
                <a16:creationId xmlns:a16="http://schemas.microsoft.com/office/drawing/2014/main" id="{929CD0D5-D670-0954-0337-9019F50088E4}"/>
              </a:ext>
            </a:extLst>
          </p:cNvPr>
          <p:cNvSpPr>
            <a:spLocks noGrp="1" noRot="1" noChangeAspect="1" noChangeArrowheads="1" noTextEdit="1"/>
          </p:cNvSpPr>
          <p:nvPr>
            <p:ph type="sldImg"/>
          </p:nvPr>
        </p:nvSpPr>
        <p:spPr>
          <a:ln/>
        </p:spPr>
      </p:sp>
      <p:sp>
        <p:nvSpPr>
          <p:cNvPr id="5123" name="Rectangle 3">
            <a:extLst>
              <a:ext uri="{FF2B5EF4-FFF2-40B4-BE49-F238E27FC236}">
                <a16:creationId xmlns:a16="http://schemas.microsoft.com/office/drawing/2014/main" id="{9AB41BF9-CFF5-A0C5-AB3C-49CD6DAAB88B}"/>
              </a:ext>
            </a:extLst>
          </p:cNvPr>
          <p:cNvSpPr>
            <a:spLocks noGrp="1" noChangeArrowheads="1"/>
          </p:cNvSpPr>
          <p:nvPr>
            <p:ph type="body" idx="1"/>
          </p:nvPr>
        </p:nvSpPr>
        <p:spPr/>
        <p:txBody>
          <a:bodyPr/>
          <a:lstStyle/>
          <a:p>
            <a:endParaRPr lang="hu-HU" altLang="hu-HU"/>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FA4FF4A7-058B-3953-957B-38A88C7B43B5}"/>
              </a:ext>
            </a:extLst>
          </p:cNvPr>
          <p:cNvSpPr>
            <a:spLocks noGrp="1" noChangeArrowheads="1"/>
          </p:cNvSpPr>
          <p:nvPr>
            <p:ph type="sldNum" sz="quarter" idx="5"/>
          </p:nvPr>
        </p:nvSpPr>
        <p:spPr>
          <a:ln/>
        </p:spPr>
        <p:txBody>
          <a:bodyPr/>
          <a:lstStyle/>
          <a:p>
            <a:fld id="{C8A6DC30-2269-45F3-B750-A396E686CFA5}" type="slidenum">
              <a:rPr lang="en-US" altLang="hu-HU"/>
              <a:pPr/>
              <a:t>2</a:t>
            </a:fld>
            <a:endParaRPr lang="en-US" altLang="hu-HU"/>
          </a:p>
        </p:txBody>
      </p:sp>
      <p:sp>
        <p:nvSpPr>
          <p:cNvPr id="7170" name="Rectangle 2">
            <a:extLst>
              <a:ext uri="{FF2B5EF4-FFF2-40B4-BE49-F238E27FC236}">
                <a16:creationId xmlns:a16="http://schemas.microsoft.com/office/drawing/2014/main" id="{722DA0F9-F2E5-E3AD-10F1-86A9BFE2ABC1}"/>
              </a:ext>
            </a:extLst>
          </p:cNvPr>
          <p:cNvSpPr>
            <a:spLocks noGrp="1" noRot="1" noChangeAspect="1" noChangeArrowheads="1" noTextEdit="1"/>
          </p:cNvSpPr>
          <p:nvPr>
            <p:ph type="sldImg"/>
          </p:nvPr>
        </p:nvSpPr>
        <p:spPr>
          <a:ln/>
        </p:spPr>
      </p:sp>
      <p:sp>
        <p:nvSpPr>
          <p:cNvPr id="7171" name="Rectangle 3">
            <a:extLst>
              <a:ext uri="{FF2B5EF4-FFF2-40B4-BE49-F238E27FC236}">
                <a16:creationId xmlns:a16="http://schemas.microsoft.com/office/drawing/2014/main" id="{269FF73E-D682-D05E-B140-F618D5981C54}"/>
              </a:ext>
            </a:extLst>
          </p:cNvPr>
          <p:cNvSpPr>
            <a:spLocks noGrp="1" noChangeArrowheads="1"/>
          </p:cNvSpPr>
          <p:nvPr>
            <p:ph type="body" idx="1"/>
          </p:nvPr>
        </p:nvSpPr>
        <p:spPr/>
        <p:txBody>
          <a:bodyPr/>
          <a:lstStyle/>
          <a:p>
            <a:pPr algn="l"/>
            <a:r>
              <a:rPr lang="hu-HU" b="0" i="0" dirty="0">
                <a:solidFill>
                  <a:srgbClr val="ECECEC"/>
                </a:solidFill>
                <a:effectLst/>
                <a:highlight>
                  <a:srgbClr val="212121"/>
                </a:highlight>
                <a:latin typeface="Söhne"/>
              </a:rPr>
              <a:t>Napjainkban hihetetlen mennyiségű adatot generál az emberiség, és az adatbányászat segítségével ebben a rengeteg információban értékes összefüggéseket és mintákat találhatunk. De hogyan történik mindez?</a:t>
            </a:r>
          </a:p>
          <a:p>
            <a:pPr algn="l"/>
            <a:r>
              <a:rPr lang="hu-HU" b="0" i="0" dirty="0">
                <a:solidFill>
                  <a:srgbClr val="ECECEC"/>
                </a:solidFill>
                <a:effectLst/>
                <a:highlight>
                  <a:srgbClr val="212121"/>
                </a:highlight>
                <a:latin typeface="Söhne"/>
              </a:rPr>
              <a:t>Az adatbányászat olyan módszerek és technikák összessége, amelyek célja az értékes, ám rejtett vagy implicit információk felderítése nagy adatbázisokból. Ezek a módszerek a statisztika és a gépi tanulás elméletén alapulnak (a statisztika és a gépi tanulás elméletei együttműködnek: a statisztika segít az adatok elemzésében és a minták azonosításában, míg a gépi tanulás segítségével az algoritmusok képesek ezeket a mintákat megtanulni és modellezni, hogy </a:t>
            </a:r>
            <a:r>
              <a:rPr lang="hu-HU" b="0" i="0" dirty="0" err="1">
                <a:solidFill>
                  <a:srgbClr val="ECECEC"/>
                </a:solidFill>
                <a:effectLst/>
                <a:highlight>
                  <a:srgbClr val="212121"/>
                </a:highlight>
                <a:latin typeface="Söhne"/>
              </a:rPr>
              <a:t>előrejelezzék</a:t>
            </a:r>
            <a:r>
              <a:rPr lang="hu-HU" b="0" i="0" dirty="0">
                <a:solidFill>
                  <a:srgbClr val="ECECEC"/>
                </a:solidFill>
                <a:effectLst/>
                <a:highlight>
                  <a:srgbClr val="212121"/>
                </a:highlight>
                <a:latin typeface="Söhne"/>
              </a:rPr>
              <a:t> a jövőbeli eseményeket). </a:t>
            </a:r>
          </a:p>
          <a:p>
            <a:pPr algn="l"/>
            <a:endParaRPr lang="hu-HU" b="0" i="0" dirty="0">
              <a:solidFill>
                <a:srgbClr val="ECECEC"/>
              </a:solidFill>
              <a:effectLst/>
              <a:highlight>
                <a:srgbClr val="212121"/>
              </a:highlight>
              <a:latin typeface="Söhne"/>
            </a:endParaRPr>
          </a:p>
          <a:p>
            <a:pPr algn="l"/>
            <a:r>
              <a:rPr lang="hu-HU" b="0" i="0" dirty="0">
                <a:solidFill>
                  <a:srgbClr val="ECECEC"/>
                </a:solidFill>
                <a:effectLst/>
                <a:highlight>
                  <a:srgbClr val="212121"/>
                </a:highlight>
                <a:latin typeface="Söhne"/>
              </a:rPr>
              <a:t>Miért vált különösen fontossá az adatbányászat? Az egyik mozgatórugója ennek a fejlődésnek a nagy adatmennyiség, amely napról napra növekszik. Emellett a gyors hardver és az új elméleti módszerek megjelenése is hatalmas lendületet adott ennek a területnek.</a:t>
            </a:r>
          </a:p>
          <a:p>
            <a:pPr algn="l"/>
            <a:r>
              <a:rPr lang="hu-HU" b="0" i="0" dirty="0">
                <a:solidFill>
                  <a:srgbClr val="ECECEC"/>
                </a:solidFill>
                <a:effectLst/>
                <a:highlight>
                  <a:srgbClr val="212121"/>
                </a:highlight>
                <a:latin typeface="Söhne"/>
              </a:rPr>
              <a:t>Ahogy haladunk tovább a prezentáció során, részletesebben is megvizsgáljuk majd az adatbányászat módszereit és alkalmazási területeit. Most pedig nézzünk egy példát, hogyan is működhet mindez a gyakorlatban."</a:t>
            </a:r>
          </a:p>
          <a:p>
            <a:endParaRPr lang="hu-HU" altLang="hu-HU" dirty="0"/>
          </a:p>
          <a:p>
            <a:pPr algn="l"/>
            <a:r>
              <a:rPr lang="hu-HU" b="0" i="0" dirty="0">
                <a:solidFill>
                  <a:srgbClr val="ECECEC"/>
                </a:solidFill>
                <a:effectLst/>
                <a:highlight>
                  <a:srgbClr val="212121"/>
                </a:highlight>
                <a:latin typeface="Söhne"/>
              </a:rPr>
              <a:t>Gondoljunk bele abba a helyzetbe, hogy egy banknak fontos feladata van: meghatározni az általa kibocsátott hitelkonstrukciók kockázatát annak érdekében, hogy megfelelő döntéseket hozhasson az ügyfelekkel kapcsolatban. Ehhez az elmúlt években felhalmozott adatokat használhatjuk fel.</a:t>
            </a:r>
          </a:p>
          <a:p>
            <a:pPr algn="l"/>
            <a:r>
              <a:rPr lang="hu-HU" b="0" i="0" dirty="0">
                <a:solidFill>
                  <a:srgbClr val="ECECEC"/>
                </a:solidFill>
                <a:effectLst/>
                <a:highlight>
                  <a:srgbClr val="212121"/>
                </a:highlight>
                <a:latin typeface="Söhne"/>
              </a:rPr>
              <a:t>Először is, az adatokat összegyűjtjük és előkészítjük az elemzésre. Ezek az adatok tartalmazhatják például az ügyfelek korát, jövedelmét, hitelhez kapcsolódó korábbi történetét, a hitelösszeg nagyságát, a törlesztés időtartamát és sok más olyan változót, amelyek befolyásolhatják a hitel visszafizetésének valószínűségét.</a:t>
            </a:r>
          </a:p>
          <a:p>
            <a:pPr algn="l"/>
            <a:r>
              <a:rPr lang="hu-HU" b="0" i="0" dirty="0">
                <a:solidFill>
                  <a:srgbClr val="ECECEC"/>
                </a:solidFill>
                <a:effectLst/>
                <a:highlight>
                  <a:srgbClr val="212121"/>
                </a:highlight>
                <a:latin typeface="Söhne"/>
              </a:rPr>
              <a:t>Ezután alkalmazhatunk különféle adatbányászati technikákat, például gépi tanulási algoritmusokat. Ezek az algoritmusok megvizsgálják az adatokat, és az azokban rejlő mintákból és összefüggésekből készítenek modelleket. Ezek a modellek aztán képesek </a:t>
            </a:r>
            <a:r>
              <a:rPr lang="hu-HU" b="0" i="0" dirty="0" err="1">
                <a:solidFill>
                  <a:srgbClr val="ECECEC"/>
                </a:solidFill>
                <a:effectLst/>
                <a:highlight>
                  <a:srgbClr val="212121"/>
                </a:highlight>
                <a:latin typeface="Söhne"/>
              </a:rPr>
              <a:t>előrejelezni</a:t>
            </a:r>
            <a:r>
              <a:rPr lang="hu-HU" b="0" i="0" dirty="0">
                <a:solidFill>
                  <a:srgbClr val="ECECEC"/>
                </a:solidFill>
                <a:effectLst/>
                <a:highlight>
                  <a:srgbClr val="212121"/>
                </a:highlight>
                <a:latin typeface="Söhne"/>
              </a:rPr>
              <a:t>, hogy egy adott ügyfél milyen valószínűséggel fogja visszafizetni a hitelét, vagy milyen kockázati szinttel rendelkezik.</a:t>
            </a:r>
          </a:p>
          <a:p>
            <a:pPr algn="l"/>
            <a:r>
              <a:rPr lang="hu-HU" b="0" i="0" dirty="0">
                <a:solidFill>
                  <a:srgbClr val="ECECEC"/>
                </a:solidFill>
                <a:effectLst/>
                <a:highlight>
                  <a:srgbClr val="212121"/>
                </a:highlight>
                <a:latin typeface="Söhne"/>
              </a:rPr>
              <a:t>A bank ezeket a modelleket felhasználhatja a döntéshozatal során, például arra, hogy meghatározza, ki kapjon hitelt, és milyen feltételekkel. Így az adatbányászat segítségével a bank hatékonyabban tudja kezelni a kockázatot és optimalizálni a hitelezési folyamatot.</a:t>
            </a:r>
          </a:p>
          <a:p>
            <a:endParaRPr lang="hu-HU" altLang="hu-HU"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pPr algn="l"/>
            <a:br>
              <a:rPr lang="hu-HU" b="0" i="0" dirty="0">
                <a:solidFill>
                  <a:srgbClr val="ECECEC"/>
                </a:solidFill>
                <a:effectLst/>
                <a:highlight>
                  <a:srgbClr val="212121"/>
                </a:highlight>
                <a:latin typeface="Söhne"/>
              </a:rPr>
            </a:br>
            <a:r>
              <a:rPr lang="hu-HU" b="0" i="0" dirty="0">
                <a:solidFill>
                  <a:srgbClr val="ECECEC"/>
                </a:solidFill>
                <a:effectLst/>
                <a:highlight>
                  <a:srgbClr val="212121"/>
                </a:highlight>
                <a:latin typeface="Söhne"/>
              </a:rPr>
              <a:t>A következő dia bemutatja az adatbányászat három fő megközelítését, amelyek segítenek értékes információkat kinyerni az adatokból:</a:t>
            </a:r>
          </a:p>
          <a:p>
            <a:pPr algn="l"/>
            <a:r>
              <a:rPr lang="hu-HU" b="1" i="0" dirty="0">
                <a:solidFill>
                  <a:srgbClr val="ECECEC"/>
                </a:solidFill>
                <a:effectLst/>
                <a:highlight>
                  <a:srgbClr val="212121"/>
                </a:highlight>
                <a:latin typeface="Söhne"/>
              </a:rPr>
              <a:t>Felfedező adatbányászat:</a:t>
            </a:r>
            <a:r>
              <a:rPr lang="hu-HU" b="0" i="0" dirty="0">
                <a:solidFill>
                  <a:srgbClr val="ECECEC"/>
                </a:solidFill>
                <a:effectLst/>
                <a:highlight>
                  <a:srgbClr val="212121"/>
                </a:highlight>
                <a:latin typeface="Söhne"/>
              </a:rPr>
              <a:t> Ebben a megközelítésben a szakértők előfeltételezések nélkül keresik az értékes információkat. A számítógép önmagában nem képes erre, ezért szakértői tudásra van szükség. A számítógép egy hipotézissort tesztel, például megpróbálja kideríteni, hogy melyik termék a leginkább szezonális. Azonban a hipotézisek kiértékelése és értelmezése továbbra is a szakértő feladata.</a:t>
            </a:r>
          </a:p>
          <a:p>
            <a:pPr algn="l"/>
            <a:r>
              <a:rPr lang="hu-HU" b="1" i="0" dirty="0">
                <a:solidFill>
                  <a:srgbClr val="ECECEC"/>
                </a:solidFill>
                <a:effectLst/>
                <a:highlight>
                  <a:srgbClr val="212121"/>
                </a:highlight>
                <a:latin typeface="Söhne"/>
              </a:rPr>
              <a:t>Célzott adatbányászat:</a:t>
            </a:r>
            <a:r>
              <a:rPr lang="hu-HU" b="0" i="0" dirty="0">
                <a:solidFill>
                  <a:srgbClr val="ECECEC"/>
                </a:solidFill>
                <a:effectLst/>
                <a:highlight>
                  <a:srgbClr val="212121"/>
                </a:highlight>
                <a:latin typeface="Söhne"/>
              </a:rPr>
              <a:t> Ebben az esetben adottak az elemzés keretei, és a szakértők konkrét cél felé haladnak. Például megpróbálják megjósolni a vásárlók viselkedését árcsökkentés vagy áremelés esetén, mint ahogy azt a Tesco vagy a </a:t>
            </a:r>
            <a:r>
              <a:rPr lang="hu-HU" b="0" i="0" dirty="0" err="1">
                <a:solidFill>
                  <a:srgbClr val="ECECEC"/>
                </a:solidFill>
                <a:effectLst/>
                <a:highlight>
                  <a:srgbClr val="212121"/>
                </a:highlight>
                <a:latin typeface="Söhne"/>
              </a:rPr>
              <a:t>Cora</a:t>
            </a:r>
            <a:r>
              <a:rPr lang="hu-HU" b="0" i="0" dirty="0">
                <a:solidFill>
                  <a:srgbClr val="ECECEC"/>
                </a:solidFill>
                <a:effectLst/>
                <a:highlight>
                  <a:srgbClr val="212121"/>
                </a:highlight>
                <a:latin typeface="Söhne"/>
              </a:rPr>
              <a:t> akciók során tapasztalhatjuk. Más példa lehet egy hitelképességet kiértékelő szempontrendszerben az egyes kérdések relatív súlyának meghatározása.</a:t>
            </a:r>
          </a:p>
          <a:p>
            <a:pPr algn="l"/>
            <a:r>
              <a:rPr lang="hu-HU" b="1" i="0" dirty="0">
                <a:solidFill>
                  <a:srgbClr val="ECECEC"/>
                </a:solidFill>
                <a:effectLst/>
                <a:highlight>
                  <a:srgbClr val="212121"/>
                </a:highlight>
                <a:latin typeface="Söhne"/>
              </a:rPr>
              <a:t>Döntés automatizálás:</a:t>
            </a:r>
            <a:r>
              <a:rPr lang="hu-HU" b="0" i="0" dirty="0">
                <a:solidFill>
                  <a:srgbClr val="ECECEC"/>
                </a:solidFill>
                <a:effectLst/>
                <a:highlight>
                  <a:srgbClr val="212121"/>
                </a:highlight>
                <a:latin typeface="Söhne"/>
              </a:rPr>
              <a:t> Ebben a megközelítésben ismert az adott döntés meghozásához szükséges módszer, és a gép végezheti el az ember helyett, ha nagyon gyorsan vagy nagyon sokszor kell dönteni. Például automatikus e-mail feldolgozás során a gép dönthet arról, hogy válaszlevelet küldjön, index alapján kiválogassa az e-maileket, vagy szűrje a spam leveleket.</a:t>
            </a:r>
          </a:p>
          <a:p>
            <a:pPr algn="l"/>
            <a:r>
              <a:rPr lang="hu-HU" b="0" i="0" dirty="0">
                <a:solidFill>
                  <a:srgbClr val="ECECEC"/>
                </a:solidFill>
                <a:effectLst/>
                <a:highlight>
                  <a:srgbClr val="212121"/>
                </a:highlight>
                <a:latin typeface="Söhne"/>
              </a:rPr>
              <a:t>Ezek a megközelítések nagyban hozzájárulnak az adatbányászat hatékonyságához és alkalmazhatóságához a való életben.</a:t>
            </a:r>
          </a:p>
          <a:p>
            <a:endParaRPr lang="hu-HU" dirty="0"/>
          </a:p>
        </p:txBody>
      </p:sp>
      <p:sp>
        <p:nvSpPr>
          <p:cNvPr id="4" name="Dia számának helye 3"/>
          <p:cNvSpPr>
            <a:spLocks noGrp="1"/>
          </p:cNvSpPr>
          <p:nvPr>
            <p:ph type="sldNum" sz="quarter" idx="5"/>
          </p:nvPr>
        </p:nvSpPr>
        <p:spPr/>
        <p:txBody>
          <a:bodyPr/>
          <a:lstStyle/>
          <a:p>
            <a:fld id="{26FFC614-A539-4599-AB60-73E748D2F5A7}" type="slidenum">
              <a:rPr lang="en-US" altLang="hu-HU" smtClean="0"/>
              <a:pPr/>
              <a:t>3</a:t>
            </a:fld>
            <a:endParaRPr lang="en-US" altLang="hu-HU"/>
          </a:p>
        </p:txBody>
      </p:sp>
    </p:spTree>
    <p:extLst>
      <p:ext uri="{BB962C8B-B14F-4D97-AF65-F5344CB8AC3E}">
        <p14:creationId xmlns:p14="http://schemas.microsoft.com/office/powerpoint/2010/main" val="377379802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pPr algn="l"/>
            <a:r>
              <a:rPr lang="hu-HU" b="0" i="0" dirty="0">
                <a:solidFill>
                  <a:srgbClr val="ECECEC"/>
                </a:solidFill>
                <a:effectLst/>
                <a:highlight>
                  <a:srgbClr val="212121"/>
                </a:highlight>
                <a:latin typeface="Söhne"/>
              </a:rPr>
              <a:t>A </a:t>
            </a:r>
            <a:r>
              <a:rPr lang="hu-HU" b="0" i="0" dirty="0" err="1">
                <a:solidFill>
                  <a:srgbClr val="ECECEC"/>
                </a:solidFill>
                <a:effectLst/>
                <a:highlight>
                  <a:srgbClr val="212121"/>
                </a:highlight>
                <a:latin typeface="Söhne"/>
              </a:rPr>
              <a:t>klaszterizáció</a:t>
            </a:r>
            <a:r>
              <a:rPr lang="hu-HU" b="0" i="0" dirty="0">
                <a:solidFill>
                  <a:srgbClr val="ECECEC"/>
                </a:solidFill>
                <a:effectLst/>
                <a:highlight>
                  <a:srgbClr val="212121"/>
                </a:highlight>
                <a:latin typeface="Söhne"/>
              </a:rPr>
              <a:t> egy olyan adatbányászati technika, amelynek célja az adathalmazban rejlő mintázatok és struktúrák feltárása a csoportosítás révén. Az adathalmazban található elemeket csoportokba (klaszterekbe) rendezzük úgy, hogy azonos jellemzőkkel rendelkező elemek egy csoportba kerüljenek.</a:t>
            </a:r>
          </a:p>
          <a:p>
            <a:pPr algn="l"/>
            <a:r>
              <a:rPr lang="hu-HU" b="0" i="0" dirty="0">
                <a:solidFill>
                  <a:srgbClr val="ECECEC"/>
                </a:solidFill>
                <a:effectLst/>
                <a:highlight>
                  <a:srgbClr val="212121"/>
                </a:highlight>
                <a:latin typeface="Söhne"/>
              </a:rPr>
              <a:t>A </a:t>
            </a:r>
            <a:r>
              <a:rPr lang="hu-HU" b="0" i="0" dirty="0" err="1">
                <a:solidFill>
                  <a:srgbClr val="ECECEC"/>
                </a:solidFill>
                <a:effectLst/>
                <a:highlight>
                  <a:srgbClr val="212121"/>
                </a:highlight>
                <a:latin typeface="Söhne"/>
              </a:rPr>
              <a:t>klaszterezés</a:t>
            </a:r>
            <a:r>
              <a:rPr lang="hu-HU" b="0" i="0" dirty="0">
                <a:solidFill>
                  <a:srgbClr val="ECECEC"/>
                </a:solidFill>
                <a:effectLst/>
                <a:highlight>
                  <a:srgbClr val="212121"/>
                </a:highlight>
                <a:latin typeface="Söhne"/>
              </a:rPr>
              <a:t> fő lépései általában a következők:</a:t>
            </a:r>
          </a:p>
          <a:p>
            <a:pPr algn="l">
              <a:buFont typeface="+mj-lt"/>
              <a:buAutoNum type="arabicPeriod"/>
            </a:pPr>
            <a:r>
              <a:rPr lang="hu-HU" b="1" i="0" dirty="0">
                <a:solidFill>
                  <a:srgbClr val="ECECEC"/>
                </a:solidFill>
                <a:effectLst/>
                <a:highlight>
                  <a:srgbClr val="212121"/>
                </a:highlight>
                <a:latin typeface="Söhne"/>
              </a:rPr>
              <a:t>Adatok előkészítése:</a:t>
            </a:r>
            <a:r>
              <a:rPr lang="hu-HU" b="0" i="0" dirty="0">
                <a:solidFill>
                  <a:srgbClr val="ECECEC"/>
                </a:solidFill>
                <a:effectLst/>
                <a:highlight>
                  <a:srgbClr val="212121"/>
                </a:highlight>
                <a:latin typeface="Söhne"/>
              </a:rPr>
              <a:t> Az adatokat előzetesen átvizsgálják és felkészítik a </a:t>
            </a:r>
            <a:r>
              <a:rPr lang="hu-HU" b="0" i="0" dirty="0" err="1">
                <a:solidFill>
                  <a:srgbClr val="ECECEC"/>
                </a:solidFill>
                <a:effectLst/>
                <a:highlight>
                  <a:srgbClr val="212121"/>
                </a:highlight>
                <a:latin typeface="Söhne"/>
              </a:rPr>
              <a:t>klaszterezésre</a:t>
            </a:r>
            <a:r>
              <a:rPr lang="hu-HU" b="0" i="0" dirty="0">
                <a:solidFill>
                  <a:srgbClr val="ECECEC"/>
                </a:solidFill>
                <a:effectLst/>
                <a:highlight>
                  <a:srgbClr val="212121"/>
                </a:highlight>
                <a:latin typeface="Söhne"/>
              </a:rPr>
              <a:t>. Ez magában foglalhatja az adatok tisztítását, normalizálását vagy az irreleváns attribútumok eltávolítását.</a:t>
            </a:r>
          </a:p>
          <a:p>
            <a:pPr algn="l">
              <a:buFont typeface="+mj-lt"/>
              <a:buAutoNum type="arabicPeriod"/>
            </a:pPr>
            <a:r>
              <a:rPr lang="hu-HU" b="1" i="0" dirty="0" err="1">
                <a:solidFill>
                  <a:srgbClr val="ECECEC"/>
                </a:solidFill>
                <a:effectLst/>
                <a:highlight>
                  <a:srgbClr val="212121"/>
                </a:highlight>
                <a:latin typeface="Söhne"/>
              </a:rPr>
              <a:t>Klaszterezési</a:t>
            </a:r>
            <a:r>
              <a:rPr lang="hu-HU" b="1" i="0" dirty="0">
                <a:solidFill>
                  <a:srgbClr val="ECECEC"/>
                </a:solidFill>
                <a:effectLst/>
                <a:highlight>
                  <a:srgbClr val="212121"/>
                </a:highlight>
                <a:latin typeface="Söhne"/>
              </a:rPr>
              <a:t> algoritmus választása:</a:t>
            </a:r>
            <a:r>
              <a:rPr lang="hu-HU" b="0" i="0" dirty="0">
                <a:solidFill>
                  <a:srgbClr val="ECECEC"/>
                </a:solidFill>
                <a:effectLst/>
                <a:highlight>
                  <a:srgbClr val="212121"/>
                </a:highlight>
                <a:latin typeface="Söhne"/>
              </a:rPr>
              <a:t> Különböző </a:t>
            </a:r>
            <a:r>
              <a:rPr lang="hu-HU" b="0" i="0" dirty="0" err="1">
                <a:solidFill>
                  <a:srgbClr val="ECECEC"/>
                </a:solidFill>
                <a:effectLst/>
                <a:highlight>
                  <a:srgbClr val="212121"/>
                </a:highlight>
                <a:latin typeface="Söhne"/>
              </a:rPr>
              <a:t>klaszterezési</a:t>
            </a:r>
            <a:r>
              <a:rPr lang="hu-HU" b="0" i="0" dirty="0">
                <a:solidFill>
                  <a:srgbClr val="ECECEC"/>
                </a:solidFill>
                <a:effectLst/>
                <a:highlight>
                  <a:srgbClr val="212121"/>
                </a:highlight>
                <a:latin typeface="Söhne"/>
              </a:rPr>
              <a:t> algoritmusok léteznek, például a k-</a:t>
            </a:r>
            <a:r>
              <a:rPr lang="hu-HU" b="0" i="0" dirty="0" err="1">
                <a:solidFill>
                  <a:srgbClr val="ECECEC"/>
                </a:solidFill>
                <a:effectLst/>
                <a:highlight>
                  <a:srgbClr val="212121"/>
                </a:highlight>
                <a:latin typeface="Söhne"/>
              </a:rPr>
              <a:t>means</a:t>
            </a:r>
            <a:r>
              <a:rPr lang="hu-HU" b="0" i="0" dirty="0">
                <a:solidFill>
                  <a:srgbClr val="ECECEC"/>
                </a:solidFill>
                <a:effectLst/>
                <a:highlight>
                  <a:srgbClr val="212121"/>
                </a:highlight>
                <a:latin typeface="Söhne"/>
              </a:rPr>
              <a:t>, hierarchikus </a:t>
            </a:r>
            <a:r>
              <a:rPr lang="hu-HU" b="0" i="0" dirty="0" err="1">
                <a:solidFill>
                  <a:srgbClr val="ECECEC"/>
                </a:solidFill>
                <a:effectLst/>
                <a:highlight>
                  <a:srgbClr val="212121"/>
                </a:highlight>
                <a:latin typeface="Söhne"/>
              </a:rPr>
              <a:t>klaszterezés</a:t>
            </a:r>
            <a:r>
              <a:rPr lang="hu-HU" b="0" i="0" dirty="0">
                <a:solidFill>
                  <a:srgbClr val="ECECEC"/>
                </a:solidFill>
                <a:effectLst/>
                <a:highlight>
                  <a:srgbClr val="212121"/>
                </a:highlight>
                <a:latin typeface="Söhne"/>
              </a:rPr>
              <a:t>, vagy a DBSCAN. Az algoritmus kiválasztása attól függ, hogy milyen típusú adatokkal dolgozunk és milyen célja van a </a:t>
            </a:r>
            <a:r>
              <a:rPr lang="hu-HU" b="0" i="0" dirty="0" err="1">
                <a:solidFill>
                  <a:srgbClr val="ECECEC"/>
                </a:solidFill>
                <a:effectLst/>
                <a:highlight>
                  <a:srgbClr val="212121"/>
                </a:highlight>
                <a:latin typeface="Söhne"/>
              </a:rPr>
              <a:t>klaszterezésnek</a:t>
            </a:r>
            <a:r>
              <a:rPr lang="hu-HU" b="0" i="0" dirty="0">
                <a:solidFill>
                  <a:srgbClr val="ECECEC"/>
                </a:solidFill>
                <a:effectLst/>
                <a:highlight>
                  <a:srgbClr val="212121"/>
                </a:highlight>
                <a:latin typeface="Söhne"/>
              </a:rPr>
              <a:t>.</a:t>
            </a:r>
          </a:p>
          <a:p>
            <a:pPr algn="l">
              <a:buFont typeface="+mj-lt"/>
              <a:buAutoNum type="arabicPeriod"/>
            </a:pPr>
            <a:r>
              <a:rPr lang="hu-HU" b="0" i="0" dirty="0">
                <a:solidFill>
                  <a:srgbClr val="ECECEC"/>
                </a:solidFill>
                <a:effectLst/>
                <a:highlight>
                  <a:srgbClr val="212121"/>
                </a:highlight>
                <a:latin typeface="Söhne"/>
              </a:rPr>
              <a:t>------------</a:t>
            </a:r>
          </a:p>
          <a:p>
            <a:pPr algn="l">
              <a:buFont typeface="+mj-lt"/>
              <a:buAutoNum type="arabicPeriod"/>
            </a:pPr>
            <a:r>
              <a:rPr lang="hu-HU" b="1" i="0" dirty="0">
                <a:solidFill>
                  <a:srgbClr val="ECECEC"/>
                </a:solidFill>
                <a:effectLst/>
                <a:highlight>
                  <a:srgbClr val="212121"/>
                </a:highlight>
                <a:latin typeface="Söhne"/>
              </a:rPr>
              <a:t>k-</a:t>
            </a:r>
            <a:r>
              <a:rPr lang="hu-HU" b="1" i="0" dirty="0" err="1">
                <a:solidFill>
                  <a:srgbClr val="ECECEC"/>
                </a:solidFill>
                <a:effectLst/>
                <a:highlight>
                  <a:srgbClr val="212121"/>
                </a:highlight>
                <a:latin typeface="Söhne"/>
              </a:rPr>
              <a:t>means</a:t>
            </a:r>
            <a:r>
              <a:rPr lang="hu-HU" b="1" i="0" dirty="0">
                <a:solidFill>
                  <a:srgbClr val="ECECEC"/>
                </a:solidFill>
                <a:effectLst/>
                <a:highlight>
                  <a:srgbClr val="212121"/>
                </a:highlight>
                <a:latin typeface="Söhne"/>
              </a:rPr>
              <a:t>:</a:t>
            </a:r>
            <a:r>
              <a:rPr lang="hu-HU" b="0" i="0" dirty="0">
                <a:solidFill>
                  <a:srgbClr val="ECECEC"/>
                </a:solidFill>
                <a:effectLst/>
                <a:highlight>
                  <a:srgbClr val="212121"/>
                </a:highlight>
                <a:latin typeface="Söhne"/>
              </a:rPr>
              <a:t> csoportokba rendez egy adathalmazt úgy, hogy azonos jellemzőkkel rendelkező elemek egy csoportba kerüljenek. </a:t>
            </a:r>
            <a:r>
              <a:rPr lang="hu-HU" b="0" i="1" dirty="0">
                <a:solidFill>
                  <a:srgbClr val="ECECEC"/>
                </a:solidFill>
                <a:effectLst/>
                <a:highlight>
                  <a:srgbClr val="212121"/>
                </a:highlight>
                <a:latin typeface="Söhne"/>
              </a:rPr>
              <a:t>Az algoritmus lépései a következők: kezdőpontok (</a:t>
            </a:r>
            <a:r>
              <a:rPr lang="hu-HU" b="0" i="1" dirty="0" err="1">
                <a:solidFill>
                  <a:srgbClr val="ECECEC"/>
                </a:solidFill>
                <a:effectLst/>
                <a:highlight>
                  <a:srgbClr val="212121"/>
                </a:highlight>
                <a:latin typeface="Söhne"/>
              </a:rPr>
              <a:t>centroidok</a:t>
            </a:r>
            <a:r>
              <a:rPr lang="hu-HU" b="0" i="1" dirty="0">
                <a:solidFill>
                  <a:srgbClr val="ECECEC"/>
                </a:solidFill>
                <a:effectLst/>
                <a:highlight>
                  <a:srgbClr val="212121"/>
                </a:highlight>
                <a:latin typeface="Söhne"/>
              </a:rPr>
              <a:t>) kiválasztása a csoportok számához, minden adatpont hozzárendelése a legközelebbi </a:t>
            </a:r>
            <a:r>
              <a:rPr lang="hu-HU" b="0" i="1" dirty="0" err="1">
                <a:solidFill>
                  <a:srgbClr val="ECECEC"/>
                </a:solidFill>
                <a:effectLst/>
                <a:highlight>
                  <a:srgbClr val="212121"/>
                </a:highlight>
                <a:latin typeface="Söhne"/>
              </a:rPr>
              <a:t>centroidhoz</a:t>
            </a:r>
            <a:r>
              <a:rPr lang="hu-HU" b="0" i="1" dirty="0">
                <a:solidFill>
                  <a:srgbClr val="ECECEC"/>
                </a:solidFill>
                <a:effectLst/>
                <a:highlight>
                  <a:srgbClr val="212121"/>
                </a:highlight>
                <a:latin typeface="Söhne"/>
              </a:rPr>
              <a:t>, </a:t>
            </a:r>
            <a:r>
              <a:rPr lang="hu-HU" b="0" i="1" dirty="0" err="1">
                <a:solidFill>
                  <a:srgbClr val="ECECEC"/>
                </a:solidFill>
                <a:effectLst/>
                <a:highlight>
                  <a:srgbClr val="212121"/>
                </a:highlight>
                <a:latin typeface="Söhne"/>
              </a:rPr>
              <a:t>centroidok</a:t>
            </a:r>
            <a:r>
              <a:rPr lang="hu-HU" b="0" i="1" dirty="0">
                <a:solidFill>
                  <a:srgbClr val="ECECEC"/>
                </a:solidFill>
                <a:effectLst/>
                <a:highlight>
                  <a:srgbClr val="212121"/>
                </a:highlight>
                <a:latin typeface="Söhne"/>
              </a:rPr>
              <a:t> frissítése az új klaszterek középpontjának meghatározásával, majd az eljárás ismétlése a klaszterek és </a:t>
            </a:r>
            <a:r>
              <a:rPr lang="hu-HU" b="0" i="1" dirty="0" err="1">
                <a:solidFill>
                  <a:srgbClr val="ECECEC"/>
                </a:solidFill>
                <a:effectLst/>
                <a:highlight>
                  <a:srgbClr val="212121"/>
                </a:highlight>
                <a:latin typeface="Söhne"/>
              </a:rPr>
              <a:t>centroidok</a:t>
            </a:r>
            <a:r>
              <a:rPr lang="hu-HU" b="0" i="1" dirty="0">
                <a:solidFill>
                  <a:srgbClr val="ECECEC"/>
                </a:solidFill>
                <a:effectLst/>
                <a:highlight>
                  <a:srgbClr val="212121"/>
                </a:highlight>
                <a:latin typeface="Söhne"/>
              </a:rPr>
              <a:t> frissítésével, amíg a konvergencia nem következik be.</a:t>
            </a:r>
          </a:p>
          <a:p>
            <a:pPr algn="l">
              <a:buFont typeface="+mj-lt"/>
              <a:buAutoNum type="arabicPeriod"/>
            </a:pPr>
            <a:r>
              <a:rPr lang="hu-HU" b="1" i="0" dirty="0">
                <a:solidFill>
                  <a:srgbClr val="ECECEC"/>
                </a:solidFill>
                <a:effectLst/>
                <a:highlight>
                  <a:srgbClr val="212121"/>
                </a:highlight>
                <a:latin typeface="Söhne"/>
              </a:rPr>
              <a:t>Hierarchikus </a:t>
            </a:r>
            <a:r>
              <a:rPr lang="hu-HU" b="1" i="0" dirty="0" err="1">
                <a:solidFill>
                  <a:srgbClr val="ECECEC"/>
                </a:solidFill>
                <a:effectLst/>
                <a:highlight>
                  <a:srgbClr val="212121"/>
                </a:highlight>
                <a:latin typeface="Söhne"/>
              </a:rPr>
              <a:t>klaszterezés</a:t>
            </a:r>
            <a:r>
              <a:rPr lang="hu-HU" b="1" i="0" dirty="0">
                <a:solidFill>
                  <a:srgbClr val="ECECEC"/>
                </a:solidFill>
                <a:effectLst/>
                <a:highlight>
                  <a:srgbClr val="212121"/>
                </a:highlight>
                <a:latin typeface="Söhne"/>
              </a:rPr>
              <a:t>:</a:t>
            </a:r>
            <a:r>
              <a:rPr lang="hu-HU" b="0" i="0" dirty="0">
                <a:solidFill>
                  <a:srgbClr val="ECECEC"/>
                </a:solidFill>
                <a:effectLst/>
                <a:highlight>
                  <a:srgbClr val="212121"/>
                </a:highlight>
                <a:latin typeface="Söhne"/>
              </a:rPr>
              <a:t> lépésről lépésre hozza létre a klasztereket. Az algoritmus két fő megközelítése a </a:t>
            </a:r>
            <a:r>
              <a:rPr lang="hu-HU" b="0" i="0" dirty="0" err="1">
                <a:solidFill>
                  <a:srgbClr val="ECECEC"/>
                </a:solidFill>
                <a:effectLst/>
                <a:highlight>
                  <a:srgbClr val="212121"/>
                </a:highlight>
                <a:latin typeface="Söhne"/>
              </a:rPr>
              <a:t>felülről</a:t>
            </a:r>
            <a:r>
              <a:rPr lang="hu-HU" b="0" i="0" dirty="0">
                <a:solidFill>
                  <a:srgbClr val="ECECEC"/>
                </a:solidFill>
                <a:effectLst/>
                <a:highlight>
                  <a:srgbClr val="212121"/>
                </a:highlight>
                <a:latin typeface="Söhne"/>
              </a:rPr>
              <a:t>-lefelé (</a:t>
            </a:r>
            <a:r>
              <a:rPr lang="hu-HU" b="0" i="0" dirty="0" err="1">
                <a:solidFill>
                  <a:srgbClr val="ECECEC"/>
                </a:solidFill>
                <a:effectLst/>
                <a:highlight>
                  <a:srgbClr val="212121"/>
                </a:highlight>
                <a:latin typeface="Söhne"/>
              </a:rPr>
              <a:t>agglomeratív</a:t>
            </a:r>
            <a:r>
              <a:rPr lang="hu-HU" b="0" i="0" dirty="0">
                <a:solidFill>
                  <a:srgbClr val="ECECEC"/>
                </a:solidFill>
                <a:effectLst/>
                <a:highlight>
                  <a:srgbClr val="212121"/>
                </a:highlight>
                <a:latin typeface="Söhne"/>
              </a:rPr>
              <a:t>) és az alulról-felfelé (</a:t>
            </a:r>
            <a:r>
              <a:rPr lang="hu-HU" b="0" i="0" dirty="0" err="1">
                <a:solidFill>
                  <a:srgbClr val="ECECEC"/>
                </a:solidFill>
                <a:effectLst/>
                <a:highlight>
                  <a:srgbClr val="212121"/>
                </a:highlight>
                <a:latin typeface="Söhne"/>
              </a:rPr>
              <a:t>divizív</a:t>
            </a:r>
            <a:r>
              <a:rPr lang="hu-HU" b="0" i="0" dirty="0">
                <a:solidFill>
                  <a:srgbClr val="ECECEC"/>
                </a:solidFill>
                <a:effectLst/>
                <a:highlight>
                  <a:srgbClr val="212121"/>
                </a:highlight>
                <a:latin typeface="Söhne"/>
              </a:rPr>
              <a:t>). Az </a:t>
            </a:r>
            <a:r>
              <a:rPr lang="hu-HU" b="0" i="0" dirty="0" err="1">
                <a:solidFill>
                  <a:srgbClr val="ECECEC"/>
                </a:solidFill>
                <a:effectLst/>
                <a:highlight>
                  <a:srgbClr val="212121"/>
                </a:highlight>
                <a:latin typeface="Söhne"/>
              </a:rPr>
              <a:t>agglomeratív</a:t>
            </a:r>
            <a:r>
              <a:rPr lang="hu-HU" b="0" i="0" dirty="0">
                <a:solidFill>
                  <a:srgbClr val="ECECEC"/>
                </a:solidFill>
                <a:effectLst/>
                <a:highlight>
                  <a:srgbClr val="212121"/>
                </a:highlight>
                <a:latin typeface="Söhne"/>
              </a:rPr>
              <a:t> módszer során minden adatpont egy saját klasztert képvisel, majd a legközelebbi klasztereket folyamatosan egyesítik, míg a </a:t>
            </a:r>
            <a:r>
              <a:rPr lang="hu-HU" b="0" i="0" dirty="0" err="1">
                <a:solidFill>
                  <a:srgbClr val="ECECEC"/>
                </a:solidFill>
                <a:effectLst/>
                <a:highlight>
                  <a:srgbClr val="212121"/>
                </a:highlight>
                <a:latin typeface="Söhne"/>
              </a:rPr>
              <a:t>divizív</a:t>
            </a:r>
            <a:r>
              <a:rPr lang="hu-HU" b="0" i="0" dirty="0">
                <a:solidFill>
                  <a:srgbClr val="ECECEC"/>
                </a:solidFill>
                <a:effectLst/>
                <a:highlight>
                  <a:srgbClr val="212121"/>
                </a:highlight>
                <a:latin typeface="Söhne"/>
              </a:rPr>
              <a:t> módszer az összes adatot egyetlen klaszterbe helyezi, majd fokozatosan felosztja azokat.</a:t>
            </a:r>
          </a:p>
          <a:p>
            <a:pPr algn="l">
              <a:buFont typeface="+mj-lt"/>
              <a:buAutoNum type="arabicPeriod"/>
            </a:pPr>
            <a:r>
              <a:rPr lang="hu-HU" b="1" i="0" dirty="0">
                <a:solidFill>
                  <a:srgbClr val="ECECEC"/>
                </a:solidFill>
                <a:effectLst/>
                <a:highlight>
                  <a:srgbClr val="212121"/>
                </a:highlight>
                <a:latin typeface="Söhne"/>
              </a:rPr>
              <a:t>DBSCAN (</a:t>
            </a:r>
            <a:r>
              <a:rPr lang="hu-HU" b="1" i="0" dirty="0" err="1">
                <a:solidFill>
                  <a:srgbClr val="ECECEC"/>
                </a:solidFill>
                <a:effectLst/>
                <a:highlight>
                  <a:srgbClr val="212121"/>
                </a:highlight>
                <a:latin typeface="Söhne"/>
              </a:rPr>
              <a:t>Density-Based</a:t>
            </a:r>
            <a:r>
              <a:rPr lang="hu-HU" b="1" i="0" dirty="0">
                <a:solidFill>
                  <a:srgbClr val="ECECEC"/>
                </a:solidFill>
                <a:effectLst/>
                <a:highlight>
                  <a:srgbClr val="212121"/>
                </a:highlight>
                <a:latin typeface="Söhne"/>
              </a:rPr>
              <a:t> </a:t>
            </a:r>
            <a:r>
              <a:rPr lang="hu-HU" b="1" i="0" dirty="0" err="1">
                <a:solidFill>
                  <a:srgbClr val="ECECEC"/>
                </a:solidFill>
                <a:effectLst/>
                <a:highlight>
                  <a:srgbClr val="212121"/>
                </a:highlight>
                <a:latin typeface="Söhne"/>
              </a:rPr>
              <a:t>Spatial</a:t>
            </a:r>
            <a:r>
              <a:rPr lang="hu-HU" b="1" i="0" dirty="0">
                <a:solidFill>
                  <a:srgbClr val="ECECEC"/>
                </a:solidFill>
                <a:effectLst/>
                <a:highlight>
                  <a:srgbClr val="212121"/>
                </a:highlight>
                <a:latin typeface="Söhne"/>
              </a:rPr>
              <a:t> </a:t>
            </a:r>
            <a:r>
              <a:rPr lang="hu-HU" b="1" i="0" dirty="0" err="1">
                <a:solidFill>
                  <a:srgbClr val="ECECEC"/>
                </a:solidFill>
                <a:effectLst/>
                <a:highlight>
                  <a:srgbClr val="212121"/>
                </a:highlight>
                <a:latin typeface="Söhne"/>
              </a:rPr>
              <a:t>Clustering</a:t>
            </a:r>
            <a:r>
              <a:rPr lang="hu-HU" b="1" i="0" dirty="0">
                <a:solidFill>
                  <a:srgbClr val="ECECEC"/>
                </a:solidFill>
                <a:effectLst/>
                <a:highlight>
                  <a:srgbClr val="212121"/>
                </a:highlight>
                <a:latin typeface="Söhne"/>
              </a:rPr>
              <a:t> of </a:t>
            </a:r>
            <a:r>
              <a:rPr lang="hu-HU" b="1" i="0" dirty="0" err="1">
                <a:solidFill>
                  <a:srgbClr val="ECECEC"/>
                </a:solidFill>
                <a:effectLst/>
                <a:highlight>
                  <a:srgbClr val="212121"/>
                </a:highlight>
                <a:latin typeface="Söhne"/>
              </a:rPr>
              <a:t>Applications</a:t>
            </a:r>
            <a:r>
              <a:rPr lang="hu-HU" b="1" i="0" dirty="0">
                <a:solidFill>
                  <a:srgbClr val="ECECEC"/>
                </a:solidFill>
                <a:effectLst/>
                <a:highlight>
                  <a:srgbClr val="212121"/>
                </a:highlight>
                <a:latin typeface="Söhne"/>
              </a:rPr>
              <a:t> </a:t>
            </a:r>
            <a:r>
              <a:rPr lang="hu-HU" b="1" i="0" dirty="0" err="1">
                <a:solidFill>
                  <a:srgbClr val="ECECEC"/>
                </a:solidFill>
                <a:effectLst/>
                <a:highlight>
                  <a:srgbClr val="212121"/>
                </a:highlight>
                <a:latin typeface="Söhne"/>
              </a:rPr>
              <a:t>with</a:t>
            </a:r>
            <a:r>
              <a:rPr lang="hu-HU" b="1" i="0" dirty="0">
                <a:solidFill>
                  <a:srgbClr val="ECECEC"/>
                </a:solidFill>
                <a:effectLst/>
                <a:highlight>
                  <a:srgbClr val="212121"/>
                </a:highlight>
                <a:latin typeface="Söhne"/>
              </a:rPr>
              <a:t> </a:t>
            </a:r>
            <a:r>
              <a:rPr lang="hu-HU" b="1" i="0" dirty="0" err="1">
                <a:solidFill>
                  <a:srgbClr val="ECECEC"/>
                </a:solidFill>
                <a:effectLst/>
                <a:highlight>
                  <a:srgbClr val="212121"/>
                </a:highlight>
                <a:latin typeface="Söhne"/>
              </a:rPr>
              <a:t>Noise</a:t>
            </a:r>
            <a:r>
              <a:rPr lang="hu-HU" b="1" i="0" dirty="0">
                <a:solidFill>
                  <a:srgbClr val="ECECEC"/>
                </a:solidFill>
                <a:effectLst/>
                <a:highlight>
                  <a:srgbClr val="212121"/>
                </a:highlight>
                <a:latin typeface="Söhne"/>
              </a:rPr>
              <a:t>):</a:t>
            </a:r>
            <a:r>
              <a:rPr lang="hu-HU" b="0" i="0" dirty="0">
                <a:solidFill>
                  <a:srgbClr val="ECECEC"/>
                </a:solidFill>
                <a:effectLst/>
                <a:highlight>
                  <a:srgbClr val="212121"/>
                </a:highlight>
                <a:latin typeface="Söhne"/>
              </a:rPr>
              <a:t> a sűrűség alapján csoportosítja az adatokat. Az algoritmusnak nincsenek előzetesen meghatározott klaszterek vagy </a:t>
            </a:r>
            <a:r>
              <a:rPr lang="hu-HU" b="0" i="0" dirty="0" err="1">
                <a:solidFill>
                  <a:srgbClr val="ECECEC"/>
                </a:solidFill>
                <a:effectLst/>
                <a:highlight>
                  <a:srgbClr val="212121"/>
                </a:highlight>
                <a:latin typeface="Söhne"/>
              </a:rPr>
              <a:t>centroidok</a:t>
            </a:r>
            <a:r>
              <a:rPr lang="hu-HU" b="0" i="0" dirty="0">
                <a:solidFill>
                  <a:srgbClr val="ECECEC"/>
                </a:solidFill>
                <a:effectLst/>
                <a:highlight>
                  <a:srgbClr val="212121"/>
                </a:highlight>
                <a:latin typeface="Söhne"/>
              </a:rPr>
              <a:t>, hanem dinamikusan határozza meg a klaszterek határait a sűrűségfüggvény alapján. A DBSCAN képes kezelni a zajt és megbízhatóan működik olyan adatok esetén, amelyek klaszterei nem egyenletesen alakulnak.</a:t>
            </a:r>
          </a:p>
          <a:p>
            <a:pPr algn="l">
              <a:buFont typeface="+mj-lt"/>
              <a:buAutoNum type="arabicPeriod"/>
            </a:pPr>
            <a:endParaRPr lang="hu-HU" b="0" i="0" dirty="0">
              <a:solidFill>
                <a:srgbClr val="ECECEC"/>
              </a:solidFill>
              <a:effectLst/>
              <a:highlight>
                <a:srgbClr val="212121"/>
              </a:highlight>
              <a:latin typeface="Söhne"/>
            </a:endParaRPr>
          </a:p>
          <a:p>
            <a:pPr algn="l">
              <a:buFont typeface="+mj-lt"/>
              <a:buAutoNum type="arabicPeriod"/>
            </a:pPr>
            <a:r>
              <a:rPr lang="hu-HU" b="0" i="0" dirty="0">
                <a:solidFill>
                  <a:srgbClr val="ECECEC"/>
                </a:solidFill>
                <a:effectLst/>
                <a:highlight>
                  <a:srgbClr val="212121"/>
                </a:highlight>
                <a:latin typeface="Söhne"/>
              </a:rPr>
              <a:t>--------------</a:t>
            </a:r>
          </a:p>
          <a:p>
            <a:pPr algn="l">
              <a:buFont typeface="+mj-lt"/>
              <a:buAutoNum type="arabicPeriod"/>
            </a:pPr>
            <a:r>
              <a:rPr lang="hu-HU" b="1" i="0" dirty="0">
                <a:solidFill>
                  <a:srgbClr val="ECECEC"/>
                </a:solidFill>
                <a:effectLst/>
                <a:highlight>
                  <a:srgbClr val="212121"/>
                </a:highlight>
                <a:latin typeface="Söhne"/>
              </a:rPr>
              <a:t>Klaszterek létrehozása:</a:t>
            </a:r>
            <a:r>
              <a:rPr lang="hu-HU" b="0" i="0" dirty="0">
                <a:solidFill>
                  <a:srgbClr val="ECECEC"/>
                </a:solidFill>
                <a:effectLst/>
                <a:highlight>
                  <a:srgbClr val="212121"/>
                </a:highlight>
                <a:latin typeface="Söhne"/>
              </a:rPr>
              <a:t> Az adathalmazt a választott algoritmus alapján klaszterekbe osztják. Az elemeket úgy csoportosítják, hogy azok egy csoportban hasonló jellemzőkkel rendelkezzenek, míg a különböző csoportokban lévő elemek között nagyobb különbségek legyenek.</a:t>
            </a:r>
          </a:p>
          <a:p>
            <a:pPr algn="l">
              <a:buFont typeface="+mj-lt"/>
              <a:buAutoNum type="arabicPeriod"/>
            </a:pPr>
            <a:r>
              <a:rPr lang="hu-HU" b="1" i="0" dirty="0">
                <a:solidFill>
                  <a:srgbClr val="ECECEC"/>
                </a:solidFill>
                <a:effectLst/>
                <a:highlight>
                  <a:srgbClr val="212121"/>
                </a:highlight>
                <a:latin typeface="Söhne"/>
              </a:rPr>
              <a:t>Klaszterek értékelése:</a:t>
            </a:r>
            <a:r>
              <a:rPr lang="hu-HU" b="0" i="0" dirty="0">
                <a:solidFill>
                  <a:srgbClr val="ECECEC"/>
                </a:solidFill>
                <a:effectLst/>
                <a:highlight>
                  <a:srgbClr val="212121"/>
                </a:highlight>
                <a:latin typeface="Söhne"/>
              </a:rPr>
              <a:t> Az elkészült klasztereket értékelik annak érdekében, hogy megállapítsák, mennyire hasznosak és értelmesek. Ezt általában a klaszterek homogenitásának és különbségeinek mérésével végzik.</a:t>
            </a:r>
          </a:p>
          <a:p>
            <a:pPr algn="l">
              <a:buFont typeface="+mj-lt"/>
              <a:buAutoNum type="arabicPeriod"/>
            </a:pPr>
            <a:r>
              <a:rPr lang="hu-HU" b="1" i="0" dirty="0">
                <a:solidFill>
                  <a:srgbClr val="ECECEC"/>
                </a:solidFill>
                <a:effectLst/>
                <a:highlight>
                  <a:srgbClr val="212121"/>
                </a:highlight>
                <a:latin typeface="Söhne"/>
              </a:rPr>
              <a:t>Klaszterek értelmezése:</a:t>
            </a:r>
            <a:r>
              <a:rPr lang="hu-HU" b="0" i="0" dirty="0">
                <a:solidFill>
                  <a:srgbClr val="ECECEC"/>
                </a:solidFill>
                <a:effectLst/>
                <a:highlight>
                  <a:srgbClr val="212121"/>
                </a:highlight>
                <a:latin typeface="Söhne"/>
              </a:rPr>
              <a:t> Végül meg kell érteni és értelmezni kell a létrehozott klasztereket. Ez magában foglalja az egyes klaszterek jellemzőinek és a klaszterek közötti különbségeknek az elemzését.</a:t>
            </a:r>
          </a:p>
          <a:p>
            <a:pPr algn="l"/>
            <a:r>
              <a:rPr lang="hu-HU" b="0" i="0" dirty="0">
                <a:solidFill>
                  <a:srgbClr val="ECECEC"/>
                </a:solidFill>
                <a:effectLst/>
                <a:highlight>
                  <a:srgbClr val="212121"/>
                </a:highlight>
                <a:latin typeface="Söhne"/>
              </a:rPr>
              <a:t>A </a:t>
            </a:r>
            <a:r>
              <a:rPr lang="hu-HU" b="0" i="0" dirty="0" err="1">
                <a:solidFill>
                  <a:srgbClr val="ECECEC"/>
                </a:solidFill>
                <a:effectLst/>
                <a:highlight>
                  <a:srgbClr val="212121"/>
                </a:highlight>
                <a:latin typeface="Söhne"/>
              </a:rPr>
              <a:t>klaszterezés</a:t>
            </a:r>
            <a:r>
              <a:rPr lang="hu-HU" b="0" i="0" dirty="0">
                <a:solidFill>
                  <a:srgbClr val="ECECEC"/>
                </a:solidFill>
                <a:effectLst/>
                <a:highlight>
                  <a:srgbClr val="212121"/>
                </a:highlight>
                <a:latin typeface="Söhne"/>
              </a:rPr>
              <a:t> számos területen hasznos lehet, például piaci szegmentálásban, ügyfélprofilok elkészítésében, orvosi diagnosztikában vagy képfelismerésben. Segít az adatok struktúrájának és mintázatainak feltárásában, és lehetővé teszi az értékes információk kinyerését az adathalmazokból.</a:t>
            </a:r>
          </a:p>
          <a:p>
            <a:endParaRPr lang="hu-HU" dirty="0"/>
          </a:p>
        </p:txBody>
      </p:sp>
      <p:sp>
        <p:nvSpPr>
          <p:cNvPr id="4" name="Dia számának helye 3"/>
          <p:cNvSpPr>
            <a:spLocks noGrp="1"/>
          </p:cNvSpPr>
          <p:nvPr>
            <p:ph type="sldNum" sz="quarter" idx="5"/>
          </p:nvPr>
        </p:nvSpPr>
        <p:spPr/>
        <p:txBody>
          <a:bodyPr/>
          <a:lstStyle/>
          <a:p>
            <a:fld id="{26FFC614-A539-4599-AB60-73E748D2F5A7}" type="slidenum">
              <a:rPr lang="en-US" altLang="hu-HU" smtClean="0"/>
              <a:pPr/>
              <a:t>5</a:t>
            </a:fld>
            <a:endParaRPr lang="en-US" altLang="hu-HU"/>
          </a:p>
        </p:txBody>
      </p:sp>
    </p:spTree>
    <p:extLst>
      <p:ext uri="{BB962C8B-B14F-4D97-AF65-F5344CB8AC3E}">
        <p14:creationId xmlns:p14="http://schemas.microsoft.com/office/powerpoint/2010/main" val="89367791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pPr algn="l"/>
            <a:r>
              <a:rPr lang="hu-HU" b="0" i="0" dirty="0">
                <a:solidFill>
                  <a:srgbClr val="ECECEC"/>
                </a:solidFill>
                <a:effectLst/>
                <a:highlight>
                  <a:srgbClr val="212121"/>
                </a:highlight>
                <a:latin typeface="Söhne"/>
              </a:rPr>
              <a:t>A modellezés az adatbányászat egyik alapvető technikája, amely segítségével egyszerűsítő sémákat hozunk létre, hogy megragadjuk a valóságban lévő lényeges tulajdonságokat. Ezek a modellek lehetnek különféle típusúak, attól függően, hogy milyen módon szeretnénk csoportosítani vagy becsülni az adatokat.</a:t>
            </a:r>
          </a:p>
          <a:p>
            <a:pPr algn="l"/>
            <a:r>
              <a:rPr lang="hu-HU" b="1" i="0" dirty="0">
                <a:solidFill>
                  <a:srgbClr val="ECECEC"/>
                </a:solidFill>
                <a:effectLst/>
                <a:highlight>
                  <a:srgbClr val="212121"/>
                </a:highlight>
                <a:latin typeface="Söhne"/>
              </a:rPr>
              <a:t>Modelltípusok:</a:t>
            </a:r>
            <a:endParaRPr lang="hu-HU" b="0" i="0" dirty="0">
              <a:solidFill>
                <a:srgbClr val="ECECEC"/>
              </a:solidFill>
              <a:effectLst/>
              <a:highlight>
                <a:srgbClr val="212121"/>
              </a:highlight>
              <a:latin typeface="Söhne"/>
            </a:endParaRPr>
          </a:p>
          <a:p>
            <a:pPr algn="l">
              <a:buFont typeface="Arial" panose="020B0604020202020204" pitchFamily="34" charset="0"/>
              <a:buChar char="•"/>
            </a:pPr>
            <a:r>
              <a:rPr lang="hu-HU" b="1" i="0" dirty="0">
                <a:solidFill>
                  <a:srgbClr val="ECECEC"/>
                </a:solidFill>
                <a:effectLst/>
                <a:highlight>
                  <a:srgbClr val="212121"/>
                </a:highlight>
                <a:latin typeface="Söhne"/>
              </a:rPr>
              <a:t>Kategorizáló modell:</a:t>
            </a:r>
            <a:r>
              <a:rPr lang="hu-HU" b="0" i="0" dirty="0">
                <a:solidFill>
                  <a:srgbClr val="ECECEC"/>
                </a:solidFill>
                <a:effectLst/>
                <a:highlight>
                  <a:srgbClr val="212121"/>
                </a:highlight>
                <a:latin typeface="Söhne"/>
              </a:rPr>
              <a:t> Ebben a modelltípusban az elemeket diszkrét csoportokra osztjuk az input változók függvényében. Ezáltal az adatokat könnyen értelmezhető kategóriákba sorolhatjuk.</a:t>
            </a:r>
          </a:p>
          <a:p>
            <a:pPr algn="l">
              <a:buFont typeface="Arial" panose="020B0604020202020204" pitchFamily="34" charset="0"/>
              <a:buChar char="•"/>
            </a:pPr>
            <a:r>
              <a:rPr lang="hu-HU" b="1" i="0" dirty="0">
                <a:solidFill>
                  <a:srgbClr val="ECECEC"/>
                </a:solidFill>
                <a:effectLst/>
                <a:highlight>
                  <a:srgbClr val="212121"/>
                </a:highlight>
                <a:latin typeface="Söhne"/>
              </a:rPr>
              <a:t>Becslő modell:</a:t>
            </a:r>
            <a:r>
              <a:rPr lang="hu-HU" b="0" i="0" dirty="0">
                <a:solidFill>
                  <a:srgbClr val="ECECEC"/>
                </a:solidFill>
                <a:effectLst/>
                <a:highlight>
                  <a:srgbClr val="212121"/>
                </a:highlight>
                <a:latin typeface="Söhne"/>
              </a:rPr>
              <a:t> Ezek a modellek az input változók alapján becsülik meg a célváltozót egy folytonos skálán. Ez lehetővé teszi a numerikus értékek </a:t>
            </a:r>
            <a:r>
              <a:rPr lang="hu-HU" b="0" i="0" dirty="0" err="1">
                <a:solidFill>
                  <a:srgbClr val="ECECEC"/>
                </a:solidFill>
                <a:effectLst/>
                <a:highlight>
                  <a:srgbClr val="212121"/>
                </a:highlight>
                <a:latin typeface="Söhne"/>
              </a:rPr>
              <a:t>predikcióját</a:t>
            </a:r>
            <a:r>
              <a:rPr lang="hu-HU" b="0" i="0" dirty="0">
                <a:solidFill>
                  <a:srgbClr val="ECECEC"/>
                </a:solidFill>
                <a:effectLst/>
                <a:highlight>
                  <a:srgbClr val="212121"/>
                </a:highlight>
                <a:latin typeface="Söhne"/>
              </a:rPr>
              <a:t>, például egy vásárlási szokásokhoz kapcsolódó változó becslését.</a:t>
            </a:r>
          </a:p>
          <a:p>
            <a:endParaRPr lang="hu-HU" dirty="0"/>
          </a:p>
          <a:p>
            <a:pPr algn="l"/>
            <a:br>
              <a:rPr lang="hu-HU" b="0" i="0" dirty="0">
                <a:solidFill>
                  <a:srgbClr val="ECECEC"/>
                </a:solidFill>
                <a:effectLst/>
                <a:highlight>
                  <a:srgbClr val="212121"/>
                </a:highlight>
                <a:latin typeface="Söhne"/>
              </a:rPr>
            </a:br>
            <a:r>
              <a:rPr lang="hu-HU" b="0" i="0" dirty="0">
                <a:solidFill>
                  <a:srgbClr val="ECECEC"/>
                </a:solidFill>
                <a:effectLst/>
                <a:highlight>
                  <a:srgbClr val="212121"/>
                </a:highlight>
                <a:latin typeface="Söhne"/>
              </a:rPr>
              <a:t>Ahhoz, hogy modellt alkossunk használhatunk gépi tanulási algoritmusokat. Példaként felhasználhatjuk a logisztikus regressziót, ami egy elterjedt módszer a bináris osztályozáshoz, ahol két lehetséges eredmény van: vásárló vagy nem vásárló.</a:t>
            </a:r>
          </a:p>
          <a:p>
            <a:pPr algn="l"/>
            <a:r>
              <a:rPr lang="hu-HU" b="0" i="0" dirty="0">
                <a:solidFill>
                  <a:srgbClr val="ECECEC"/>
                </a:solidFill>
                <a:effectLst/>
                <a:highlight>
                  <a:srgbClr val="212121"/>
                </a:highlight>
                <a:latin typeface="Söhne"/>
              </a:rPr>
              <a:t>Először is, az adatokat elő kell készíteni. Ez magában foglalhatja az ügyfelek tulajdonságainak gyűjtését és kategorizálását, például jövedelem, életkor, foglalkozás, stb. Ezután az adathalmazt két részre osztjuk: egy tanulóhalmazra, amelyen a modellt tanítjuk, és egy teszthalmazra, amelyen a modellt értékeljük.</a:t>
            </a:r>
          </a:p>
          <a:p>
            <a:pPr algn="l"/>
            <a:r>
              <a:rPr lang="hu-HU" b="0" i="0" dirty="0">
                <a:solidFill>
                  <a:srgbClr val="ECECEC"/>
                </a:solidFill>
                <a:effectLst/>
                <a:highlight>
                  <a:srgbClr val="212121"/>
                </a:highlight>
                <a:latin typeface="Söhne"/>
              </a:rPr>
              <a:t>A logisztikus regresszió segítségével a tanulóhalmazon tanítjuk a modellt az ügyfél tulajdonságai és a vásárlási döntés közötti kapcsolatokra. A modell a bemeneti tulajdonságok alapján megtanulja, hogy melyek azok a mintázatok, amelyek vásárlásra ösztönzik az ügyfeleket.</a:t>
            </a:r>
          </a:p>
          <a:p>
            <a:pPr algn="l"/>
            <a:r>
              <a:rPr lang="hu-HU" b="0" i="0" dirty="0">
                <a:solidFill>
                  <a:srgbClr val="ECECEC"/>
                </a:solidFill>
                <a:effectLst/>
                <a:highlight>
                  <a:srgbClr val="212121"/>
                </a:highlight>
                <a:latin typeface="Söhne"/>
              </a:rPr>
              <a:t>Miután a modell elkészült és tanítva lett a tanulóhalmazon, teszteljük a teszthalmazon, hogy megállapítsuk, milyen pontosan képes </a:t>
            </a:r>
            <a:r>
              <a:rPr lang="hu-HU" b="0" i="0" dirty="0" err="1">
                <a:solidFill>
                  <a:srgbClr val="ECECEC"/>
                </a:solidFill>
                <a:effectLst/>
                <a:highlight>
                  <a:srgbClr val="212121"/>
                </a:highlight>
                <a:latin typeface="Söhne"/>
              </a:rPr>
              <a:t>előrejelezni</a:t>
            </a:r>
            <a:r>
              <a:rPr lang="hu-HU" b="0" i="0" dirty="0">
                <a:solidFill>
                  <a:srgbClr val="ECECEC"/>
                </a:solidFill>
                <a:effectLst/>
                <a:highlight>
                  <a:srgbClr val="212121"/>
                </a:highlight>
                <a:latin typeface="Söhne"/>
              </a:rPr>
              <a:t> a vásárlási döntéseket. Ehhez összehasonlítjuk a modell által </a:t>
            </a:r>
            <a:r>
              <a:rPr lang="hu-HU" b="0" i="0" dirty="0" err="1">
                <a:solidFill>
                  <a:srgbClr val="ECECEC"/>
                </a:solidFill>
                <a:effectLst/>
                <a:highlight>
                  <a:srgbClr val="212121"/>
                </a:highlight>
                <a:latin typeface="Söhne"/>
              </a:rPr>
              <a:t>előrejelzett</a:t>
            </a:r>
            <a:r>
              <a:rPr lang="hu-HU" b="0" i="0" dirty="0">
                <a:solidFill>
                  <a:srgbClr val="ECECEC"/>
                </a:solidFill>
                <a:effectLst/>
                <a:highlight>
                  <a:srgbClr val="212121"/>
                </a:highlight>
                <a:latin typeface="Söhne"/>
              </a:rPr>
              <a:t> eredményeket a teszthalmazban található tényleges vásárlási adatokkal.</a:t>
            </a:r>
          </a:p>
          <a:p>
            <a:endParaRPr lang="hu-HU" dirty="0"/>
          </a:p>
        </p:txBody>
      </p:sp>
      <p:sp>
        <p:nvSpPr>
          <p:cNvPr id="4" name="Dia számának helye 3"/>
          <p:cNvSpPr>
            <a:spLocks noGrp="1"/>
          </p:cNvSpPr>
          <p:nvPr>
            <p:ph type="sldNum" sz="quarter" idx="5"/>
          </p:nvPr>
        </p:nvSpPr>
        <p:spPr/>
        <p:txBody>
          <a:bodyPr/>
          <a:lstStyle/>
          <a:p>
            <a:fld id="{26FFC614-A539-4599-AB60-73E748D2F5A7}" type="slidenum">
              <a:rPr lang="en-US" altLang="hu-HU" smtClean="0"/>
              <a:pPr/>
              <a:t>7</a:t>
            </a:fld>
            <a:endParaRPr lang="en-US" altLang="hu-HU"/>
          </a:p>
        </p:txBody>
      </p:sp>
    </p:spTree>
    <p:extLst>
      <p:ext uri="{BB962C8B-B14F-4D97-AF65-F5344CB8AC3E}">
        <p14:creationId xmlns:p14="http://schemas.microsoft.com/office/powerpoint/2010/main" val="262808156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pPr algn="l"/>
            <a:r>
              <a:rPr lang="hu-HU" b="0" i="0" dirty="0">
                <a:solidFill>
                  <a:srgbClr val="ECECEC"/>
                </a:solidFill>
                <a:effectLst/>
                <a:highlight>
                  <a:srgbClr val="212121"/>
                </a:highlight>
                <a:latin typeface="Söhne"/>
              </a:rPr>
              <a:t>A "döntési fa" eljárás egy hatékony eszköz az adatbányászatban, amely segít strukturált módon megérteni és elemezni az ügyfelek viselkedését és döntéseit. A döntési fa felépítése során egy fa struktúrát hozunk létre, amelynek levelein azon ügyfelek találhatók, akik egy adott tulajdonságban megegyeznek. Az egyes levelekhez egy valószínűségi érték is tartozik, ami megmutatja, hogy az adott csoportba tartozó ügyfelek mennyire valószínű, hogy adott döntést hoznak.</a:t>
            </a:r>
          </a:p>
          <a:p>
            <a:pPr algn="l"/>
            <a:endParaRPr lang="hu-HU" b="0" i="0" dirty="0">
              <a:solidFill>
                <a:srgbClr val="ECECEC"/>
              </a:solidFill>
              <a:effectLst/>
              <a:highlight>
                <a:srgbClr val="212121"/>
              </a:highlight>
              <a:latin typeface="Söhne"/>
            </a:endParaRPr>
          </a:p>
          <a:p>
            <a:pPr algn="l"/>
            <a:r>
              <a:rPr lang="hu-HU" b="0" i="0" dirty="0">
                <a:solidFill>
                  <a:srgbClr val="ECECEC"/>
                </a:solidFill>
                <a:effectLst/>
                <a:highlight>
                  <a:srgbClr val="212121"/>
                </a:highlight>
                <a:latin typeface="Söhne"/>
              </a:rPr>
              <a:t>Az automatizált fafelépítés segítségével a program képes kiválasztani azt a dimenziót és vágási értéket, amely a legjobban megkülönbözteti az adatokat a célváltozó szempontjából. Ehhez minden dimenziót végig kell keresni és tesztelni kell a legjobb vágás hatékonyságát, hogy a döntési fa a lehető leginformatívabb legyen az üzleti döntések támogatásában. A döntési fa módszer segítségével tehát könnyen értelmezhető és alkalmazható modellt kaphatunk az ügyfélviselkedés és döntéshozatal elemzéséhez.</a:t>
            </a:r>
          </a:p>
          <a:p>
            <a:endParaRPr lang="hu-HU" dirty="0"/>
          </a:p>
        </p:txBody>
      </p:sp>
      <p:sp>
        <p:nvSpPr>
          <p:cNvPr id="4" name="Dia számának helye 3"/>
          <p:cNvSpPr>
            <a:spLocks noGrp="1"/>
          </p:cNvSpPr>
          <p:nvPr>
            <p:ph type="sldNum" sz="quarter" idx="5"/>
          </p:nvPr>
        </p:nvSpPr>
        <p:spPr/>
        <p:txBody>
          <a:bodyPr/>
          <a:lstStyle/>
          <a:p>
            <a:fld id="{26FFC614-A539-4599-AB60-73E748D2F5A7}" type="slidenum">
              <a:rPr lang="en-US" altLang="hu-HU" smtClean="0"/>
              <a:pPr/>
              <a:t>8</a:t>
            </a:fld>
            <a:endParaRPr lang="en-US" altLang="hu-HU"/>
          </a:p>
        </p:txBody>
      </p:sp>
    </p:spTree>
    <p:extLst>
      <p:ext uri="{BB962C8B-B14F-4D97-AF65-F5344CB8AC3E}">
        <p14:creationId xmlns:p14="http://schemas.microsoft.com/office/powerpoint/2010/main" val="188736969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pPr algn="l"/>
            <a:r>
              <a:rPr lang="hu-HU" b="0" i="0" dirty="0">
                <a:solidFill>
                  <a:srgbClr val="ECECEC"/>
                </a:solidFill>
                <a:effectLst/>
                <a:highlight>
                  <a:srgbClr val="212121"/>
                </a:highlight>
                <a:latin typeface="Söhne"/>
              </a:rPr>
              <a:t>A regresszió egy klasszikus statisztikai módszer, amelyet a becslésre használnak. Ennek során egy előre meghatározott görbét illesztünk a pontok halmazára. A görbe lehet egyenes, parabola, hiperbola, logaritmus stb. Általában csak gyakorlott szakemberek tudják kiválasztani a legjobb illesztő görbét. Hibás választás esetén a becslés nem tükrözi a valóságot, például, mint az esetleges szerszám kopás görbéjénél.</a:t>
            </a:r>
          </a:p>
          <a:p>
            <a:pPr algn="l"/>
            <a:r>
              <a:rPr lang="hu-HU" b="0" i="0" dirty="0">
                <a:solidFill>
                  <a:srgbClr val="ECECEC"/>
                </a:solidFill>
                <a:effectLst/>
                <a:highlight>
                  <a:srgbClr val="212121"/>
                </a:highlight>
                <a:latin typeface="Söhne"/>
              </a:rPr>
              <a:t>A logaritmikus regresszió esetén a cél a súlyok meghatározása. </a:t>
            </a:r>
          </a:p>
          <a:p>
            <a:pPr algn="l"/>
            <a:endParaRPr lang="hu-HU" b="0" i="0" dirty="0">
              <a:solidFill>
                <a:srgbClr val="ECECEC"/>
              </a:solidFill>
              <a:effectLst/>
              <a:highlight>
                <a:srgbClr val="212121"/>
              </a:highlight>
              <a:latin typeface="Söhne"/>
            </a:endParaRPr>
          </a:p>
          <a:p>
            <a:pPr algn="l"/>
            <a:r>
              <a:rPr lang="hu-HU" b="0" i="0" dirty="0">
                <a:solidFill>
                  <a:srgbClr val="ECECEC"/>
                </a:solidFill>
                <a:effectLst/>
                <a:highlight>
                  <a:srgbClr val="212121"/>
                </a:highlight>
                <a:latin typeface="Söhne"/>
              </a:rPr>
              <a:t>Az elemzés eredménye egy olyan formula, amely az alábbiak szerint néz ki:[képlet]</a:t>
            </a:r>
          </a:p>
          <a:p>
            <a:pPr algn="l"/>
            <a:r>
              <a:rPr lang="hu-HU" b="0" i="0" dirty="0">
                <a:solidFill>
                  <a:srgbClr val="ECECEC"/>
                </a:solidFill>
                <a:effectLst/>
                <a:highlight>
                  <a:srgbClr val="212121"/>
                </a:highlight>
                <a:latin typeface="Söhne"/>
              </a:rPr>
              <a:t>A regressziós modell a következő paramétereket adta: [képlet]</a:t>
            </a:r>
          </a:p>
          <a:p>
            <a:pPr algn="l"/>
            <a:endParaRPr lang="hu-HU" b="0" i="0" dirty="0">
              <a:solidFill>
                <a:srgbClr val="ECECEC"/>
              </a:solidFill>
              <a:effectLst/>
              <a:highlight>
                <a:srgbClr val="212121"/>
              </a:highlight>
              <a:latin typeface="Söhne"/>
            </a:endParaRPr>
          </a:p>
          <a:p>
            <a:pPr algn="l"/>
            <a:r>
              <a:rPr lang="hu-HU" b="0" i="0" dirty="0">
                <a:solidFill>
                  <a:srgbClr val="ECECEC"/>
                </a:solidFill>
                <a:effectLst/>
                <a:highlight>
                  <a:srgbClr val="212121"/>
                </a:highlight>
                <a:latin typeface="Söhne"/>
              </a:rPr>
              <a:t>Ez a regressziós modell lehetővé teszi számunkra, hogy az ügyfél életkora, jövedelme és az ügyfélszolgálati idő alapján megbecsüljük bizonyos változókat, például a vásárlási hajlandóságot vagy a termékfogyasztást. A megfelelő paraméterekkel rendelkező regressziós modell hasznos eszköz lehet a piaci trendek és ügyfélpreferenciák feltárásában és elemzésében.</a:t>
            </a:r>
          </a:p>
          <a:p>
            <a:endParaRPr lang="hu-HU" dirty="0"/>
          </a:p>
        </p:txBody>
      </p:sp>
      <p:sp>
        <p:nvSpPr>
          <p:cNvPr id="4" name="Dia számának helye 3"/>
          <p:cNvSpPr>
            <a:spLocks noGrp="1"/>
          </p:cNvSpPr>
          <p:nvPr>
            <p:ph type="sldNum" sz="quarter" idx="5"/>
          </p:nvPr>
        </p:nvSpPr>
        <p:spPr/>
        <p:txBody>
          <a:bodyPr/>
          <a:lstStyle/>
          <a:p>
            <a:fld id="{26FFC614-A539-4599-AB60-73E748D2F5A7}" type="slidenum">
              <a:rPr lang="en-US" altLang="hu-HU" smtClean="0"/>
              <a:pPr/>
              <a:t>9</a:t>
            </a:fld>
            <a:endParaRPr lang="en-US" altLang="hu-HU"/>
          </a:p>
        </p:txBody>
      </p:sp>
    </p:spTree>
    <p:extLst>
      <p:ext uri="{BB962C8B-B14F-4D97-AF65-F5344CB8AC3E}">
        <p14:creationId xmlns:p14="http://schemas.microsoft.com/office/powerpoint/2010/main" val="174096195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pPr algn="l"/>
            <a:r>
              <a:rPr lang="hu-HU" b="0" i="0" dirty="0">
                <a:solidFill>
                  <a:srgbClr val="ECECEC"/>
                </a:solidFill>
                <a:effectLst/>
                <a:highlight>
                  <a:srgbClr val="212121"/>
                </a:highlight>
                <a:latin typeface="Söhne"/>
              </a:rPr>
              <a:t>A neurális hálózatok a mesterséges intelligencia egy elterjedt módszere, amelyet gyakran nemlineáris regressziónak is neveznek. Ez azt jelenti, hogy nemlineáris kapcsolatokat és összefüggéseket keresünk az adatok között, és modellezzük azokat egy előre meghatározott alakkal, például egy görbével. Ezek a hálózatok képesek megtanulni a becslési összefüggést a háló mintái alapján, majd pedig bármilyen tetszőleges bemenetre képesek megadni a lehetséges választ.</a:t>
            </a:r>
          </a:p>
          <a:p>
            <a:pPr algn="l"/>
            <a:endParaRPr lang="hu-HU" b="0" i="0" dirty="0">
              <a:solidFill>
                <a:srgbClr val="ECECEC"/>
              </a:solidFill>
              <a:effectLst/>
              <a:highlight>
                <a:srgbClr val="212121"/>
              </a:highlight>
              <a:latin typeface="Söhne"/>
            </a:endParaRPr>
          </a:p>
          <a:p>
            <a:pPr algn="l"/>
            <a:r>
              <a:rPr lang="hu-HU" b="0" i="0" dirty="0">
                <a:solidFill>
                  <a:srgbClr val="ECECEC"/>
                </a:solidFill>
                <a:effectLst/>
                <a:highlight>
                  <a:srgbClr val="212121"/>
                </a:highlight>
                <a:latin typeface="Söhne"/>
              </a:rPr>
              <a:t>Ezek a hálózatok általában három rétegű sémát alkalmaznak: bemeneti réteg, rejtett rétegek és kimeneti réteg. A rejtett rétegekben található neuronok az előző réteg neuronjainak kimenete és a hozzájuk tartozó ún. súlyok szorzataként adják ki a kimenetüket. Ez a struktúra lehetővé teszi a hálózatoknak a komplex mintázatok és összefüggések felismerését és tanulását az adatokból.</a:t>
            </a:r>
          </a:p>
          <a:p>
            <a:pPr algn="l"/>
            <a:endParaRPr lang="hu-HU" b="0" i="0" dirty="0">
              <a:solidFill>
                <a:srgbClr val="ECECEC"/>
              </a:solidFill>
              <a:effectLst/>
              <a:highlight>
                <a:srgbClr val="212121"/>
              </a:highlight>
              <a:latin typeface="Söhne"/>
            </a:endParaRPr>
          </a:p>
          <a:p>
            <a:pPr algn="l"/>
            <a:r>
              <a:rPr lang="hu-HU" b="0" i="0" dirty="0">
                <a:solidFill>
                  <a:srgbClr val="ECECEC"/>
                </a:solidFill>
                <a:effectLst/>
                <a:highlight>
                  <a:srgbClr val="212121"/>
                </a:highlight>
                <a:latin typeface="Söhne"/>
              </a:rPr>
              <a:t>A tanulási folyamat során a hálózatot betanítják a hibafüggvény minimalizálására, ami a becslés és a valós érték közötti különbséget méri. A hibafüggvény minimalizálása során a háló súlyait </a:t>
            </a:r>
            <a:r>
              <a:rPr lang="hu-HU" b="0" i="0" dirty="0" err="1">
                <a:solidFill>
                  <a:srgbClr val="ECECEC"/>
                </a:solidFill>
                <a:effectLst/>
                <a:highlight>
                  <a:srgbClr val="212121"/>
                </a:highlight>
                <a:latin typeface="Söhne"/>
              </a:rPr>
              <a:t>finomhangolják</a:t>
            </a:r>
            <a:r>
              <a:rPr lang="hu-HU" b="0" i="0" dirty="0">
                <a:solidFill>
                  <a:srgbClr val="ECECEC"/>
                </a:solidFill>
                <a:effectLst/>
                <a:highlight>
                  <a:srgbClr val="212121"/>
                </a:highlight>
                <a:latin typeface="Söhne"/>
              </a:rPr>
              <a:t>, hogy a becslések minél közelebb álljanak a valósághoz.</a:t>
            </a:r>
          </a:p>
          <a:p>
            <a:pPr algn="l"/>
            <a:r>
              <a:rPr lang="hu-HU" b="0" i="0" dirty="0">
                <a:solidFill>
                  <a:srgbClr val="ECECEC"/>
                </a:solidFill>
                <a:effectLst/>
                <a:highlight>
                  <a:srgbClr val="212121"/>
                </a:highlight>
                <a:latin typeface="Söhne"/>
              </a:rPr>
              <a:t>Ez a tanulási folyamat lehetővé teszi a neurális hálózatoknak, hogy alkalmazkodjanak az adott feladathoz és feladatokhoz, és képesek legyenek az új információk és minták alapján finomítani a becsléseiket és válaszaikat. </a:t>
            </a:r>
          </a:p>
          <a:p>
            <a:endParaRPr lang="hu-HU" dirty="0"/>
          </a:p>
        </p:txBody>
      </p:sp>
      <p:sp>
        <p:nvSpPr>
          <p:cNvPr id="4" name="Dia számának helye 3"/>
          <p:cNvSpPr>
            <a:spLocks noGrp="1"/>
          </p:cNvSpPr>
          <p:nvPr>
            <p:ph type="sldNum" sz="quarter" idx="5"/>
          </p:nvPr>
        </p:nvSpPr>
        <p:spPr/>
        <p:txBody>
          <a:bodyPr/>
          <a:lstStyle/>
          <a:p>
            <a:fld id="{26FFC614-A539-4599-AB60-73E748D2F5A7}" type="slidenum">
              <a:rPr lang="en-US" altLang="hu-HU" smtClean="0"/>
              <a:pPr/>
              <a:t>10</a:t>
            </a:fld>
            <a:endParaRPr lang="en-US" altLang="hu-HU"/>
          </a:p>
        </p:txBody>
      </p:sp>
    </p:spTree>
    <p:extLst>
      <p:ext uri="{BB962C8B-B14F-4D97-AF65-F5344CB8AC3E}">
        <p14:creationId xmlns:p14="http://schemas.microsoft.com/office/powerpoint/2010/main" val="95781432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Címdia">
    <p:bg>
      <p:bgPr>
        <a:solidFill>
          <a:schemeClr val="accent1"/>
        </a:solidFill>
        <a:effectLst/>
      </p:bgPr>
    </p:bg>
    <p:spTree>
      <p:nvGrpSpPr>
        <p:cNvPr id="1" name=""/>
        <p:cNvGrpSpPr/>
        <p:nvPr/>
      </p:nvGrpSpPr>
      <p:grpSpPr>
        <a:xfrm>
          <a:off x="0" y="0"/>
          <a:ext cx="0" cy="0"/>
          <a:chOff x="0" y="0"/>
          <a:chExt cx="0" cy="0"/>
        </a:xfrm>
      </p:grpSpPr>
      <p:sp>
        <p:nvSpPr>
          <p:cNvPr id="11" name="Freeform 6" title="scalloped circle"/>
          <p:cNvSpPr/>
          <p:nvPr/>
        </p:nvSpPr>
        <p:spPr bwMode="auto">
          <a:xfrm>
            <a:off x="2063115" y="630937"/>
            <a:ext cx="5230368" cy="5229225"/>
          </a:xfrm>
          <a:custGeom>
            <a:avLst/>
            <a:gdLst/>
            <a:ahLst/>
            <a:cxnLst/>
            <a:rect l="0" t="0" r="r" b="b"/>
            <a:pathLst>
              <a:path w="3298" h="3294">
                <a:moveTo>
                  <a:pt x="1649" y="0"/>
                </a:moveTo>
                <a:lnTo>
                  <a:pt x="1681" y="3"/>
                </a:lnTo>
                <a:lnTo>
                  <a:pt x="1712" y="11"/>
                </a:lnTo>
                <a:lnTo>
                  <a:pt x="1742" y="23"/>
                </a:lnTo>
                <a:lnTo>
                  <a:pt x="1773" y="38"/>
                </a:lnTo>
                <a:lnTo>
                  <a:pt x="1802" y="55"/>
                </a:lnTo>
                <a:lnTo>
                  <a:pt x="1832" y="73"/>
                </a:lnTo>
                <a:lnTo>
                  <a:pt x="1862" y="89"/>
                </a:lnTo>
                <a:lnTo>
                  <a:pt x="1892" y="105"/>
                </a:lnTo>
                <a:lnTo>
                  <a:pt x="1921" y="117"/>
                </a:lnTo>
                <a:lnTo>
                  <a:pt x="1953" y="125"/>
                </a:lnTo>
                <a:lnTo>
                  <a:pt x="1984" y="129"/>
                </a:lnTo>
                <a:lnTo>
                  <a:pt x="2017" y="129"/>
                </a:lnTo>
                <a:lnTo>
                  <a:pt x="2051" y="127"/>
                </a:lnTo>
                <a:lnTo>
                  <a:pt x="2085" y="123"/>
                </a:lnTo>
                <a:lnTo>
                  <a:pt x="2119" y="118"/>
                </a:lnTo>
                <a:lnTo>
                  <a:pt x="2153" y="114"/>
                </a:lnTo>
                <a:lnTo>
                  <a:pt x="2187" y="111"/>
                </a:lnTo>
                <a:lnTo>
                  <a:pt x="2219" y="112"/>
                </a:lnTo>
                <a:lnTo>
                  <a:pt x="2250" y="116"/>
                </a:lnTo>
                <a:lnTo>
                  <a:pt x="2280" y="125"/>
                </a:lnTo>
                <a:lnTo>
                  <a:pt x="2305" y="138"/>
                </a:lnTo>
                <a:lnTo>
                  <a:pt x="2329" y="155"/>
                </a:lnTo>
                <a:lnTo>
                  <a:pt x="2350" y="175"/>
                </a:lnTo>
                <a:lnTo>
                  <a:pt x="2371" y="198"/>
                </a:lnTo>
                <a:lnTo>
                  <a:pt x="2390" y="222"/>
                </a:lnTo>
                <a:lnTo>
                  <a:pt x="2409" y="247"/>
                </a:lnTo>
                <a:lnTo>
                  <a:pt x="2428" y="272"/>
                </a:lnTo>
                <a:lnTo>
                  <a:pt x="2447" y="296"/>
                </a:lnTo>
                <a:lnTo>
                  <a:pt x="2467" y="319"/>
                </a:lnTo>
                <a:lnTo>
                  <a:pt x="2490" y="339"/>
                </a:lnTo>
                <a:lnTo>
                  <a:pt x="2512" y="357"/>
                </a:lnTo>
                <a:lnTo>
                  <a:pt x="2537" y="371"/>
                </a:lnTo>
                <a:lnTo>
                  <a:pt x="2564" y="383"/>
                </a:lnTo>
                <a:lnTo>
                  <a:pt x="2593" y="393"/>
                </a:lnTo>
                <a:lnTo>
                  <a:pt x="2623" y="402"/>
                </a:lnTo>
                <a:lnTo>
                  <a:pt x="2653" y="410"/>
                </a:lnTo>
                <a:lnTo>
                  <a:pt x="2684" y="418"/>
                </a:lnTo>
                <a:lnTo>
                  <a:pt x="2713" y="427"/>
                </a:lnTo>
                <a:lnTo>
                  <a:pt x="2742" y="437"/>
                </a:lnTo>
                <a:lnTo>
                  <a:pt x="2769" y="449"/>
                </a:lnTo>
                <a:lnTo>
                  <a:pt x="2793" y="464"/>
                </a:lnTo>
                <a:lnTo>
                  <a:pt x="2815" y="482"/>
                </a:lnTo>
                <a:lnTo>
                  <a:pt x="2833" y="504"/>
                </a:lnTo>
                <a:lnTo>
                  <a:pt x="2848" y="528"/>
                </a:lnTo>
                <a:lnTo>
                  <a:pt x="2860" y="555"/>
                </a:lnTo>
                <a:lnTo>
                  <a:pt x="2870" y="584"/>
                </a:lnTo>
                <a:lnTo>
                  <a:pt x="2879" y="613"/>
                </a:lnTo>
                <a:lnTo>
                  <a:pt x="2887" y="644"/>
                </a:lnTo>
                <a:lnTo>
                  <a:pt x="2895" y="674"/>
                </a:lnTo>
                <a:lnTo>
                  <a:pt x="2904" y="704"/>
                </a:lnTo>
                <a:lnTo>
                  <a:pt x="2914" y="733"/>
                </a:lnTo>
                <a:lnTo>
                  <a:pt x="2926" y="760"/>
                </a:lnTo>
                <a:lnTo>
                  <a:pt x="2940" y="785"/>
                </a:lnTo>
                <a:lnTo>
                  <a:pt x="2958" y="807"/>
                </a:lnTo>
                <a:lnTo>
                  <a:pt x="2978" y="830"/>
                </a:lnTo>
                <a:lnTo>
                  <a:pt x="3001" y="850"/>
                </a:lnTo>
                <a:lnTo>
                  <a:pt x="3025" y="869"/>
                </a:lnTo>
                <a:lnTo>
                  <a:pt x="3051" y="888"/>
                </a:lnTo>
                <a:lnTo>
                  <a:pt x="3076" y="907"/>
                </a:lnTo>
                <a:lnTo>
                  <a:pt x="3100" y="926"/>
                </a:lnTo>
                <a:lnTo>
                  <a:pt x="3123" y="947"/>
                </a:lnTo>
                <a:lnTo>
                  <a:pt x="3143" y="968"/>
                </a:lnTo>
                <a:lnTo>
                  <a:pt x="3160" y="992"/>
                </a:lnTo>
                <a:lnTo>
                  <a:pt x="3173" y="1017"/>
                </a:lnTo>
                <a:lnTo>
                  <a:pt x="3182" y="1047"/>
                </a:lnTo>
                <a:lnTo>
                  <a:pt x="3186" y="1078"/>
                </a:lnTo>
                <a:lnTo>
                  <a:pt x="3187" y="1110"/>
                </a:lnTo>
                <a:lnTo>
                  <a:pt x="3184" y="1144"/>
                </a:lnTo>
                <a:lnTo>
                  <a:pt x="3180" y="1178"/>
                </a:lnTo>
                <a:lnTo>
                  <a:pt x="3175" y="1212"/>
                </a:lnTo>
                <a:lnTo>
                  <a:pt x="3171" y="1246"/>
                </a:lnTo>
                <a:lnTo>
                  <a:pt x="3169" y="1280"/>
                </a:lnTo>
                <a:lnTo>
                  <a:pt x="3169" y="1313"/>
                </a:lnTo>
                <a:lnTo>
                  <a:pt x="3173" y="1344"/>
                </a:lnTo>
                <a:lnTo>
                  <a:pt x="3181" y="1375"/>
                </a:lnTo>
                <a:lnTo>
                  <a:pt x="3193" y="1404"/>
                </a:lnTo>
                <a:lnTo>
                  <a:pt x="3209" y="1434"/>
                </a:lnTo>
                <a:lnTo>
                  <a:pt x="3225" y="1464"/>
                </a:lnTo>
                <a:lnTo>
                  <a:pt x="3243" y="1494"/>
                </a:lnTo>
                <a:lnTo>
                  <a:pt x="3260" y="1523"/>
                </a:lnTo>
                <a:lnTo>
                  <a:pt x="3275" y="1554"/>
                </a:lnTo>
                <a:lnTo>
                  <a:pt x="3287" y="1584"/>
                </a:lnTo>
                <a:lnTo>
                  <a:pt x="3295" y="1615"/>
                </a:lnTo>
                <a:lnTo>
                  <a:pt x="3298" y="1647"/>
                </a:lnTo>
                <a:lnTo>
                  <a:pt x="3295" y="1679"/>
                </a:lnTo>
                <a:lnTo>
                  <a:pt x="3287" y="1710"/>
                </a:lnTo>
                <a:lnTo>
                  <a:pt x="3275" y="1740"/>
                </a:lnTo>
                <a:lnTo>
                  <a:pt x="3260" y="1771"/>
                </a:lnTo>
                <a:lnTo>
                  <a:pt x="3243" y="1800"/>
                </a:lnTo>
                <a:lnTo>
                  <a:pt x="3225" y="1830"/>
                </a:lnTo>
                <a:lnTo>
                  <a:pt x="3209" y="1860"/>
                </a:lnTo>
                <a:lnTo>
                  <a:pt x="3193" y="1890"/>
                </a:lnTo>
                <a:lnTo>
                  <a:pt x="3181" y="1919"/>
                </a:lnTo>
                <a:lnTo>
                  <a:pt x="3173" y="1950"/>
                </a:lnTo>
                <a:lnTo>
                  <a:pt x="3169" y="1981"/>
                </a:lnTo>
                <a:lnTo>
                  <a:pt x="3169" y="2014"/>
                </a:lnTo>
                <a:lnTo>
                  <a:pt x="3171" y="2048"/>
                </a:lnTo>
                <a:lnTo>
                  <a:pt x="3175" y="2082"/>
                </a:lnTo>
                <a:lnTo>
                  <a:pt x="3180" y="2116"/>
                </a:lnTo>
                <a:lnTo>
                  <a:pt x="3184" y="2150"/>
                </a:lnTo>
                <a:lnTo>
                  <a:pt x="3187" y="2184"/>
                </a:lnTo>
                <a:lnTo>
                  <a:pt x="3186" y="2216"/>
                </a:lnTo>
                <a:lnTo>
                  <a:pt x="3182" y="2247"/>
                </a:lnTo>
                <a:lnTo>
                  <a:pt x="3173" y="2277"/>
                </a:lnTo>
                <a:lnTo>
                  <a:pt x="3160" y="2302"/>
                </a:lnTo>
                <a:lnTo>
                  <a:pt x="3143" y="2326"/>
                </a:lnTo>
                <a:lnTo>
                  <a:pt x="3123" y="2347"/>
                </a:lnTo>
                <a:lnTo>
                  <a:pt x="3100" y="2368"/>
                </a:lnTo>
                <a:lnTo>
                  <a:pt x="3076" y="2387"/>
                </a:lnTo>
                <a:lnTo>
                  <a:pt x="3051" y="2406"/>
                </a:lnTo>
                <a:lnTo>
                  <a:pt x="3025" y="2425"/>
                </a:lnTo>
                <a:lnTo>
                  <a:pt x="3001" y="2444"/>
                </a:lnTo>
                <a:lnTo>
                  <a:pt x="2978" y="2464"/>
                </a:lnTo>
                <a:lnTo>
                  <a:pt x="2958" y="2487"/>
                </a:lnTo>
                <a:lnTo>
                  <a:pt x="2940" y="2509"/>
                </a:lnTo>
                <a:lnTo>
                  <a:pt x="2926" y="2534"/>
                </a:lnTo>
                <a:lnTo>
                  <a:pt x="2914" y="2561"/>
                </a:lnTo>
                <a:lnTo>
                  <a:pt x="2904" y="2590"/>
                </a:lnTo>
                <a:lnTo>
                  <a:pt x="2895" y="2620"/>
                </a:lnTo>
                <a:lnTo>
                  <a:pt x="2887" y="2650"/>
                </a:lnTo>
                <a:lnTo>
                  <a:pt x="2879" y="2681"/>
                </a:lnTo>
                <a:lnTo>
                  <a:pt x="2870" y="2710"/>
                </a:lnTo>
                <a:lnTo>
                  <a:pt x="2860" y="2739"/>
                </a:lnTo>
                <a:lnTo>
                  <a:pt x="2848" y="2766"/>
                </a:lnTo>
                <a:lnTo>
                  <a:pt x="2833" y="2790"/>
                </a:lnTo>
                <a:lnTo>
                  <a:pt x="2815" y="2812"/>
                </a:lnTo>
                <a:lnTo>
                  <a:pt x="2793" y="2830"/>
                </a:lnTo>
                <a:lnTo>
                  <a:pt x="2769" y="2845"/>
                </a:lnTo>
                <a:lnTo>
                  <a:pt x="2742" y="2857"/>
                </a:lnTo>
                <a:lnTo>
                  <a:pt x="2713" y="2867"/>
                </a:lnTo>
                <a:lnTo>
                  <a:pt x="2684" y="2876"/>
                </a:lnTo>
                <a:lnTo>
                  <a:pt x="2653" y="2884"/>
                </a:lnTo>
                <a:lnTo>
                  <a:pt x="2623" y="2892"/>
                </a:lnTo>
                <a:lnTo>
                  <a:pt x="2593" y="2901"/>
                </a:lnTo>
                <a:lnTo>
                  <a:pt x="2564" y="2911"/>
                </a:lnTo>
                <a:lnTo>
                  <a:pt x="2537" y="2923"/>
                </a:lnTo>
                <a:lnTo>
                  <a:pt x="2512" y="2937"/>
                </a:lnTo>
                <a:lnTo>
                  <a:pt x="2490" y="2955"/>
                </a:lnTo>
                <a:lnTo>
                  <a:pt x="2467" y="2975"/>
                </a:lnTo>
                <a:lnTo>
                  <a:pt x="2447" y="2998"/>
                </a:lnTo>
                <a:lnTo>
                  <a:pt x="2428" y="3022"/>
                </a:lnTo>
                <a:lnTo>
                  <a:pt x="2409" y="3047"/>
                </a:lnTo>
                <a:lnTo>
                  <a:pt x="2390" y="3072"/>
                </a:lnTo>
                <a:lnTo>
                  <a:pt x="2371" y="3096"/>
                </a:lnTo>
                <a:lnTo>
                  <a:pt x="2350" y="3119"/>
                </a:lnTo>
                <a:lnTo>
                  <a:pt x="2329" y="3139"/>
                </a:lnTo>
                <a:lnTo>
                  <a:pt x="2305" y="3156"/>
                </a:lnTo>
                <a:lnTo>
                  <a:pt x="2280" y="3169"/>
                </a:lnTo>
                <a:lnTo>
                  <a:pt x="2250" y="3178"/>
                </a:lnTo>
                <a:lnTo>
                  <a:pt x="2219" y="3182"/>
                </a:lnTo>
                <a:lnTo>
                  <a:pt x="2187" y="3183"/>
                </a:lnTo>
                <a:lnTo>
                  <a:pt x="2153" y="3180"/>
                </a:lnTo>
                <a:lnTo>
                  <a:pt x="2119" y="3176"/>
                </a:lnTo>
                <a:lnTo>
                  <a:pt x="2085" y="3171"/>
                </a:lnTo>
                <a:lnTo>
                  <a:pt x="2051" y="3167"/>
                </a:lnTo>
                <a:lnTo>
                  <a:pt x="2017" y="3165"/>
                </a:lnTo>
                <a:lnTo>
                  <a:pt x="1984" y="3165"/>
                </a:lnTo>
                <a:lnTo>
                  <a:pt x="1953" y="3169"/>
                </a:lnTo>
                <a:lnTo>
                  <a:pt x="1921" y="3177"/>
                </a:lnTo>
                <a:lnTo>
                  <a:pt x="1892" y="3189"/>
                </a:lnTo>
                <a:lnTo>
                  <a:pt x="1862" y="3205"/>
                </a:lnTo>
                <a:lnTo>
                  <a:pt x="1832" y="3221"/>
                </a:lnTo>
                <a:lnTo>
                  <a:pt x="1802" y="3239"/>
                </a:lnTo>
                <a:lnTo>
                  <a:pt x="1773" y="3256"/>
                </a:lnTo>
                <a:lnTo>
                  <a:pt x="1742" y="3271"/>
                </a:lnTo>
                <a:lnTo>
                  <a:pt x="1712" y="3283"/>
                </a:lnTo>
                <a:lnTo>
                  <a:pt x="1681" y="3291"/>
                </a:lnTo>
                <a:lnTo>
                  <a:pt x="1649" y="3294"/>
                </a:lnTo>
                <a:lnTo>
                  <a:pt x="1617" y="3291"/>
                </a:lnTo>
                <a:lnTo>
                  <a:pt x="1586" y="3283"/>
                </a:lnTo>
                <a:lnTo>
                  <a:pt x="1556" y="3271"/>
                </a:lnTo>
                <a:lnTo>
                  <a:pt x="1525" y="3256"/>
                </a:lnTo>
                <a:lnTo>
                  <a:pt x="1496" y="3239"/>
                </a:lnTo>
                <a:lnTo>
                  <a:pt x="1466" y="3221"/>
                </a:lnTo>
                <a:lnTo>
                  <a:pt x="1436" y="3205"/>
                </a:lnTo>
                <a:lnTo>
                  <a:pt x="1406" y="3189"/>
                </a:lnTo>
                <a:lnTo>
                  <a:pt x="1376" y="3177"/>
                </a:lnTo>
                <a:lnTo>
                  <a:pt x="1345" y="3169"/>
                </a:lnTo>
                <a:lnTo>
                  <a:pt x="1314" y="3165"/>
                </a:lnTo>
                <a:lnTo>
                  <a:pt x="1281" y="3165"/>
                </a:lnTo>
                <a:lnTo>
                  <a:pt x="1247" y="3167"/>
                </a:lnTo>
                <a:lnTo>
                  <a:pt x="1213" y="3171"/>
                </a:lnTo>
                <a:lnTo>
                  <a:pt x="1179" y="3176"/>
                </a:lnTo>
                <a:lnTo>
                  <a:pt x="1145" y="3180"/>
                </a:lnTo>
                <a:lnTo>
                  <a:pt x="1111" y="3183"/>
                </a:lnTo>
                <a:lnTo>
                  <a:pt x="1079" y="3182"/>
                </a:lnTo>
                <a:lnTo>
                  <a:pt x="1048" y="3178"/>
                </a:lnTo>
                <a:lnTo>
                  <a:pt x="1018" y="3169"/>
                </a:lnTo>
                <a:lnTo>
                  <a:pt x="993" y="3156"/>
                </a:lnTo>
                <a:lnTo>
                  <a:pt x="969" y="3139"/>
                </a:lnTo>
                <a:lnTo>
                  <a:pt x="948" y="3119"/>
                </a:lnTo>
                <a:lnTo>
                  <a:pt x="927" y="3096"/>
                </a:lnTo>
                <a:lnTo>
                  <a:pt x="908" y="3072"/>
                </a:lnTo>
                <a:lnTo>
                  <a:pt x="889" y="3047"/>
                </a:lnTo>
                <a:lnTo>
                  <a:pt x="870" y="3022"/>
                </a:lnTo>
                <a:lnTo>
                  <a:pt x="851" y="2998"/>
                </a:lnTo>
                <a:lnTo>
                  <a:pt x="831" y="2975"/>
                </a:lnTo>
                <a:lnTo>
                  <a:pt x="808" y="2955"/>
                </a:lnTo>
                <a:lnTo>
                  <a:pt x="786" y="2937"/>
                </a:lnTo>
                <a:lnTo>
                  <a:pt x="761" y="2923"/>
                </a:lnTo>
                <a:lnTo>
                  <a:pt x="734" y="2911"/>
                </a:lnTo>
                <a:lnTo>
                  <a:pt x="705" y="2901"/>
                </a:lnTo>
                <a:lnTo>
                  <a:pt x="675" y="2892"/>
                </a:lnTo>
                <a:lnTo>
                  <a:pt x="645" y="2884"/>
                </a:lnTo>
                <a:lnTo>
                  <a:pt x="614" y="2876"/>
                </a:lnTo>
                <a:lnTo>
                  <a:pt x="585" y="2867"/>
                </a:lnTo>
                <a:lnTo>
                  <a:pt x="556" y="2857"/>
                </a:lnTo>
                <a:lnTo>
                  <a:pt x="529" y="2845"/>
                </a:lnTo>
                <a:lnTo>
                  <a:pt x="505" y="2830"/>
                </a:lnTo>
                <a:lnTo>
                  <a:pt x="483" y="2812"/>
                </a:lnTo>
                <a:lnTo>
                  <a:pt x="465" y="2790"/>
                </a:lnTo>
                <a:lnTo>
                  <a:pt x="450" y="2766"/>
                </a:lnTo>
                <a:lnTo>
                  <a:pt x="438" y="2739"/>
                </a:lnTo>
                <a:lnTo>
                  <a:pt x="428" y="2710"/>
                </a:lnTo>
                <a:lnTo>
                  <a:pt x="419" y="2681"/>
                </a:lnTo>
                <a:lnTo>
                  <a:pt x="411" y="2650"/>
                </a:lnTo>
                <a:lnTo>
                  <a:pt x="403" y="2620"/>
                </a:lnTo>
                <a:lnTo>
                  <a:pt x="394" y="2590"/>
                </a:lnTo>
                <a:lnTo>
                  <a:pt x="384" y="2561"/>
                </a:lnTo>
                <a:lnTo>
                  <a:pt x="372" y="2534"/>
                </a:lnTo>
                <a:lnTo>
                  <a:pt x="358" y="2509"/>
                </a:lnTo>
                <a:lnTo>
                  <a:pt x="340" y="2487"/>
                </a:lnTo>
                <a:lnTo>
                  <a:pt x="320" y="2464"/>
                </a:lnTo>
                <a:lnTo>
                  <a:pt x="297" y="2444"/>
                </a:lnTo>
                <a:lnTo>
                  <a:pt x="272" y="2425"/>
                </a:lnTo>
                <a:lnTo>
                  <a:pt x="247" y="2406"/>
                </a:lnTo>
                <a:lnTo>
                  <a:pt x="222" y="2387"/>
                </a:lnTo>
                <a:lnTo>
                  <a:pt x="198" y="2368"/>
                </a:lnTo>
                <a:lnTo>
                  <a:pt x="175" y="2347"/>
                </a:lnTo>
                <a:lnTo>
                  <a:pt x="155" y="2326"/>
                </a:lnTo>
                <a:lnTo>
                  <a:pt x="138" y="2302"/>
                </a:lnTo>
                <a:lnTo>
                  <a:pt x="125" y="2277"/>
                </a:lnTo>
                <a:lnTo>
                  <a:pt x="116" y="2247"/>
                </a:lnTo>
                <a:lnTo>
                  <a:pt x="112" y="2216"/>
                </a:lnTo>
                <a:lnTo>
                  <a:pt x="111" y="2184"/>
                </a:lnTo>
                <a:lnTo>
                  <a:pt x="114" y="2150"/>
                </a:lnTo>
                <a:lnTo>
                  <a:pt x="118" y="2116"/>
                </a:lnTo>
                <a:lnTo>
                  <a:pt x="123" y="2082"/>
                </a:lnTo>
                <a:lnTo>
                  <a:pt x="127" y="2048"/>
                </a:lnTo>
                <a:lnTo>
                  <a:pt x="129" y="2014"/>
                </a:lnTo>
                <a:lnTo>
                  <a:pt x="129" y="1981"/>
                </a:lnTo>
                <a:lnTo>
                  <a:pt x="125" y="1950"/>
                </a:lnTo>
                <a:lnTo>
                  <a:pt x="117" y="1919"/>
                </a:lnTo>
                <a:lnTo>
                  <a:pt x="105" y="1890"/>
                </a:lnTo>
                <a:lnTo>
                  <a:pt x="90" y="1860"/>
                </a:lnTo>
                <a:lnTo>
                  <a:pt x="73" y="1830"/>
                </a:lnTo>
                <a:lnTo>
                  <a:pt x="55" y="1800"/>
                </a:lnTo>
                <a:lnTo>
                  <a:pt x="38" y="1771"/>
                </a:lnTo>
                <a:lnTo>
                  <a:pt x="23" y="1740"/>
                </a:lnTo>
                <a:lnTo>
                  <a:pt x="11" y="1710"/>
                </a:lnTo>
                <a:lnTo>
                  <a:pt x="3" y="1679"/>
                </a:lnTo>
                <a:lnTo>
                  <a:pt x="0" y="1647"/>
                </a:lnTo>
                <a:lnTo>
                  <a:pt x="3" y="1615"/>
                </a:lnTo>
                <a:lnTo>
                  <a:pt x="11" y="1584"/>
                </a:lnTo>
                <a:lnTo>
                  <a:pt x="23" y="1554"/>
                </a:lnTo>
                <a:lnTo>
                  <a:pt x="38" y="1523"/>
                </a:lnTo>
                <a:lnTo>
                  <a:pt x="55" y="1494"/>
                </a:lnTo>
                <a:lnTo>
                  <a:pt x="73" y="1464"/>
                </a:lnTo>
                <a:lnTo>
                  <a:pt x="90" y="1434"/>
                </a:lnTo>
                <a:lnTo>
                  <a:pt x="105" y="1404"/>
                </a:lnTo>
                <a:lnTo>
                  <a:pt x="117" y="1375"/>
                </a:lnTo>
                <a:lnTo>
                  <a:pt x="125" y="1344"/>
                </a:lnTo>
                <a:lnTo>
                  <a:pt x="129" y="1313"/>
                </a:lnTo>
                <a:lnTo>
                  <a:pt x="129" y="1280"/>
                </a:lnTo>
                <a:lnTo>
                  <a:pt x="127" y="1246"/>
                </a:lnTo>
                <a:lnTo>
                  <a:pt x="123" y="1212"/>
                </a:lnTo>
                <a:lnTo>
                  <a:pt x="118" y="1178"/>
                </a:lnTo>
                <a:lnTo>
                  <a:pt x="114" y="1144"/>
                </a:lnTo>
                <a:lnTo>
                  <a:pt x="111" y="1110"/>
                </a:lnTo>
                <a:lnTo>
                  <a:pt x="112" y="1078"/>
                </a:lnTo>
                <a:lnTo>
                  <a:pt x="116" y="1047"/>
                </a:lnTo>
                <a:lnTo>
                  <a:pt x="125" y="1017"/>
                </a:lnTo>
                <a:lnTo>
                  <a:pt x="138" y="992"/>
                </a:lnTo>
                <a:lnTo>
                  <a:pt x="155" y="968"/>
                </a:lnTo>
                <a:lnTo>
                  <a:pt x="175" y="947"/>
                </a:lnTo>
                <a:lnTo>
                  <a:pt x="198" y="926"/>
                </a:lnTo>
                <a:lnTo>
                  <a:pt x="222" y="907"/>
                </a:lnTo>
                <a:lnTo>
                  <a:pt x="247" y="888"/>
                </a:lnTo>
                <a:lnTo>
                  <a:pt x="272" y="869"/>
                </a:lnTo>
                <a:lnTo>
                  <a:pt x="297" y="850"/>
                </a:lnTo>
                <a:lnTo>
                  <a:pt x="320" y="830"/>
                </a:lnTo>
                <a:lnTo>
                  <a:pt x="340" y="807"/>
                </a:lnTo>
                <a:lnTo>
                  <a:pt x="358" y="785"/>
                </a:lnTo>
                <a:lnTo>
                  <a:pt x="372" y="760"/>
                </a:lnTo>
                <a:lnTo>
                  <a:pt x="384" y="733"/>
                </a:lnTo>
                <a:lnTo>
                  <a:pt x="394" y="704"/>
                </a:lnTo>
                <a:lnTo>
                  <a:pt x="403" y="674"/>
                </a:lnTo>
                <a:lnTo>
                  <a:pt x="411" y="644"/>
                </a:lnTo>
                <a:lnTo>
                  <a:pt x="419" y="613"/>
                </a:lnTo>
                <a:lnTo>
                  <a:pt x="428" y="584"/>
                </a:lnTo>
                <a:lnTo>
                  <a:pt x="438" y="555"/>
                </a:lnTo>
                <a:lnTo>
                  <a:pt x="450" y="528"/>
                </a:lnTo>
                <a:lnTo>
                  <a:pt x="465" y="504"/>
                </a:lnTo>
                <a:lnTo>
                  <a:pt x="483" y="482"/>
                </a:lnTo>
                <a:lnTo>
                  <a:pt x="505" y="464"/>
                </a:lnTo>
                <a:lnTo>
                  <a:pt x="529" y="449"/>
                </a:lnTo>
                <a:lnTo>
                  <a:pt x="556" y="437"/>
                </a:lnTo>
                <a:lnTo>
                  <a:pt x="585" y="427"/>
                </a:lnTo>
                <a:lnTo>
                  <a:pt x="614" y="418"/>
                </a:lnTo>
                <a:lnTo>
                  <a:pt x="645" y="410"/>
                </a:lnTo>
                <a:lnTo>
                  <a:pt x="675" y="402"/>
                </a:lnTo>
                <a:lnTo>
                  <a:pt x="705" y="393"/>
                </a:lnTo>
                <a:lnTo>
                  <a:pt x="734" y="383"/>
                </a:lnTo>
                <a:lnTo>
                  <a:pt x="761" y="371"/>
                </a:lnTo>
                <a:lnTo>
                  <a:pt x="786" y="357"/>
                </a:lnTo>
                <a:lnTo>
                  <a:pt x="808" y="339"/>
                </a:lnTo>
                <a:lnTo>
                  <a:pt x="831" y="319"/>
                </a:lnTo>
                <a:lnTo>
                  <a:pt x="851" y="296"/>
                </a:lnTo>
                <a:lnTo>
                  <a:pt x="870" y="272"/>
                </a:lnTo>
                <a:lnTo>
                  <a:pt x="889" y="247"/>
                </a:lnTo>
                <a:lnTo>
                  <a:pt x="908" y="222"/>
                </a:lnTo>
                <a:lnTo>
                  <a:pt x="927" y="198"/>
                </a:lnTo>
                <a:lnTo>
                  <a:pt x="948" y="175"/>
                </a:lnTo>
                <a:lnTo>
                  <a:pt x="969" y="155"/>
                </a:lnTo>
                <a:lnTo>
                  <a:pt x="993" y="138"/>
                </a:lnTo>
                <a:lnTo>
                  <a:pt x="1018" y="125"/>
                </a:lnTo>
                <a:lnTo>
                  <a:pt x="1048" y="116"/>
                </a:lnTo>
                <a:lnTo>
                  <a:pt x="1079" y="112"/>
                </a:lnTo>
                <a:lnTo>
                  <a:pt x="1111" y="111"/>
                </a:lnTo>
                <a:lnTo>
                  <a:pt x="1145" y="114"/>
                </a:lnTo>
                <a:lnTo>
                  <a:pt x="1179" y="118"/>
                </a:lnTo>
                <a:lnTo>
                  <a:pt x="1213" y="123"/>
                </a:lnTo>
                <a:lnTo>
                  <a:pt x="1247" y="127"/>
                </a:lnTo>
                <a:lnTo>
                  <a:pt x="1281" y="129"/>
                </a:lnTo>
                <a:lnTo>
                  <a:pt x="1314" y="129"/>
                </a:lnTo>
                <a:lnTo>
                  <a:pt x="1345" y="125"/>
                </a:lnTo>
                <a:lnTo>
                  <a:pt x="1376" y="117"/>
                </a:lnTo>
                <a:lnTo>
                  <a:pt x="1406" y="105"/>
                </a:lnTo>
                <a:lnTo>
                  <a:pt x="1436" y="89"/>
                </a:lnTo>
                <a:lnTo>
                  <a:pt x="1466" y="73"/>
                </a:lnTo>
                <a:lnTo>
                  <a:pt x="1496" y="55"/>
                </a:lnTo>
                <a:lnTo>
                  <a:pt x="1525" y="38"/>
                </a:lnTo>
                <a:lnTo>
                  <a:pt x="1556" y="23"/>
                </a:lnTo>
                <a:lnTo>
                  <a:pt x="1586" y="11"/>
                </a:lnTo>
                <a:lnTo>
                  <a:pt x="1617" y="3"/>
                </a:lnTo>
                <a:lnTo>
                  <a:pt x="1649" y="0"/>
                </a:lnTo>
                <a:close/>
              </a:path>
            </a:pathLst>
          </a:custGeom>
          <a:solidFill>
            <a:schemeClr val="bg2"/>
          </a:solidFill>
          <a:ln w="0">
            <a:noFill/>
            <a:prstDash val="solid"/>
            <a:round/>
            <a:headEnd/>
            <a:tailEnd/>
          </a:ln>
        </p:spPr>
      </p:sp>
      <p:sp>
        <p:nvSpPr>
          <p:cNvPr id="2" name="Title 1"/>
          <p:cNvSpPr>
            <a:spLocks noGrp="1"/>
          </p:cNvSpPr>
          <p:nvPr>
            <p:ph type="ctrTitle"/>
          </p:nvPr>
        </p:nvSpPr>
        <p:spPr>
          <a:xfrm>
            <a:off x="808892" y="1098388"/>
            <a:ext cx="7738814" cy="4394988"/>
          </a:xfrm>
        </p:spPr>
        <p:txBody>
          <a:bodyPr anchor="ctr">
            <a:noAutofit/>
          </a:bodyPr>
          <a:lstStyle>
            <a:lvl1pPr algn="ctr">
              <a:defRPr sz="7500" spc="600" baseline="0"/>
            </a:lvl1pPr>
          </a:lstStyle>
          <a:p>
            <a:r>
              <a:rPr lang="hu-HU"/>
              <a:t>Mintacím szerkesztése</a:t>
            </a:r>
            <a:endParaRPr lang="en-US" dirty="0"/>
          </a:p>
        </p:txBody>
      </p:sp>
      <p:sp>
        <p:nvSpPr>
          <p:cNvPr id="3" name="Subtitle 2"/>
          <p:cNvSpPr>
            <a:spLocks noGrp="1"/>
          </p:cNvSpPr>
          <p:nvPr>
            <p:ph type="subTitle" idx="1"/>
          </p:nvPr>
        </p:nvSpPr>
        <p:spPr>
          <a:xfrm>
            <a:off x="1661284" y="5979197"/>
            <a:ext cx="6034030" cy="742279"/>
          </a:xfrm>
        </p:spPr>
        <p:txBody>
          <a:bodyPr anchor="t">
            <a:normAutofit/>
          </a:bodyPr>
          <a:lstStyle>
            <a:lvl1pPr marL="0" indent="0" algn="ctr">
              <a:lnSpc>
                <a:spcPct val="100000"/>
              </a:lnSpc>
              <a:buNone/>
              <a:defRPr sz="1500" b="1" i="0" cap="all" spc="300" baseline="0">
                <a:solidFill>
                  <a:schemeClr val="tx2"/>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hu-HU"/>
              <a:t>Kattintson ide az alcím mintájának szerkesztéséhez</a:t>
            </a:r>
            <a:endParaRPr lang="en-US" dirty="0"/>
          </a:p>
        </p:txBody>
      </p:sp>
      <p:sp>
        <p:nvSpPr>
          <p:cNvPr id="4" name="Date Placeholder 3"/>
          <p:cNvSpPr>
            <a:spLocks noGrp="1"/>
          </p:cNvSpPr>
          <p:nvPr>
            <p:ph type="dt" sz="half" idx="10"/>
          </p:nvPr>
        </p:nvSpPr>
        <p:spPr>
          <a:xfrm>
            <a:off x="808892" y="6375679"/>
            <a:ext cx="1747292" cy="348462"/>
          </a:xfrm>
        </p:spPr>
        <p:txBody>
          <a:bodyPr/>
          <a:lstStyle>
            <a:lvl1pPr>
              <a:defRPr baseline="0">
                <a:solidFill>
                  <a:schemeClr val="accent1">
                    <a:lumMod val="50000"/>
                  </a:schemeClr>
                </a:solidFill>
              </a:defRPr>
            </a:lvl1pPr>
          </a:lstStyle>
          <a:p>
            <a:endParaRPr lang="en-US" altLang="hu-HU"/>
          </a:p>
        </p:txBody>
      </p:sp>
      <p:sp>
        <p:nvSpPr>
          <p:cNvPr id="5" name="Footer Placeholder 4"/>
          <p:cNvSpPr>
            <a:spLocks noGrp="1"/>
          </p:cNvSpPr>
          <p:nvPr>
            <p:ph type="ftr" sz="quarter" idx="11"/>
          </p:nvPr>
        </p:nvSpPr>
        <p:spPr>
          <a:xfrm>
            <a:off x="3135249" y="6375679"/>
            <a:ext cx="3086100" cy="345796"/>
          </a:xfrm>
        </p:spPr>
        <p:txBody>
          <a:bodyPr/>
          <a:lstStyle>
            <a:lvl1pPr>
              <a:defRPr baseline="0">
                <a:solidFill>
                  <a:schemeClr val="accent1">
                    <a:lumMod val="50000"/>
                  </a:schemeClr>
                </a:solidFill>
              </a:defRPr>
            </a:lvl1pPr>
          </a:lstStyle>
          <a:p>
            <a:endParaRPr lang="en-US" altLang="hu-HU"/>
          </a:p>
        </p:txBody>
      </p:sp>
      <p:sp>
        <p:nvSpPr>
          <p:cNvPr id="6" name="Slide Number Placeholder 5"/>
          <p:cNvSpPr>
            <a:spLocks noGrp="1"/>
          </p:cNvSpPr>
          <p:nvPr>
            <p:ph type="sldNum" sz="quarter" idx="12"/>
          </p:nvPr>
        </p:nvSpPr>
        <p:spPr>
          <a:xfrm>
            <a:off x="6800414" y="6375679"/>
            <a:ext cx="1747292" cy="345796"/>
          </a:xfrm>
        </p:spPr>
        <p:txBody>
          <a:bodyPr/>
          <a:lstStyle>
            <a:lvl1pPr>
              <a:defRPr baseline="0">
                <a:solidFill>
                  <a:schemeClr val="accent1">
                    <a:lumMod val="50000"/>
                  </a:schemeClr>
                </a:solidFill>
              </a:defRPr>
            </a:lvl1pPr>
          </a:lstStyle>
          <a:p>
            <a:fld id="{E077495C-AA25-494E-9F33-7B447ED7008E}" type="slidenum">
              <a:rPr lang="en-US" altLang="hu-HU" smtClean="0"/>
              <a:pPr/>
              <a:t>‹#›</a:t>
            </a:fld>
            <a:endParaRPr lang="en-US" altLang="hu-HU"/>
          </a:p>
        </p:txBody>
      </p:sp>
      <p:sp>
        <p:nvSpPr>
          <p:cNvPr id="13" name="Rectangle 12"/>
          <p:cNvSpPr/>
          <p:nvPr/>
        </p:nvSpPr>
        <p:spPr>
          <a:xfrm>
            <a:off x="0" y="0"/>
            <a:ext cx="212598"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title="left edge border"/>
          <p:cNvSpPr/>
          <p:nvPr/>
        </p:nvSpPr>
        <p:spPr>
          <a:xfrm>
            <a:off x="0" y="0"/>
            <a:ext cx="212598"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4629469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Cím és függőleges szöve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u-HU"/>
              <a:t>Mintacím szerkesztése</a:t>
            </a:r>
            <a:endParaRPr lang="en-US" dirty="0"/>
          </a:p>
        </p:txBody>
      </p:sp>
      <p:sp>
        <p:nvSpPr>
          <p:cNvPr id="3" name="Vertical Text Placeholder 2"/>
          <p:cNvSpPr>
            <a:spLocks noGrp="1"/>
          </p:cNvSpPr>
          <p:nvPr>
            <p:ph type="body" orient="vert" idx="1"/>
          </p:nvPr>
        </p:nvSpPr>
        <p:spPr/>
        <p:txBody>
          <a:bodyPr vert="eaVert"/>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dirty="0"/>
          </a:p>
        </p:txBody>
      </p:sp>
      <p:sp>
        <p:nvSpPr>
          <p:cNvPr id="4" name="Date Placeholder 3"/>
          <p:cNvSpPr>
            <a:spLocks noGrp="1"/>
          </p:cNvSpPr>
          <p:nvPr>
            <p:ph type="dt" sz="half" idx="10"/>
          </p:nvPr>
        </p:nvSpPr>
        <p:spPr/>
        <p:txBody>
          <a:bodyPr/>
          <a:lstStyle/>
          <a:p>
            <a:endParaRPr lang="en-US" altLang="hu-HU"/>
          </a:p>
        </p:txBody>
      </p:sp>
      <p:sp>
        <p:nvSpPr>
          <p:cNvPr id="5" name="Footer Placeholder 4"/>
          <p:cNvSpPr>
            <a:spLocks noGrp="1"/>
          </p:cNvSpPr>
          <p:nvPr>
            <p:ph type="ftr" sz="quarter" idx="11"/>
          </p:nvPr>
        </p:nvSpPr>
        <p:spPr/>
        <p:txBody>
          <a:bodyPr/>
          <a:lstStyle/>
          <a:p>
            <a:endParaRPr lang="en-US" altLang="hu-HU"/>
          </a:p>
        </p:txBody>
      </p:sp>
      <p:sp>
        <p:nvSpPr>
          <p:cNvPr id="6" name="Slide Number Placeholder 5"/>
          <p:cNvSpPr>
            <a:spLocks noGrp="1"/>
          </p:cNvSpPr>
          <p:nvPr>
            <p:ph type="sldNum" sz="quarter" idx="12"/>
          </p:nvPr>
        </p:nvSpPr>
        <p:spPr/>
        <p:txBody>
          <a:bodyPr/>
          <a:lstStyle/>
          <a:p>
            <a:fld id="{850F6528-25D6-47BB-8C02-EDB22AAB40CA}" type="slidenum">
              <a:rPr lang="en-US" altLang="hu-HU" smtClean="0"/>
              <a:pPr/>
              <a:t>‹#›</a:t>
            </a:fld>
            <a:endParaRPr lang="en-US" altLang="hu-HU"/>
          </a:p>
        </p:txBody>
      </p:sp>
    </p:spTree>
    <p:extLst>
      <p:ext uri="{BB962C8B-B14F-4D97-AF65-F5344CB8AC3E}">
        <p14:creationId xmlns:p14="http://schemas.microsoft.com/office/powerpoint/2010/main" val="15621075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Függőleges cím és szöve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96911" y="382386"/>
            <a:ext cx="1771930" cy="5600404"/>
          </a:xfrm>
        </p:spPr>
        <p:txBody>
          <a:bodyPr vert="eaVert"/>
          <a:lstStyle/>
          <a:p>
            <a:r>
              <a:rPr lang="hu-HU"/>
              <a:t>Mintacím szerkesztése</a:t>
            </a:r>
            <a:endParaRPr lang="en-US" dirty="0"/>
          </a:p>
        </p:txBody>
      </p:sp>
      <p:sp>
        <p:nvSpPr>
          <p:cNvPr id="3" name="Vertical Text Placeholder 2"/>
          <p:cNvSpPr>
            <a:spLocks noGrp="1"/>
          </p:cNvSpPr>
          <p:nvPr>
            <p:ph type="body" orient="vert" idx="1"/>
          </p:nvPr>
        </p:nvSpPr>
        <p:spPr>
          <a:xfrm>
            <a:off x="942974" y="382386"/>
            <a:ext cx="5809517" cy="5600404"/>
          </a:xfrm>
        </p:spPr>
        <p:txBody>
          <a:bodyPr vert="eaVert"/>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dirty="0"/>
          </a:p>
        </p:txBody>
      </p:sp>
      <p:sp>
        <p:nvSpPr>
          <p:cNvPr id="4" name="Date Placeholder 3"/>
          <p:cNvSpPr>
            <a:spLocks noGrp="1"/>
          </p:cNvSpPr>
          <p:nvPr>
            <p:ph type="dt" sz="half" idx="10"/>
          </p:nvPr>
        </p:nvSpPr>
        <p:spPr/>
        <p:txBody>
          <a:bodyPr/>
          <a:lstStyle/>
          <a:p>
            <a:endParaRPr lang="en-US" altLang="hu-HU"/>
          </a:p>
        </p:txBody>
      </p:sp>
      <p:sp>
        <p:nvSpPr>
          <p:cNvPr id="5" name="Footer Placeholder 4"/>
          <p:cNvSpPr>
            <a:spLocks noGrp="1"/>
          </p:cNvSpPr>
          <p:nvPr>
            <p:ph type="ftr" sz="quarter" idx="11"/>
          </p:nvPr>
        </p:nvSpPr>
        <p:spPr/>
        <p:txBody>
          <a:bodyPr/>
          <a:lstStyle/>
          <a:p>
            <a:endParaRPr lang="en-US" altLang="hu-HU"/>
          </a:p>
        </p:txBody>
      </p:sp>
      <p:sp>
        <p:nvSpPr>
          <p:cNvPr id="6" name="Slide Number Placeholder 5"/>
          <p:cNvSpPr>
            <a:spLocks noGrp="1"/>
          </p:cNvSpPr>
          <p:nvPr>
            <p:ph type="sldNum" sz="quarter" idx="12"/>
          </p:nvPr>
        </p:nvSpPr>
        <p:spPr/>
        <p:txBody>
          <a:bodyPr/>
          <a:lstStyle/>
          <a:p>
            <a:fld id="{BDA578FB-8E5A-4617-B3C8-A26E4B06B6EE}" type="slidenum">
              <a:rPr lang="en-US" altLang="hu-HU" smtClean="0"/>
              <a:pPr/>
              <a:t>‹#›</a:t>
            </a:fld>
            <a:endParaRPr lang="en-US" altLang="hu-HU"/>
          </a:p>
        </p:txBody>
      </p:sp>
    </p:spTree>
    <p:extLst>
      <p:ext uri="{BB962C8B-B14F-4D97-AF65-F5344CB8AC3E}">
        <p14:creationId xmlns:p14="http://schemas.microsoft.com/office/powerpoint/2010/main" val="20301734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Cím és tartalom">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u-HU"/>
              <a:t>Mintacím szerkesztése</a:t>
            </a:r>
            <a:endParaRPr lang="en-US" dirty="0"/>
          </a:p>
        </p:txBody>
      </p:sp>
      <p:sp>
        <p:nvSpPr>
          <p:cNvPr id="3" name="Content Placeholder 2"/>
          <p:cNvSpPr>
            <a:spLocks noGrp="1"/>
          </p:cNvSpPr>
          <p:nvPr>
            <p:ph idx="1"/>
          </p:nvPr>
        </p:nvSpPr>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dirty="0"/>
          </a:p>
        </p:txBody>
      </p:sp>
      <p:sp>
        <p:nvSpPr>
          <p:cNvPr id="4" name="Date Placeholder 3"/>
          <p:cNvSpPr>
            <a:spLocks noGrp="1"/>
          </p:cNvSpPr>
          <p:nvPr>
            <p:ph type="dt" sz="half" idx="10"/>
          </p:nvPr>
        </p:nvSpPr>
        <p:spPr/>
        <p:txBody>
          <a:bodyPr/>
          <a:lstStyle/>
          <a:p>
            <a:endParaRPr lang="en-US" altLang="hu-HU"/>
          </a:p>
        </p:txBody>
      </p:sp>
      <p:sp>
        <p:nvSpPr>
          <p:cNvPr id="5" name="Footer Placeholder 4"/>
          <p:cNvSpPr>
            <a:spLocks noGrp="1"/>
          </p:cNvSpPr>
          <p:nvPr>
            <p:ph type="ftr" sz="quarter" idx="11"/>
          </p:nvPr>
        </p:nvSpPr>
        <p:spPr/>
        <p:txBody>
          <a:bodyPr/>
          <a:lstStyle/>
          <a:p>
            <a:endParaRPr lang="en-US" altLang="hu-HU"/>
          </a:p>
        </p:txBody>
      </p:sp>
      <p:sp>
        <p:nvSpPr>
          <p:cNvPr id="6" name="Slide Number Placeholder 5"/>
          <p:cNvSpPr>
            <a:spLocks noGrp="1"/>
          </p:cNvSpPr>
          <p:nvPr>
            <p:ph type="sldNum" sz="quarter" idx="12"/>
          </p:nvPr>
        </p:nvSpPr>
        <p:spPr/>
        <p:txBody>
          <a:bodyPr/>
          <a:lstStyle/>
          <a:p>
            <a:fld id="{5D1FCD30-D855-4FE7-90D8-2EA6266E2AD2}" type="slidenum">
              <a:rPr lang="en-US" altLang="hu-HU" smtClean="0"/>
              <a:pPr/>
              <a:t>‹#›</a:t>
            </a:fld>
            <a:endParaRPr lang="en-US" altLang="hu-HU"/>
          </a:p>
        </p:txBody>
      </p:sp>
    </p:spTree>
    <p:extLst>
      <p:ext uri="{BB962C8B-B14F-4D97-AF65-F5344CB8AC3E}">
        <p14:creationId xmlns:p14="http://schemas.microsoft.com/office/powerpoint/2010/main" val="38406471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zakaszfejléc">
    <p:bg>
      <p:bgRef idx="1001">
        <a:schemeClr val="bg2"/>
      </p:bgRef>
    </p:bg>
    <p:spTree>
      <p:nvGrpSpPr>
        <p:cNvPr id="1" name=""/>
        <p:cNvGrpSpPr/>
        <p:nvPr/>
      </p:nvGrpSpPr>
      <p:grpSpPr>
        <a:xfrm>
          <a:off x="0" y="0"/>
          <a:ext cx="0" cy="0"/>
          <a:chOff x="0" y="0"/>
          <a:chExt cx="0" cy="0"/>
        </a:xfrm>
      </p:grpSpPr>
      <p:sp>
        <p:nvSpPr>
          <p:cNvPr id="11" name="Freeform 6"/>
          <p:cNvSpPr/>
          <p:nvPr/>
        </p:nvSpPr>
        <p:spPr bwMode="auto">
          <a:xfrm>
            <a:off x="0" y="0"/>
            <a:ext cx="2110979" cy="6858000"/>
          </a:xfrm>
          <a:custGeom>
            <a:avLst/>
            <a:gdLst/>
            <a:ahLst/>
            <a:cxnLst/>
            <a:rect l="0" t="0" r="r" b="b"/>
            <a:pathLst>
              <a:path w="1773" h="4320">
                <a:moveTo>
                  <a:pt x="0" y="0"/>
                </a:moveTo>
                <a:lnTo>
                  <a:pt x="891" y="0"/>
                </a:lnTo>
                <a:lnTo>
                  <a:pt x="906" y="56"/>
                </a:lnTo>
                <a:lnTo>
                  <a:pt x="921" y="111"/>
                </a:lnTo>
                <a:lnTo>
                  <a:pt x="938" y="165"/>
                </a:lnTo>
                <a:lnTo>
                  <a:pt x="957" y="217"/>
                </a:lnTo>
                <a:lnTo>
                  <a:pt x="980" y="266"/>
                </a:lnTo>
                <a:lnTo>
                  <a:pt x="1007" y="312"/>
                </a:lnTo>
                <a:lnTo>
                  <a:pt x="1036" y="351"/>
                </a:lnTo>
                <a:lnTo>
                  <a:pt x="1069" y="387"/>
                </a:lnTo>
                <a:lnTo>
                  <a:pt x="1105" y="422"/>
                </a:lnTo>
                <a:lnTo>
                  <a:pt x="1145" y="456"/>
                </a:lnTo>
                <a:lnTo>
                  <a:pt x="1185" y="487"/>
                </a:lnTo>
                <a:lnTo>
                  <a:pt x="1227" y="520"/>
                </a:lnTo>
                <a:lnTo>
                  <a:pt x="1270" y="551"/>
                </a:lnTo>
                <a:lnTo>
                  <a:pt x="1311" y="584"/>
                </a:lnTo>
                <a:lnTo>
                  <a:pt x="1352" y="617"/>
                </a:lnTo>
                <a:lnTo>
                  <a:pt x="1390" y="651"/>
                </a:lnTo>
                <a:lnTo>
                  <a:pt x="1425" y="687"/>
                </a:lnTo>
                <a:lnTo>
                  <a:pt x="1456" y="725"/>
                </a:lnTo>
                <a:lnTo>
                  <a:pt x="1484" y="765"/>
                </a:lnTo>
                <a:lnTo>
                  <a:pt x="1505" y="808"/>
                </a:lnTo>
                <a:lnTo>
                  <a:pt x="1521" y="856"/>
                </a:lnTo>
                <a:lnTo>
                  <a:pt x="1530" y="907"/>
                </a:lnTo>
                <a:lnTo>
                  <a:pt x="1534" y="960"/>
                </a:lnTo>
                <a:lnTo>
                  <a:pt x="1534" y="1013"/>
                </a:lnTo>
                <a:lnTo>
                  <a:pt x="1530" y="1068"/>
                </a:lnTo>
                <a:lnTo>
                  <a:pt x="1523" y="1125"/>
                </a:lnTo>
                <a:lnTo>
                  <a:pt x="1515" y="1181"/>
                </a:lnTo>
                <a:lnTo>
                  <a:pt x="1508" y="1237"/>
                </a:lnTo>
                <a:lnTo>
                  <a:pt x="1501" y="1293"/>
                </a:lnTo>
                <a:lnTo>
                  <a:pt x="1496" y="1350"/>
                </a:lnTo>
                <a:lnTo>
                  <a:pt x="1494" y="1405"/>
                </a:lnTo>
                <a:lnTo>
                  <a:pt x="1497" y="1458"/>
                </a:lnTo>
                <a:lnTo>
                  <a:pt x="1504" y="1511"/>
                </a:lnTo>
                <a:lnTo>
                  <a:pt x="1517" y="1560"/>
                </a:lnTo>
                <a:lnTo>
                  <a:pt x="1535" y="1610"/>
                </a:lnTo>
                <a:lnTo>
                  <a:pt x="1557" y="1659"/>
                </a:lnTo>
                <a:lnTo>
                  <a:pt x="1583" y="1708"/>
                </a:lnTo>
                <a:lnTo>
                  <a:pt x="1611" y="1757"/>
                </a:lnTo>
                <a:lnTo>
                  <a:pt x="1640" y="1807"/>
                </a:lnTo>
                <a:lnTo>
                  <a:pt x="1669" y="1855"/>
                </a:lnTo>
                <a:lnTo>
                  <a:pt x="1696" y="1905"/>
                </a:lnTo>
                <a:lnTo>
                  <a:pt x="1721" y="1954"/>
                </a:lnTo>
                <a:lnTo>
                  <a:pt x="1742" y="2006"/>
                </a:lnTo>
                <a:lnTo>
                  <a:pt x="1759" y="2057"/>
                </a:lnTo>
                <a:lnTo>
                  <a:pt x="1769" y="2108"/>
                </a:lnTo>
                <a:lnTo>
                  <a:pt x="1773" y="2160"/>
                </a:lnTo>
                <a:lnTo>
                  <a:pt x="1769" y="2212"/>
                </a:lnTo>
                <a:lnTo>
                  <a:pt x="1759" y="2263"/>
                </a:lnTo>
                <a:lnTo>
                  <a:pt x="1742" y="2314"/>
                </a:lnTo>
                <a:lnTo>
                  <a:pt x="1721" y="2366"/>
                </a:lnTo>
                <a:lnTo>
                  <a:pt x="1696" y="2415"/>
                </a:lnTo>
                <a:lnTo>
                  <a:pt x="1669" y="2465"/>
                </a:lnTo>
                <a:lnTo>
                  <a:pt x="1640" y="2513"/>
                </a:lnTo>
                <a:lnTo>
                  <a:pt x="1611" y="2563"/>
                </a:lnTo>
                <a:lnTo>
                  <a:pt x="1583" y="2612"/>
                </a:lnTo>
                <a:lnTo>
                  <a:pt x="1557" y="2661"/>
                </a:lnTo>
                <a:lnTo>
                  <a:pt x="1535" y="2710"/>
                </a:lnTo>
                <a:lnTo>
                  <a:pt x="1517" y="2760"/>
                </a:lnTo>
                <a:lnTo>
                  <a:pt x="1504" y="2809"/>
                </a:lnTo>
                <a:lnTo>
                  <a:pt x="1497" y="2862"/>
                </a:lnTo>
                <a:lnTo>
                  <a:pt x="1494" y="2915"/>
                </a:lnTo>
                <a:lnTo>
                  <a:pt x="1496" y="2970"/>
                </a:lnTo>
                <a:lnTo>
                  <a:pt x="1501" y="3027"/>
                </a:lnTo>
                <a:lnTo>
                  <a:pt x="1508" y="3083"/>
                </a:lnTo>
                <a:lnTo>
                  <a:pt x="1515" y="3139"/>
                </a:lnTo>
                <a:lnTo>
                  <a:pt x="1523" y="3195"/>
                </a:lnTo>
                <a:lnTo>
                  <a:pt x="1530" y="3252"/>
                </a:lnTo>
                <a:lnTo>
                  <a:pt x="1534" y="3307"/>
                </a:lnTo>
                <a:lnTo>
                  <a:pt x="1534" y="3360"/>
                </a:lnTo>
                <a:lnTo>
                  <a:pt x="1530" y="3413"/>
                </a:lnTo>
                <a:lnTo>
                  <a:pt x="1521" y="3464"/>
                </a:lnTo>
                <a:lnTo>
                  <a:pt x="1505" y="3512"/>
                </a:lnTo>
                <a:lnTo>
                  <a:pt x="1484" y="3555"/>
                </a:lnTo>
                <a:lnTo>
                  <a:pt x="1456" y="3595"/>
                </a:lnTo>
                <a:lnTo>
                  <a:pt x="1425" y="3633"/>
                </a:lnTo>
                <a:lnTo>
                  <a:pt x="1390" y="3669"/>
                </a:lnTo>
                <a:lnTo>
                  <a:pt x="1352" y="3703"/>
                </a:lnTo>
                <a:lnTo>
                  <a:pt x="1311" y="3736"/>
                </a:lnTo>
                <a:lnTo>
                  <a:pt x="1270" y="3769"/>
                </a:lnTo>
                <a:lnTo>
                  <a:pt x="1227" y="3800"/>
                </a:lnTo>
                <a:lnTo>
                  <a:pt x="1185" y="3833"/>
                </a:lnTo>
                <a:lnTo>
                  <a:pt x="1145" y="3864"/>
                </a:lnTo>
                <a:lnTo>
                  <a:pt x="1105" y="3898"/>
                </a:lnTo>
                <a:lnTo>
                  <a:pt x="1069" y="3933"/>
                </a:lnTo>
                <a:lnTo>
                  <a:pt x="1036" y="3969"/>
                </a:lnTo>
                <a:lnTo>
                  <a:pt x="1007" y="4008"/>
                </a:lnTo>
                <a:lnTo>
                  <a:pt x="980" y="4054"/>
                </a:lnTo>
                <a:lnTo>
                  <a:pt x="957" y="4103"/>
                </a:lnTo>
                <a:lnTo>
                  <a:pt x="938" y="4155"/>
                </a:lnTo>
                <a:lnTo>
                  <a:pt x="921" y="4209"/>
                </a:lnTo>
                <a:lnTo>
                  <a:pt x="906" y="4264"/>
                </a:lnTo>
                <a:lnTo>
                  <a:pt x="891" y="4320"/>
                </a:lnTo>
                <a:lnTo>
                  <a:pt x="0" y="4320"/>
                </a:lnTo>
                <a:lnTo>
                  <a:pt x="0" y="0"/>
                </a:lnTo>
                <a:close/>
              </a:path>
            </a:pathLst>
          </a:custGeom>
          <a:solidFill>
            <a:schemeClr val="bg2"/>
          </a:solidFill>
          <a:ln w="0">
            <a:noFill/>
            <a:prstDash val="solid"/>
            <a:round/>
            <a:headEnd/>
            <a:tailEnd/>
          </a:ln>
        </p:spPr>
      </p:sp>
      <p:sp>
        <p:nvSpPr>
          <p:cNvPr id="2" name="Title 1"/>
          <p:cNvSpPr>
            <a:spLocks noGrp="1"/>
          </p:cNvSpPr>
          <p:nvPr>
            <p:ph type="title"/>
          </p:nvPr>
        </p:nvSpPr>
        <p:spPr>
          <a:xfrm>
            <a:off x="2432197" y="1073889"/>
            <a:ext cx="6140303" cy="4064627"/>
          </a:xfrm>
        </p:spPr>
        <p:txBody>
          <a:bodyPr anchor="b">
            <a:normAutofit/>
          </a:bodyPr>
          <a:lstStyle>
            <a:lvl1pPr>
              <a:defRPr sz="6300" spc="600" baseline="0">
                <a:solidFill>
                  <a:schemeClr val="tx2"/>
                </a:solidFill>
              </a:defRPr>
            </a:lvl1pPr>
          </a:lstStyle>
          <a:p>
            <a:r>
              <a:rPr lang="hu-HU"/>
              <a:t>Mintacím szerkesztése</a:t>
            </a:r>
            <a:endParaRPr lang="en-US" dirty="0"/>
          </a:p>
        </p:txBody>
      </p:sp>
      <p:sp>
        <p:nvSpPr>
          <p:cNvPr id="3" name="Text Placeholder 2"/>
          <p:cNvSpPr>
            <a:spLocks noGrp="1"/>
          </p:cNvSpPr>
          <p:nvPr>
            <p:ph type="body" idx="1"/>
          </p:nvPr>
        </p:nvSpPr>
        <p:spPr>
          <a:xfrm>
            <a:off x="2432198" y="5159782"/>
            <a:ext cx="5263116" cy="951135"/>
          </a:xfrm>
        </p:spPr>
        <p:txBody>
          <a:bodyPr>
            <a:normAutofit/>
          </a:bodyPr>
          <a:lstStyle>
            <a:lvl1pPr marL="0" indent="0">
              <a:lnSpc>
                <a:spcPct val="100000"/>
              </a:lnSpc>
              <a:buNone/>
              <a:defRPr sz="1500" b="1" i="0" cap="all" spc="300" baseline="0">
                <a:solidFill>
                  <a:schemeClr val="accent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hu-HU"/>
              <a:t>Mintaszöveg szerkesztése</a:t>
            </a:r>
          </a:p>
        </p:txBody>
      </p:sp>
      <p:sp>
        <p:nvSpPr>
          <p:cNvPr id="4" name="Date Placeholder 3"/>
          <p:cNvSpPr>
            <a:spLocks noGrp="1"/>
          </p:cNvSpPr>
          <p:nvPr>
            <p:ph type="dt" sz="half" idx="10"/>
          </p:nvPr>
        </p:nvSpPr>
        <p:spPr>
          <a:xfrm>
            <a:off x="2427410" y="6375679"/>
            <a:ext cx="1120460" cy="348462"/>
          </a:xfrm>
        </p:spPr>
        <p:txBody>
          <a:bodyPr/>
          <a:lstStyle>
            <a:lvl1pPr>
              <a:defRPr baseline="0">
                <a:solidFill>
                  <a:schemeClr val="tx2"/>
                </a:solidFill>
              </a:defRPr>
            </a:lvl1pPr>
          </a:lstStyle>
          <a:p>
            <a:endParaRPr lang="en-US" altLang="hu-HU"/>
          </a:p>
        </p:txBody>
      </p:sp>
      <p:sp>
        <p:nvSpPr>
          <p:cNvPr id="5" name="Footer Placeholder 4"/>
          <p:cNvSpPr>
            <a:spLocks noGrp="1"/>
          </p:cNvSpPr>
          <p:nvPr>
            <p:ph type="ftr" sz="quarter" idx="11"/>
          </p:nvPr>
        </p:nvSpPr>
        <p:spPr>
          <a:xfrm>
            <a:off x="3959298" y="6375679"/>
            <a:ext cx="3086100" cy="345796"/>
          </a:xfrm>
        </p:spPr>
        <p:txBody>
          <a:bodyPr/>
          <a:lstStyle>
            <a:lvl1pPr>
              <a:defRPr baseline="0">
                <a:solidFill>
                  <a:schemeClr val="tx2"/>
                </a:solidFill>
              </a:defRPr>
            </a:lvl1pPr>
          </a:lstStyle>
          <a:p>
            <a:endParaRPr lang="en-US" altLang="hu-HU"/>
          </a:p>
        </p:txBody>
      </p:sp>
      <p:sp>
        <p:nvSpPr>
          <p:cNvPr id="6" name="Slide Number Placeholder 5"/>
          <p:cNvSpPr>
            <a:spLocks noGrp="1"/>
          </p:cNvSpPr>
          <p:nvPr>
            <p:ph type="sldNum" sz="quarter" idx="12"/>
          </p:nvPr>
        </p:nvSpPr>
        <p:spPr>
          <a:xfrm>
            <a:off x="7456825" y="6375679"/>
            <a:ext cx="1115675" cy="345796"/>
          </a:xfrm>
        </p:spPr>
        <p:txBody>
          <a:bodyPr/>
          <a:lstStyle>
            <a:lvl1pPr>
              <a:defRPr baseline="0">
                <a:solidFill>
                  <a:schemeClr val="tx2"/>
                </a:solidFill>
              </a:defRPr>
            </a:lvl1pPr>
          </a:lstStyle>
          <a:p>
            <a:fld id="{9589F893-42F5-4502-8396-B946B490DE85}" type="slidenum">
              <a:rPr lang="en-US" altLang="hu-HU" smtClean="0"/>
              <a:pPr/>
              <a:t>‹#›</a:t>
            </a:fld>
            <a:endParaRPr lang="en-US" altLang="hu-HU"/>
          </a:p>
        </p:txBody>
      </p:sp>
      <p:sp>
        <p:nvSpPr>
          <p:cNvPr id="16" name="Freeform 11"/>
          <p:cNvSpPr/>
          <p:nvPr/>
        </p:nvSpPr>
        <p:spPr bwMode="auto">
          <a:xfrm>
            <a:off x="655786" y="0"/>
            <a:ext cx="1234679" cy="6858000"/>
          </a:xfrm>
          <a:custGeom>
            <a:avLst/>
            <a:gdLst/>
            <a:ahLst/>
            <a:cxnLst/>
            <a:rect l="0" t="0" r="r" b="b"/>
            <a:pathLst>
              <a:path w="1037" h="4320">
                <a:moveTo>
                  <a:pt x="0" y="0"/>
                </a:moveTo>
                <a:lnTo>
                  <a:pt x="171" y="0"/>
                </a:lnTo>
                <a:lnTo>
                  <a:pt x="188" y="55"/>
                </a:lnTo>
                <a:lnTo>
                  <a:pt x="204" y="110"/>
                </a:lnTo>
                <a:lnTo>
                  <a:pt x="220" y="166"/>
                </a:lnTo>
                <a:lnTo>
                  <a:pt x="234" y="223"/>
                </a:lnTo>
                <a:lnTo>
                  <a:pt x="251" y="278"/>
                </a:lnTo>
                <a:lnTo>
                  <a:pt x="269" y="331"/>
                </a:lnTo>
                <a:lnTo>
                  <a:pt x="292" y="381"/>
                </a:lnTo>
                <a:lnTo>
                  <a:pt x="319" y="427"/>
                </a:lnTo>
                <a:lnTo>
                  <a:pt x="349" y="466"/>
                </a:lnTo>
                <a:lnTo>
                  <a:pt x="382" y="503"/>
                </a:lnTo>
                <a:lnTo>
                  <a:pt x="420" y="537"/>
                </a:lnTo>
                <a:lnTo>
                  <a:pt x="460" y="571"/>
                </a:lnTo>
                <a:lnTo>
                  <a:pt x="502" y="603"/>
                </a:lnTo>
                <a:lnTo>
                  <a:pt x="544" y="635"/>
                </a:lnTo>
                <a:lnTo>
                  <a:pt x="587" y="668"/>
                </a:lnTo>
                <a:lnTo>
                  <a:pt x="628" y="700"/>
                </a:lnTo>
                <a:lnTo>
                  <a:pt x="667" y="734"/>
                </a:lnTo>
                <a:lnTo>
                  <a:pt x="703" y="771"/>
                </a:lnTo>
                <a:lnTo>
                  <a:pt x="736" y="808"/>
                </a:lnTo>
                <a:lnTo>
                  <a:pt x="763" y="848"/>
                </a:lnTo>
                <a:lnTo>
                  <a:pt x="786" y="893"/>
                </a:lnTo>
                <a:lnTo>
                  <a:pt x="800" y="937"/>
                </a:lnTo>
                <a:lnTo>
                  <a:pt x="809" y="986"/>
                </a:lnTo>
                <a:lnTo>
                  <a:pt x="813" y="1034"/>
                </a:lnTo>
                <a:lnTo>
                  <a:pt x="812" y="1085"/>
                </a:lnTo>
                <a:lnTo>
                  <a:pt x="808" y="1136"/>
                </a:lnTo>
                <a:lnTo>
                  <a:pt x="803" y="1189"/>
                </a:lnTo>
                <a:lnTo>
                  <a:pt x="796" y="1242"/>
                </a:lnTo>
                <a:lnTo>
                  <a:pt x="788" y="1295"/>
                </a:lnTo>
                <a:lnTo>
                  <a:pt x="782" y="1348"/>
                </a:lnTo>
                <a:lnTo>
                  <a:pt x="778" y="1401"/>
                </a:lnTo>
                <a:lnTo>
                  <a:pt x="775" y="1452"/>
                </a:lnTo>
                <a:lnTo>
                  <a:pt x="778" y="1502"/>
                </a:lnTo>
                <a:lnTo>
                  <a:pt x="784" y="1551"/>
                </a:lnTo>
                <a:lnTo>
                  <a:pt x="797" y="1602"/>
                </a:lnTo>
                <a:lnTo>
                  <a:pt x="817" y="1652"/>
                </a:lnTo>
                <a:lnTo>
                  <a:pt x="841" y="1702"/>
                </a:lnTo>
                <a:lnTo>
                  <a:pt x="868" y="1752"/>
                </a:lnTo>
                <a:lnTo>
                  <a:pt x="896" y="1801"/>
                </a:lnTo>
                <a:lnTo>
                  <a:pt x="926" y="1851"/>
                </a:lnTo>
                <a:lnTo>
                  <a:pt x="953" y="1901"/>
                </a:lnTo>
                <a:lnTo>
                  <a:pt x="980" y="1952"/>
                </a:lnTo>
                <a:lnTo>
                  <a:pt x="1003" y="2003"/>
                </a:lnTo>
                <a:lnTo>
                  <a:pt x="1021" y="2054"/>
                </a:lnTo>
                <a:lnTo>
                  <a:pt x="1031" y="2106"/>
                </a:lnTo>
                <a:lnTo>
                  <a:pt x="1037" y="2160"/>
                </a:lnTo>
                <a:lnTo>
                  <a:pt x="1031" y="2214"/>
                </a:lnTo>
                <a:lnTo>
                  <a:pt x="1021" y="2266"/>
                </a:lnTo>
                <a:lnTo>
                  <a:pt x="1003" y="2317"/>
                </a:lnTo>
                <a:lnTo>
                  <a:pt x="980" y="2368"/>
                </a:lnTo>
                <a:lnTo>
                  <a:pt x="953" y="2419"/>
                </a:lnTo>
                <a:lnTo>
                  <a:pt x="926" y="2469"/>
                </a:lnTo>
                <a:lnTo>
                  <a:pt x="896" y="2519"/>
                </a:lnTo>
                <a:lnTo>
                  <a:pt x="868" y="2568"/>
                </a:lnTo>
                <a:lnTo>
                  <a:pt x="841" y="2618"/>
                </a:lnTo>
                <a:lnTo>
                  <a:pt x="817" y="2668"/>
                </a:lnTo>
                <a:lnTo>
                  <a:pt x="797" y="2718"/>
                </a:lnTo>
                <a:lnTo>
                  <a:pt x="784" y="2769"/>
                </a:lnTo>
                <a:lnTo>
                  <a:pt x="778" y="2818"/>
                </a:lnTo>
                <a:lnTo>
                  <a:pt x="775" y="2868"/>
                </a:lnTo>
                <a:lnTo>
                  <a:pt x="778" y="2919"/>
                </a:lnTo>
                <a:lnTo>
                  <a:pt x="782" y="2972"/>
                </a:lnTo>
                <a:lnTo>
                  <a:pt x="788" y="3025"/>
                </a:lnTo>
                <a:lnTo>
                  <a:pt x="796" y="3078"/>
                </a:lnTo>
                <a:lnTo>
                  <a:pt x="803" y="3131"/>
                </a:lnTo>
                <a:lnTo>
                  <a:pt x="808" y="3184"/>
                </a:lnTo>
                <a:lnTo>
                  <a:pt x="812" y="3235"/>
                </a:lnTo>
                <a:lnTo>
                  <a:pt x="813" y="3286"/>
                </a:lnTo>
                <a:lnTo>
                  <a:pt x="809" y="3334"/>
                </a:lnTo>
                <a:lnTo>
                  <a:pt x="800" y="3383"/>
                </a:lnTo>
                <a:lnTo>
                  <a:pt x="786" y="3427"/>
                </a:lnTo>
                <a:lnTo>
                  <a:pt x="763" y="3472"/>
                </a:lnTo>
                <a:lnTo>
                  <a:pt x="736" y="3512"/>
                </a:lnTo>
                <a:lnTo>
                  <a:pt x="703" y="3549"/>
                </a:lnTo>
                <a:lnTo>
                  <a:pt x="667" y="3586"/>
                </a:lnTo>
                <a:lnTo>
                  <a:pt x="628" y="3620"/>
                </a:lnTo>
                <a:lnTo>
                  <a:pt x="587" y="3652"/>
                </a:lnTo>
                <a:lnTo>
                  <a:pt x="544" y="3685"/>
                </a:lnTo>
                <a:lnTo>
                  <a:pt x="502" y="3717"/>
                </a:lnTo>
                <a:lnTo>
                  <a:pt x="460" y="3749"/>
                </a:lnTo>
                <a:lnTo>
                  <a:pt x="420" y="3783"/>
                </a:lnTo>
                <a:lnTo>
                  <a:pt x="382" y="3817"/>
                </a:lnTo>
                <a:lnTo>
                  <a:pt x="349" y="3854"/>
                </a:lnTo>
                <a:lnTo>
                  <a:pt x="319" y="3893"/>
                </a:lnTo>
                <a:lnTo>
                  <a:pt x="292" y="3939"/>
                </a:lnTo>
                <a:lnTo>
                  <a:pt x="269" y="3989"/>
                </a:lnTo>
                <a:lnTo>
                  <a:pt x="251" y="4042"/>
                </a:lnTo>
                <a:lnTo>
                  <a:pt x="234" y="4097"/>
                </a:lnTo>
                <a:lnTo>
                  <a:pt x="220" y="4154"/>
                </a:lnTo>
                <a:lnTo>
                  <a:pt x="204" y="4210"/>
                </a:lnTo>
                <a:lnTo>
                  <a:pt x="188" y="4265"/>
                </a:lnTo>
                <a:lnTo>
                  <a:pt x="171" y="4320"/>
                </a:lnTo>
                <a:lnTo>
                  <a:pt x="0" y="4320"/>
                </a:lnTo>
                <a:lnTo>
                  <a:pt x="17" y="4278"/>
                </a:lnTo>
                <a:lnTo>
                  <a:pt x="33" y="4232"/>
                </a:lnTo>
                <a:lnTo>
                  <a:pt x="46" y="4183"/>
                </a:lnTo>
                <a:lnTo>
                  <a:pt x="60" y="4131"/>
                </a:lnTo>
                <a:lnTo>
                  <a:pt x="75" y="4075"/>
                </a:lnTo>
                <a:lnTo>
                  <a:pt x="90" y="4019"/>
                </a:lnTo>
                <a:lnTo>
                  <a:pt x="109" y="3964"/>
                </a:lnTo>
                <a:lnTo>
                  <a:pt x="129" y="3909"/>
                </a:lnTo>
                <a:lnTo>
                  <a:pt x="156" y="3855"/>
                </a:lnTo>
                <a:lnTo>
                  <a:pt x="186" y="3804"/>
                </a:lnTo>
                <a:lnTo>
                  <a:pt x="222" y="3756"/>
                </a:lnTo>
                <a:lnTo>
                  <a:pt x="261" y="3713"/>
                </a:lnTo>
                <a:lnTo>
                  <a:pt x="303" y="3672"/>
                </a:lnTo>
                <a:lnTo>
                  <a:pt x="348" y="3634"/>
                </a:lnTo>
                <a:lnTo>
                  <a:pt x="392" y="3599"/>
                </a:lnTo>
                <a:lnTo>
                  <a:pt x="438" y="3565"/>
                </a:lnTo>
                <a:lnTo>
                  <a:pt x="482" y="3531"/>
                </a:lnTo>
                <a:lnTo>
                  <a:pt x="523" y="3499"/>
                </a:lnTo>
                <a:lnTo>
                  <a:pt x="561" y="3466"/>
                </a:lnTo>
                <a:lnTo>
                  <a:pt x="594" y="3434"/>
                </a:lnTo>
                <a:lnTo>
                  <a:pt x="620" y="3400"/>
                </a:lnTo>
                <a:lnTo>
                  <a:pt x="638" y="3367"/>
                </a:lnTo>
                <a:lnTo>
                  <a:pt x="647" y="3336"/>
                </a:lnTo>
                <a:lnTo>
                  <a:pt x="652" y="3302"/>
                </a:lnTo>
                <a:lnTo>
                  <a:pt x="654" y="3265"/>
                </a:lnTo>
                <a:lnTo>
                  <a:pt x="651" y="3224"/>
                </a:lnTo>
                <a:lnTo>
                  <a:pt x="647" y="3181"/>
                </a:lnTo>
                <a:lnTo>
                  <a:pt x="642" y="3137"/>
                </a:lnTo>
                <a:lnTo>
                  <a:pt x="637" y="3091"/>
                </a:lnTo>
                <a:lnTo>
                  <a:pt x="626" y="3021"/>
                </a:lnTo>
                <a:lnTo>
                  <a:pt x="620" y="2952"/>
                </a:lnTo>
                <a:lnTo>
                  <a:pt x="616" y="2881"/>
                </a:lnTo>
                <a:lnTo>
                  <a:pt x="618" y="2809"/>
                </a:lnTo>
                <a:lnTo>
                  <a:pt x="628" y="2737"/>
                </a:lnTo>
                <a:lnTo>
                  <a:pt x="642" y="2681"/>
                </a:lnTo>
                <a:lnTo>
                  <a:pt x="661" y="2626"/>
                </a:lnTo>
                <a:lnTo>
                  <a:pt x="685" y="2574"/>
                </a:lnTo>
                <a:lnTo>
                  <a:pt x="711" y="2521"/>
                </a:lnTo>
                <a:lnTo>
                  <a:pt x="739" y="2472"/>
                </a:lnTo>
                <a:lnTo>
                  <a:pt x="767" y="2423"/>
                </a:lnTo>
                <a:lnTo>
                  <a:pt x="791" y="2381"/>
                </a:lnTo>
                <a:lnTo>
                  <a:pt x="813" y="2342"/>
                </a:lnTo>
                <a:lnTo>
                  <a:pt x="834" y="2303"/>
                </a:lnTo>
                <a:lnTo>
                  <a:pt x="851" y="2265"/>
                </a:lnTo>
                <a:lnTo>
                  <a:pt x="864" y="2228"/>
                </a:lnTo>
                <a:lnTo>
                  <a:pt x="873" y="2194"/>
                </a:lnTo>
                <a:lnTo>
                  <a:pt x="876" y="2160"/>
                </a:lnTo>
                <a:lnTo>
                  <a:pt x="873" y="2126"/>
                </a:lnTo>
                <a:lnTo>
                  <a:pt x="864" y="2092"/>
                </a:lnTo>
                <a:lnTo>
                  <a:pt x="851" y="2055"/>
                </a:lnTo>
                <a:lnTo>
                  <a:pt x="834" y="2017"/>
                </a:lnTo>
                <a:lnTo>
                  <a:pt x="813" y="1978"/>
                </a:lnTo>
                <a:lnTo>
                  <a:pt x="791" y="1939"/>
                </a:lnTo>
                <a:lnTo>
                  <a:pt x="767" y="1897"/>
                </a:lnTo>
                <a:lnTo>
                  <a:pt x="739" y="1848"/>
                </a:lnTo>
                <a:lnTo>
                  <a:pt x="711" y="1799"/>
                </a:lnTo>
                <a:lnTo>
                  <a:pt x="685" y="1746"/>
                </a:lnTo>
                <a:lnTo>
                  <a:pt x="661" y="1694"/>
                </a:lnTo>
                <a:lnTo>
                  <a:pt x="642" y="1639"/>
                </a:lnTo>
                <a:lnTo>
                  <a:pt x="628" y="1583"/>
                </a:lnTo>
                <a:lnTo>
                  <a:pt x="618" y="1511"/>
                </a:lnTo>
                <a:lnTo>
                  <a:pt x="616" y="1439"/>
                </a:lnTo>
                <a:lnTo>
                  <a:pt x="620" y="1368"/>
                </a:lnTo>
                <a:lnTo>
                  <a:pt x="626" y="1299"/>
                </a:lnTo>
                <a:lnTo>
                  <a:pt x="637" y="1229"/>
                </a:lnTo>
                <a:lnTo>
                  <a:pt x="642" y="1183"/>
                </a:lnTo>
                <a:lnTo>
                  <a:pt x="647" y="1139"/>
                </a:lnTo>
                <a:lnTo>
                  <a:pt x="651" y="1096"/>
                </a:lnTo>
                <a:lnTo>
                  <a:pt x="654" y="1055"/>
                </a:lnTo>
                <a:lnTo>
                  <a:pt x="652" y="1018"/>
                </a:lnTo>
                <a:lnTo>
                  <a:pt x="647" y="984"/>
                </a:lnTo>
                <a:lnTo>
                  <a:pt x="638" y="953"/>
                </a:lnTo>
                <a:lnTo>
                  <a:pt x="620" y="920"/>
                </a:lnTo>
                <a:lnTo>
                  <a:pt x="594" y="886"/>
                </a:lnTo>
                <a:lnTo>
                  <a:pt x="561" y="854"/>
                </a:lnTo>
                <a:lnTo>
                  <a:pt x="523" y="822"/>
                </a:lnTo>
                <a:lnTo>
                  <a:pt x="482" y="789"/>
                </a:lnTo>
                <a:lnTo>
                  <a:pt x="438" y="755"/>
                </a:lnTo>
                <a:lnTo>
                  <a:pt x="392" y="721"/>
                </a:lnTo>
                <a:lnTo>
                  <a:pt x="348" y="686"/>
                </a:lnTo>
                <a:lnTo>
                  <a:pt x="303" y="648"/>
                </a:lnTo>
                <a:lnTo>
                  <a:pt x="261" y="607"/>
                </a:lnTo>
                <a:lnTo>
                  <a:pt x="222" y="564"/>
                </a:lnTo>
                <a:lnTo>
                  <a:pt x="186" y="516"/>
                </a:lnTo>
                <a:lnTo>
                  <a:pt x="156" y="465"/>
                </a:lnTo>
                <a:lnTo>
                  <a:pt x="129" y="411"/>
                </a:lnTo>
                <a:lnTo>
                  <a:pt x="109" y="356"/>
                </a:lnTo>
                <a:lnTo>
                  <a:pt x="90" y="301"/>
                </a:lnTo>
                <a:lnTo>
                  <a:pt x="75" y="245"/>
                </a:lnTo>
                <a:lnTo>
                  <a:pt x="60" y="189"/>
                </a:lnTo>
                <a:lnTo>
                  <a:pt x="46" y="137"/>
                </a:lnTo>
                <a:lnTo>
                  <a:pt x="33" y="88"/>
                </a:lnTo>
                <a:lnTo>
                  <a:pt x="17" y="42"/>
                </a:lnTo>
                <a:lnTo>
                  <a:pt x="0" y="0"/>
                </a:lnTo>
                <a:lnTo>
                  <a:pt x="0" y="0"/>
                </a:lnTo>
                <a:close/>
              </a:path>
            </a:pathLst>
          </a:custGeom>
          <a:solidFill>
            <a:schemeClr val="accent1"/>
          </a:solidFill>
          <a:ln w="0">
            <a:noFill/>
            <a:prstDash val="solid"/>
            <a:round/>
            <a:headEnd/>
            <a:tailEnd/>
          </a:ln>
        </p:spPr>
      </p:sp>
      <p:grpSp>
        <p:nvGrpSpPr>
          <p:cNvPr id="7" name="Group 6" title="left scallop shape"/>
          <p:cNvGrpSpPr/>
          <p:nvPr/>
        </p:nvGrpSpPr>
        <p:grpSpPr>
          <a:xfrm>
            <a:off x="0" y="0"/>
            <a:ext cx="2110979" cy="6858000"/>
            <a:chOff x="0" y="0"/>
            <a:chExt cx="2110979" cy="6858000"/>
          </a:xfrm>
        </p:grpSpPr>
        <p:sp>
          <p:nvSpPr>
            <p:cNvPr id="9" name="Freeform 8" title="left scallop shape"/>
            <p:cNvSpPr/>
            <p:nvPr/>
          </p:nvSpPr>
          <p:spPr bwMode="auto">
            <a:xfrm>
              <a:off x="0" y="0"/>
              <a:ext cx="2110979" cy="6858000"/>
            </a:xfrm>
            <a:custGeom>
              <a:avLst/>
              <a:gdLst/>
              <a:ahLst/>
              <a:cxnLst/>
              <a:rect l="0" t="0" r="r" b="b"/>
              <a:pathLst>
                <a:path w="1773" h="4320">
                  <a:moveTo>
                    <a:pt x="0" y="0"/>
                  </a:moveTo>
                  <a:lnTo>
                    <a:pt x="891" y="0"/>
                  </a:lnTo>
                  <a:lnTo>
                    <a:pt x="906" y="56"/>
                  </a:lnTo>
                  <a:lnTo>
                    <a:pt x="921" y="111"/>
                  </a:lnTo>
                  <a:lnTo>
                    <a:pt x="938" y="165"/>
                  </a:lnTo>
                  <a:lnTo>
                    <a:pt x="957" y="217"/>
                  </a:lnTo>
                  <a:lnTo>
                    <a:pt x="980" y="266"/>
                  </a:lnTo>
                  <a:lnTo>
                    <a:pt x="1007" y="312"/>
                  </a:lnTo>
                  <a:lnTo>
                    <a:pt x="1036" y="351"/>
                  </a:lnTo>
                  <a:lnTo>
                    <a:pt x="1069" y="387"/>
                  </a:lnTo>
                  <a:lnTo>
                    <a:pt x="1105" y="422"/>
                  </a:lnTo>
                  <a:lnTo>
                    <a:pt x="1145" y="456"/>
                  </a:lnTo>
                  <a:lnTo>
                    <a:pt x="1185" y="487"/>
                  </a:lnTo>
                  <a:lnTo>
                    <a:pt x="1227" y="520"/>
                  </a:lnTo>
                  <a:lnTo>
                    <a:pt x="1270" y="551"/>
                  </a:lnTo>
                  <a:lnTo>
                    <a:pt x="1311" y="584"/>
                  </a:lnTo>
                  <a:lnTo>
                    <a:pt x="1352" y="617"/>
                  </a:lnTo>
                  <a:lnTo>
                    <a:pt x="1390" y="651"/>
                  </a:lnTo>
                  <a:lnTo>
                    <a:pt x="1425" y="687"/>
                  </a:lnTo>
                  <a:lnTo>
                    <a:pt x="1456" y="725"/>
                  </a:lnTo>
                  <a:lnTo>
                    <a:pt x="1484" y="765"/>
                  </a:lnTo>
                  <a:lnTo>
                    <a:pt x="1505" y="808"/>
                  </a:lnTo>
                  <a:lnTo>
                    <a:pt x="1521" y="856"/>
                  </a:lnTo>
                  <a:lnTo>
                    <a:pt x="1530" y="907"/>
                  </a:lnTo>
                  <a:lnTo>
                    <a:pt x="1534" y="960"/>
                  </a:lnTo>
                  <a:lnTo>
                    <a:pt x="1534" y="1013"/>
                  </a:lnTo>
                  <a:lnTo>
                    <a:pt x="1530" y="1068"/>
                  </a:lnTo>
                  <a:lnTo>
                    <a:pt x="1523" y="1125"/>
                  </a:lnTo>
                  <a:lnTo>
                    <a:pt x="1515" y="1181"/>
                  </a:lnTo>
                  <a:lnTo>
                    <a:pt x="1508" y="1237"/>
                  </a:lnTo>
                  <a:lnTo>
                    <a:pt x="1501" y="1293"/>
                  </a:lnTo>
                  <a:lnTo>
                    <a:pt x="1496" y="1350"/>
                  </a:lnTo>
                  <a:lnTo>
                    <a:pt x="1494" y="1405"/>
                  </a:lnTo>
                  <a:lnTo>
                    <a:pt x="1497" y="1458"/>
                  </a:lnTo>
                  <a:lnTo>
                    <a:pt x="1504" y="1511"/>
                  </a:lnTo>
                  <a:lnTo>
                    <a:pt x="1517" y="1560"/>
                  </a:lnTo>
                  <a:lnTo>
                    <a:pt x="1535" y="1610"/>
                  </a:lnTo>
                  <a:lnTo>
                    <a:pt x="1557" y="1659"/>
                  </a:lnTo>
                  <a:lnTo>
                    <a:pt x="1583" y="1708"/>
                  </a:lnTo>
                  <a:lnTo>
                    <a:pt x="1611" y="1757"/>
                  </a:lnTo>
                  <a:lnTo>
                    <a:pt x="1640" y="1807"/>
                  </a:lnTo>
                  <a:lnTo>
                    <a:pt x="1669" y="1855"/>
                  </a:lnTo>
                  <a:lnTo>
                    <a:pt x="1696" y="1905"/>
                  </a:lnTo>
                  <a:lnTo>
                    <a:pt x="1721" y="1954"/>
                  </a:lnTo>
                  <a:lnTo>
                    <a:pt x="1742" y="2006"/>
                  </a:lnTo>
                  <a:lnTo>
                    <a:pt x="1759" y="2057"/>
                  </a:lnTo>
                  <a:lnTo>
                    <a:pt x="1769" y="2108"/>
                  </a:lnTo>
                  <a:lnTo>
                    <a:pt x="1773" y="2160"/>
                  </a:lnTo>
                  <a:lnTo>
                    <a:pt x="1769" y="2212"/>
                  </a:lnTo>
                  <a:lnTo>
                    <a:pt x="1759" y="2263"/>
                  </a:lnTo>
                  <a:lnTo>
                    <a:pt x="1742" y="2314"/>
                  </a:lnTo>
                  <a:lnTo>
                    <a:pt x="1721" y="2366"/>
                  </a:lnTo>
                  <a:lnTo>
                    <a:pt x="1696" y="2415"/>
                  </a:lnTo>
                  <a:lnTo>
                    <a:pt x="1669" y="2465"/>
                  </a:lnTo>
                  <a:lnTo>
                    <a:pt x="1640" y="2513"/>
                  </a:lnTo>
                  <a:lnTo>
                    <a:pt x="1611" y="2563"/>
                  </a:lnTo>
                  <a:lnTo>
                    <a:pt x="1583" y="2612"/>
                  </a:lnTo>
                  <a:lnTo>
                    <a:pt x="1557" y="2661"/>
                  </a:lnTo>
                  <a:lnTo>
                    <a:pt x="1535" y="2710"/>
                  </a:lnTo>
                  <a:lnTo>
                    <a:pt x="1517" y="2760"/>
                  </a:lnTo>
                  <a:lnTo>
                    <a:pt x="1504" y="2809"/>
                  </a:lnTo>
                  <a:lnTo>
                    <a:pt x="1497" y="2862"/>
                  </a:lnTo>
                  <a:lnTo>
                    <a:pt x="1494" y="2915"/>
                  </a:lnTo>
                  <a:lnTo>
                    <a:pt x="1496" y="2970"/>
                  </a:lnTo>
                  <a:lnTo>
                    <a:pt x="1501" y="3027"/>
                  </a:lnTo>
                  <a:lnTo>
                    <a:pt x="1508" y="3083"/>
                  </a:lnTo>
                  <a:lnTo>
                    <a:pt x="1515" y="3139"/>
                  </a:lnTo>
                  <a:lnTo>
                    <a:pt x="1523" y="3195"/>
                  </a:lnTo>
                  <a:lnTo>
                    <a:pt x="1530" y="3252"/>
                  </a:lnTo>
                  <a:lnTo>
                    <a:pt x="1534" y="3307"/>
                  </a:lnTo>
                  <a:lnTo>
                    <a:pt x="1534" y="3360"/>
                  </a:lnTo>
                  <a:lnTo>
                    <a:pt x="1530" y="3413"/>
                  </a:lnTo>
                  <a:lnTo>
                    <a:pt x="1521" y="3464"/>
                  </a:lnTo>
                  <a:lnTo>
                    <a:pt x="1505" y="3512"/>
                  </a:lnTo>
                  <a:lnTo>
                    <a:pt x="1484" y="3555"/>
                  </a:lnTo>
                  <a:lnTo>
                    <a:pt x="1456" y="3595"/>
                  </a:lnTo>
                  <a:lnTo>
                    <a:pt x="1425" y="3633"/>
                  </a:lnTo>
                  <a:lnTo>
                    <a:pt x="1390" y="3669"/>
                  </a:lnTo>
                  <a:lnTo>
                    <a:pt x="1352" y="3703"/>
                  </a:lnTo>
                  <a:lnTo>
                    <a:pt x="1311" y="3736"/>
                  </a:lnTo>
                  <a:lnTo>
                    <a:pt x="1270" y="3769"/>
                  </a:lnTo>
                  <a:lnTo>
                    <a:pt x="1227" y="3800"/>
                  </a:lnTo>
                  <a:lnTo>
                    <a:pt x="1185" y="3833"/>
                  </a:lnTo>
                  <a:lnTo>
                    <a:pt x="1145" y="3864"/>
                  </a:lnTo>
                  <a:lnTo>
                    <a:pt x="1105" y="3898"/>
                  </a:lnTo>
                  <a:lnTo>
                    <a:pt x="1069" y="3933"/>
                  </a:lnTo>
                  <a:lnTo>
                    <a:pt x="1036" y="3969"/>
                  </a:lnTo>
                  <a:lnTo>
                    <a:pt x="1007" y="4008"/>
                  </a:lnTo>
                  <a:lnTo>
                    <a:pt x="980" y="4054"/>
                  </a:lnTo>
                  <a:lnTo>
                    <a:pt x="957" y="4103"/>
                  </a:lnTo>
                  <a:lnTo>
                    <a:pt x="938" y="4155"/>
                  </a:lnTo>
                  <a:lnTo>
                    <a:pt x="921" y="4209"/>
                  </a:lnTo>
                  <a:lnTo>
                    <a:pt x="906" y="4264"/>
                  </a:lnTo>
                  <a:lnTo>
                    <a:pt x="891" y="4320"/>
                  </a:lnTo>
                  <a:lnTo>
                    <a:pt x="0" y="4320"/>
                  </a:lnTo>
                  <a:lnTo>
                    <a:pt x="0" y="0"/>
                  </a:lnTo>
                  <a:close/>
                </a:path>
              </a:pathLst>
            </a:custGeom>
            <a:solidFill>
              <a:schemeClr val="tx2"/>
            </a:solidFill>
            <a:ln w="0">
              <a:noFill/>
              <a:prstDash val="solid"/>
              <a:round/>
              <a:headEnd/>
              <a:tailEnd/>
            </a:ln>
          </p:spPr>
        </p:sp>
        <p:sp>
          <p:nvSpPr>
            <p:cNvPr id="10" name="Freeform 11" title="left scallop inline"/>
            <p:cNvSpPr/>
            <p:nvPr/>
          </p:nvSpPr>
          <p:spPr bwMode="auto">
            <a:xfrm>
              <a:off x="655786" y="0"/>
              <a:ext cx="1234679" cy="6858000"/>
            </a:xfrm>
            <a:custGeom>
              <a:avLst/>
              <a:gdLst/>
              <a:ahLst/>
              <a:cxnLst/>
              <a:rect l="0" t="0" r="r" b="b"/>
              <a:pathLst>
                <a:path w="1037" h="4320">
                  <a:moveTo>
                    <a:pt x="0" y="0"/>
                  </a:moveTo>
                  <a:lnTo>
                    <a:pt x="171" y="0"/>
                  </a:lnTo>
                  <a:lnTo>
                    <a:pt x="188" y="55"/>
                  </a:lnTo>
                  <a:lnTo>
                    <a:pt x="204" y="110"/>
                  </a:lnTo>
                  <a:lnTo>
                    <a:pt x="220" y="166"/>
                  </a:lnTo>
                  <a:lnTo>
                    <a:pt x="234" y="223"/>
                  </a:lnTo>
                  <a:lnTo>
                    <a:pt x="251" y="278"/>
                  </a:lnTo>
                  <a:lnTo>
                    <a:pt x="269" y="331"/>
                  </a:lnTo>
                  <a:lnTo>
                    <a:pt x="292" y="381"/>
                  </a:lnTo>
                  <a:lnTo>
                    <a:pt x="319" y="427"/>
                  </a:lnTo>
                  <a:lnTo>
                    <a:pt x="349" y="466"/>
                  </a:lnTo>
                  <a:lnTo>
                    <a:pt x="382" y="503"/>
                  </a:lnTo>
                  <a:lnTo>
                    <a:pt x="420" y="537"/>
                  </a:lnTo>
                  <a:lnTo>
                    <a:pt x="460" y="571"/>
                  </a:lnTo>
                  <a:lnTo>
                    <a:pt x="502" y="603"/>
                  </a:lnTo>
                  <a:lnTo>
                    <a:pt x="544" y="635"/>
                  </a:lnTo>
                  <a:lnTo>
                    <a:pt x="587" y="668"/>
                  </a:lnTo>
                  <a:lnTo>
                    <a:pt x="628" y="700"/>
                  </a:lnTo>
                  <a:lnTo>
                    <a:pt x="667" y="734"/>
                  </a:lnTo>
                  <a:lnTo>
                    <a:pt x="703" y="771"/>
                  </a:lnTo>
                  <a:lnTo>
                    <a:pt x="736" y="808"/>
                  </a:lnTo>
                  <a:lnTo>
                    <a:pt x="763" y="848"/>
                  </a:lnTo>
                  <a:lnTo>
                    <a:pt x="786" y="893"/>
                  </a:lnTo>
                  <a:lnTo>
                    <a:pt x="800" y="937"/>
                  </a:lnTo>
                  <a:lnTo>
                    <a:pt x="809" y="986"/>
                  </a:lnTo>
                  <a:lnTo>
                    <a:pt x="813" y="1034"/>
                  </a:lnTo>
                  <a:lnTo>
                    <a:pt x="812" y="1085"/>
                  </a:lnTo>
                  <a:lnTo>
                    <a:pt x="808" y="1136"/>
                  </a:lnTo>
                  <a:lnTo>
                    <a:pt x="803" y="1189"/>
                  </a:lnTo>
                  <a:lnTo>
                    <a:pt x="796" y="1242"/>
                  </a:lnTo>
                  <a:lnTo>
                    <a:pt x="788" y="1295"/>
                  </a:lnTo>
                  <a:lnTo>
                    <a:pt x="782" y="1348"/>
                  </a:lnTo>
                  <a:lnTo>
                    <a:pt x="778" y="1401"/>
                  </a:lnTo>
                  <a:lnTo>
                    <a:pt x="775" y="1452"/>
                  </a:lnTo>
                  <a:lnTo>
                    <a:pt x="778" y="1502"/>
                  </a:lnTo>
                  <a:lnTo>
                    <a:pt x="784" y="1551"/>
                  </a:lnTo>
                  <a:lnTo>
                    <a:pt x="797" y="1602"/>
                  </a:lnTo>
                  <a:lnTo>
                    <a:pt x="817" y="1652"/>
                  </a:lnTo>
                  <a:lnTo>
                    <a:pt x="841" y="1702"/>
                  </a:lnTo>
                  <a:lnTo>
                    <a:pt x="868" y="1752"/>
                  </a:lnTo>
                  <a:lnTo>
                    <a:pt x="896" y="1801"/>
                  </a:lnTo>
                  <a:lnTo>
                    <a:pt x="926" y="1851"/>
                  </a:lnTo>
                  <a:lnTo>
                    <a:pt x="953" y="1901"/>
                  </a:lnTo>
                  <a:lnTo>
                    <a:pt x="980" y="1952"/>
                  </a:lnTo>
                  <a:lnTo>
                    <a:pt x="1003" y="2003"/>
                  </a:lnTo>
                  <a:lnTo>
                    <a:pt x="1021" y="2054"/>
                  </a:lnTo>
                  <a:lnTo>
                    <a:pt x="1031" y="2106"/>
                  </a:lnTo>
                  <a:lnTo>
                    <a:pt x="1037" y="2160"/>
                  </a:lnTo>
                  <a:lnTo>
                    <a:pt x="1031" y="2214"/>
                  </a:lnTo>
                  <a:lnTo>
                    <a:pt x="1021" y="2266"/>
                  </a:lnTo>
                  <a:lnTo>
                    <a:pt x="1003" y="2317"/>
                  </a:lnTo>
                  <a:lnTo>
                    <a:pt x="980" y="2368"/>
                  </a:lnTo>
                  <a:lnTo>
                    <a:pt x="953" y="2419"/>
                  </a:lnTo>
                  <a:lnTo>
                    <a:pt x="926" y="2469"/>
                  </a:lnTo>
                  <a:lnTo>
                    <a:pt x="896" y="2519"/>
                  </a:lnTo>
                  <a:lnTo>
                    <a:pt x="868" y="2568"/>
                  </a:lnTo>
                  <a:lnTo>
                    <a:pt x="841" y="2618"/>
                  </a:lnTo>
                  <a:lnTo>
                    <a:pt x="817" y="2668"/>
                  </a:lnTo>
                  <a:lnTo>
                    <a:pt x="797" y="2718"/>
                  </a:lnTo>
                  <a:lnTo>
                    <a:pt x="784" y="2769"/>
                  </a:lnTo>
                  <a:lnTo>
                    <a:pt x="778" y="2818"/>
                  </a:lnTo>
                  <a:lnTo>
                    <a:pt x="775" y="2868"/>
                  </a:lnTo>
                  <a:lnTo>
                    <a:pt x="778" y="2919"/>
                  </a:lnTo>
                  <a:lnTo>
                    <a:pt x="782" y="2972"/>
                  </a:lnTo>
                  <a:lnTo>
                    <a:pt x="788" y="3025"/>
                  </a:lnTo>
                  <a:lnTo>
                    <a:pt x="796" y="3078"/>
                  </a:lnTo>
                  <a:lnTo>
                    <a:pt x="803" y="3131"/>
                  </a:lnTo>
                  <a:lnTo>
                    <a:pt x="808" y="3184"/>
                  </a:lnTo>
                  <a:lnTo>
                    <a:pt x="812" y="3235"/>
                  </a:lnTo>
                  <a:lnTo>
                    <a:pt x="813" y="3286"/>
                  </a:lnTo>
                  <a:lnTo>
                    <a:pt x="809" y="3334"/>
                  </a:lnTo>
                  <a:lnTo>
                    <a:pt x="800" y="3383"/>
                  </a:lnTo>
                  <a:lnTo>
                    <a:pt x="786" y="3427"/>
                  </a:lnTo>
                  <a:lnTo>
                    <a:pt x="763" y="3472"/>
                  </a:lnTo>
                  <a:lnTo>
                    <a:pt x="736" y="3512"/>
                  </a:lnTo>
                  <a:lnTo>
                    <a:pt x="703" y="3549"/>
                  </a:lnTo>
                  <a:lnTo>
                    <a:pt x="667" y="3586"/>
                  </a:lnTo>
                  <a:lnTo>
                    <a:pt x="628" y="3620"/>
                  </a:lnTo>
                  <a:lnTo>
                    <a:pt x="587" y="3652"/>
                  </a:lnTo>
                  <a:lnTo>
                    <a:pt x="544" y="3685"/>
                  </a:lnTo>
                  <a:lnTo>
                    <a:pt x="502" y="3717"/>
                  </a:lnTo>
                  <a:lnTo>
                    <a:pt x="460" y="3749"/>
                  </a:lnTo>
                  <a:lnTo>
                    <a:pt x="420" y="3783"/>
                  </a:lnTo>
                  <a:lnTo>
                    <a:pt x="382" y="3817"/>
                  </a:lnTo>
                  <a:lnTo>
                    <a:pt x="349" y="3854"/>
                  </a:lnTo>
                  <a:lnTo>
                    <a:pt x="319" y="3893"/>
                  </a:lnTo>
                  <a:lnTo>
                    <a:pt x="292" y="3939"/>
                  </a:lnTo>
                  <a:lnTo>
                    <a:pt x="269" y="3989"/>
                  </a:lnTo>
                  <a:lnTo>
                    <a:pt x="251" y="4042"/>
                  </a:lnTo>
                  <a:lnTo>
                    <a:pt x="234" y="4097"/>
                  </a:lnTo>
                  <a:lnTo>
                    <a:pt x="220" y="4154"/>
                  </a:lnTo>
                  <a:lnTo>
                    <a:pt x="204" y="4210"/>
                  </a:lnTo>
                  <a:lnTo>
                    <a:pt x="188" y="4265"/>
                  </a:lnTo>
                  <a:lnTo>
                    <a:pt x="171" y="4320"/>
                  </a:lnTo>
                  <a:lnTo>
                    <a:pt x="0" y="4320"/>
                  </a:lnTo>
                  <a:lnTo>
                    <a:pt x="17" y="4278"/>
                  </a:lnTo>
                  <a:lnTo>
                    <a:pt x="33" y="4232"/>
                  </a:lnTo>
                  <a:lnTo>
                    <a:pt x="46" y="4183"/>
                  </a:lnTo>
                  <a:lnTo>
                    <a:pt x="60" y="4131"/>
                  </a:lnTo>
                  <a:lnTo>
                    <a:pt x="75" y="4075"/>
                  </a:lnTo>
                  <a:lnTo>
                    <a:pt x="90" y="4019"/>
                  </a:lnTo>
                  <a:lnTo>
                    <a:pt x="109" y="3964"/>
                  </a:lnTo>
                  <a:lnTo>
                    <a:pt x="129" y="3909"/>
                  </a:lnTo>
                  <a:lnTo>
                    <a:pt x="156" y="3855"/>
                  </a:lnTo>
                  <a:lnTo>
                    <a:pt x="186" y="3804"/>
                  </a:lnTo>
                  <a:lnTo>
                    <a:pt x="222" y="3756"/>
                  </a:lnTo>
                  <a:lnTo>
                    <a:pt x="261" y="3713"/>
                  </a:lnTo>
                  <a:lnTo>
                    <a:pt x="303" y="3672"/>
                  </a:lnTo>
                  <a:lnTo>
                    <a:pt x="348" y="3634"/>
                  </a:lnTo>
                  <a:lnTo>
                    <a:pt x="392" y="3599"/>
                  </a:lnTo>
                  <a:lnTo>
                    <a:pt x="438" y="3565"/>
                  </a:lnTo>
                  <a:lnTo>
                    <a:pt x="482" y="3531"/>
                  </a:lnTo>
                  <a:lnTo>
                    <a:pt x="523" y="3499"/>
                  </a:lnTo>
                  <a:lnTo>
                    <a:pt x="561" y="3466"/>
                  </a:lnTo>
                  <a:lnTo>
                    <a:pt x="594" y="3434"/>
                  </a:lnTo>
                  <a:lnTo>
                    <a:pt x="620" y="3400"/>
                  </a:lnTo>
                  <a:lnTo>
                    <a:pt x="638" y="3367"/>
                  </a:lnTo>
                  <a:lnTo>
                    <a:pt x="647" y="3336"/>
                  </a:lnTo>
                  <a:lnTo>
                    <a:pt x="652" y="3302"/>
                  </a:lnTo>
                  <a:lnTo>
                    <a:pt x="654" y="3265"/>
                  </a:lnTo>
                  <a:lnTo>
                    <a:pt x="651" y="3224"/>
                  </a:lnTo>
                  <a:lnTo>
                    <a:pt x="647" y="3181"/>
                  </a:lnTo>
                  <a:lnTo>
                    <a:pt x="642" y="3137"/>
                  </a:lnTo>
                  <a:lnTo>
                    <a:pt x="637" y="3091"/>
                  </a:lnTo>
                  <a:lnTo>
                    <a:pt x="626" y="3021"/>
                  </a:lnTo>
                  <a:lnTo>
                    <a:pt x="620" y="2952"/>
                  </a:lnTo>
                  <a:lnTo>
                    <a:pt x="616" y="2881"/>
                  </a:lnTo>
                  <a:lnTo>
                    <a:pt x="618" y="2809"/>
                  </a:lnTo>
                  <a:lnTo>
                    <a:pt x="628" y="2737"/>
                  </a:lnTo>
                  <a:lnTo>
                    <a:pt x="642" y="2681"/>
                  </a:lnTo>
                  <a:lnTo>
                    <a:pt x="661" y="2626"/>
                  </a:lnTo>
                  <a:lnTo>
                    <a:pt x="685" y="2574"/>
                  </a:lnTo>
                  <a:lnTo>
                    <a:pt x="711" y="2521"/>
                  </a:lnTo>
                  <a:lnTo>
                    <a:pt x="739" y="2472"/>
                  </a:lnTo>
                  <a:lnTo>
                    <a:pt x="767" y="2423"/>
                  </a:lnTo>
                  <a:lnTo>
                    <a:pt x="791" y="2381"/>
                  </a:lnTo>
                  <a:lnTo>
                    <a:pt x="813" y="2342"/>
                  </a:lnTo>
                  <a:lnTo>
                    <a:pt x="834" y="2303"/>
                  </a:lnTo>
                  <a:lnTo>
                    <a:pt x="851" y="2265"/>
                  </a:lnTo>
                  <a:lnTo>
                    <a:pt x="864" y="2228"/>
                  </a:lnTo>
                  <a:lnTo>
                    <a:pt x="873" y="2194"/>
                  </a:lnTo>
                  <a:lnTo>
                    <a:pt x="876" y="2160"/>
                  </a:lnTo>
                  <a:lnTo>
                    <a:pt x="873" y="2126"/>
                  </a:lnTo>
                  <a:lnTo>
                    <a:pt x="864" y="2092"/>
                  </a:lnTo>
                  <a:lnTo>
                    <a:pt x="851" y="2055"/>
                  </a:lnTo>
                  <a:lnTo>
                    <a:pt x="834" y="2017"/>
                  </a:lnTo>
                  <a:lnTo>
                    <a:pt x="813" y="1978"/>
                  </a:lnTo>
                  <a:lnTo>
                    <a:pt x="791" y="1939"/>
                  </a:lnTo>
                  <a:lnTo>
                    <a:pt x="767" y="1897"/>
                  </a:lnTo>
                  <a:lnTo>
                    <a:pt x="739" y="1848"/>
                  </a:lnTo>
                  <a:lnTo>
                    <a:pt x="711" y="1799"/>
                  </a:lnTo>
                  <a:lnTo>
                    <a:pt x="685" y="1746"/>
                  </a:lnTo>
                  <a:lnTo>
                    <a:pt x="661" y="1694"/>
                  </a:lnTo>
                  <a:lnTo>
                    <a:pt x="642" y="1639"/>
                  </a:lnTo>
                  <a:lnTo>
                    <a:pt x="628" y="1583"/>
                  </a:lnTo>
                  <a:lnTo>
                    <a:pt x="618" y="1511"/>
                  </a:lnTo>
                  <a:lnTo>
                    <a:pt x="616" y="1439"/>
                  </a:lnTo>
                  <a:lnTo>
                    <a:pt x="620" y="1368"/>
                  </a:lnTo>
                  <a:lnTo>
                    <a:pt x="626" y="1299"/>
                  </a:lnTo>
                  <a:lnTo>
                    <a:pt x="637" y="1229"/>
                  </a:lnTo>
                  <a:lnTo>
                    <a:pt x="642" y="1183"/>
                  </a:lnTo>
                  <a:lnTo>
                    <a:pt x="647" y="1139"/>
                  </a:lnTo>
                  <a:lnTo>
                    <a:pt x="651" y="1096"/>
                  </a:lnTo>
                  <a:lnTo>
                    <a:pt x="654" y="1055"/>
                  </a:lnTo>
                  <a:lnTo>
                    <a:pt x="652" y="1018"/>
                  </a:lnTo>
                  <a:lnTo>
                    <a:pt x="647" y="984"/>
                  </a:lnTo>
                  <a:lnTo>
                    <a:pt x="638" y="953"/>
                  </a:lnTo>
                  <a:lnTo>
                    <a:pt x="620" y="920"/>
                  </a:lnTo>
                  <a:lnTo>
                    <a:pt x="594" y="886"/>
                  </a:lnTo>
                  <a:lnTo>
                    <a:pt x="561" y="854"/>
                  </a:lnTo>
                  <a:lnTo>
                    <a:pt x="523" y="822"/>
                  </a:lnTo>
                  <a:lnTo>
                    <a:pt x="482" y="789"/>
                  </a:lnTo>
                  <a:lnTo>
                    <a:pt x="438" y="755"/>
                  </a:lnTo>
                  <a:lnTo>
                    <a:pt x="392" y="721"/>
                  </a:lnTo>
                  <a:lnTo>
                    <a:pt x="348" y="686"/>
                  </a:lnTo>
                  <a:lnTo>
                    <a:pt x="303" y="648"/>
                  </a:lnTo>
                  <a:lnTo>
                    <a:pt x="261" y="607"/>
                  </a:lnTo>
                  <a:lnTo>
                    <a:pt x="222" y="564"/>
                  </a:lnTo>
                  <a:lnTo>
                    <a:pt x="186" y="516"/>
                  </a:lnTo>
                  <a:lnTo>
                    <a:pt x="156" y="465"/>
                  </a:lnTo>
                  <a:lnTo>
                    <a:pt x="129" y="411"/>
                  </a:lnTo>
                  <a:lnTo>
                    <a:pt x="109" y="356"/>
                  </a:lnTo>
                  <a:lnTo>
                    <a:pt x="90" y="301"/>
                  </a:lnTo>
                  <a:lnTo>
                    <a:pt x="75" y="245"/>
                  </a:lnTo>
                  <a:lnTo>
                    <a:pt x="60" y="189"/>
                  </a:lnTo>
                  <a:lnTo>
                    <a:pt x="46" y="137"/>
                  </a:lnTo>
                  <a:lnTo>
                    <a:pt x="33" y="88"/>
                  </a:lnTo>
                  <a:lnTo>
                    <a:pt x="17" y="42"/>
                  </a:lnTo>
                  <a:lnTo>
                    <a:pt x="0" y="0"/>
                  </a:lnTo>
                  <a:lnTo>
                    <a:pt x="0" y="0"/>
                  </a:lnTo>
                  <a:close/>
                </a:path>
              </a:pathLst>
            </a:custGeom>
            <a:solidFill>
              <a:schemeClr val="accent1"/>
            </a:solidFill>
            <a:ln w="0">
              <a:noFill/>
              <a:prstDash val="solid"/>
              <a:round/>
              <a:headEnd/>
              <a:tailEnd/>
            </a:ln>
          </p:spPr>
        </p:sp>
      </p:grpSp>
    </p:spTree>
    <p:extLst>
      <p:ext uri="{BB962C8B-B14F-4D97-AF65-F5344CB8AC3E}">
        <p14:creationId xmlns:p14="http://schemas.microsoft.com/office/powerpoint/2010/main" val="238853468"/>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tartalomrész">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u-HU"/>
              <a:t>Mintacím szerkesztése</a:t>
            </a:r>
            <a:endParaRPr lang="en-US" dirty="0"/>
          </a:p>
        </p:txBody>
      </p:sp>
      <p:sp>
        <p:nvSpPr>
          <p:cNvPr id="3" name="Content Placeholder 2"/>
          <p:cNvSpPr>
            <a:spLocks noGrp="1"/>
          </p:cNvSpPr>
          <p:nvPr>
            <p:ph sz="half" idx="1"/>
          </p:nvPr>
        </p:nvSpPr>
        <p:spPr>
          <a:xfrm>
            <a:off x="942975" y="2286000"/>
            <a:ext cx="3593592" cy="3619500"/>
          </a:xfrm>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dirty="0"/>
          </a:p>
        </p:txBody>
      </p:sp>
      <p:sp>
        <p:nvSpPr>
          <p:cNvPr id="4" name="Content Placeholder 3"/>
          <p:cNvSpPr>
            <a:spLocks noGrp="1"/>
          </p:cNvSpPr>
          <p:nvPr>
            <p:ph sz="half" idx="2"/>
          </p:nvPr>
        </p:nvSpPr>
        <p:spPr>
          <a:xfrm>
            <a:off x="4985846" y="2286000"/>
            <a:ext cx="3593592" cy="3619500"/>
          </a:xfrm>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dirty="0"/>
          </a:p>
        </p:txBody>
      </p:sp>
      <p:sp>
        <p:nvSpPr>
          <p:cNvPr id="5" name="Date Placeholder 4"/>
          <p:cNvSpPr>
            <a:spLocks noGrp="1"/>
          </p:cNvSpPr>
          <p:nvPr>
            <p:ph type="dt" sz="half" idx="10"/>
          </p:nvPr>
        </p:nvSpPr>
        <p:spPr/>
        <p:txBody>
          <a:bodyPr/>
          <a:lstStyle/>
          <a:p>
            <a:endParaRPr lang="en-US" altLang="hu-HU"/>
          </a:p>
        </p:txBody>
      </p:sp>
      <p:sp>
        <p:nvSpPr>
          <p:cNvPr id="6" name="Footer Placeholder 5"/>
          <p:cNvSpPr>
            <a:spLocks noGrp="1"/>
          </p:cNvSpPr>
          <p:nvPr>
            <p:ph type="ftr" sz="quarter" idx="11"/>
          </p:nvPr>
        </p:nvSpPr>
        <p:spPr/>
        <p:txBody>
          <a:bodyPr/>
          <a:lstStyle/>
          <a:p>
            <a:endParaRPr lang="en-US" altLang="hu-HU"/>
          </a:p>
        </p:txBody>
      </p:sp>
      <p:sp>
        <p:nvSpPr>
          <p:cNvPr id="7" name="Slide Number Placeholder 6"/>
          <p:cNvSpPr>
            <a:spLocks noGrp="1"/>
          </p:cNvSpPr>
          <p:nvPr>
            <p:ph type="sldNum" sz="quarter" idx="12"/>
          </p:nvPr>
        </p:nvSpPr>
        <p:spPr/>
        <p:txBody>
          <a:bodyPr/>
          <a:lstStyle/>
          <a:p>
            <a:fld id="{BDA2C3F9-2084-4FC0-8998-14C98024F343}" type="slidenum">
              <a:rPr lang="en-US" altLang="hu-HU" smtClean="0"/>
              <a:pPr/>
              <a:t>‹#›</a:t>
            </a:fld>
            <a:endParaRPr lang="en-US" altLang="hu-HU"/>
          </a:p>
        </p:txBody>
      </p:sp>
    </p:spTree>
    <p:extLst>
      <p:ext uri="{BB962C8B-B14F-4D97-AF65-F5344CB8AC3E}">
        <p14:creationId xmlns:p14="http://schemas.microsoft.com/office/powerpoint/2010/main" val="3807531166"/>
      </p:ext>
    </p:extLst>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Összehasonlítás">
    <p:spTree>
      <p:nvGrpSpPr>
        <p:cNvPr id="1" name=""/>
        <p:cNvGrpSpPr/>
        <p:nvPr/>
      </p:nvGrpSpPr>
      <p:grpSpPr>
        <a:xfrm>
          <a:off x="0" y="0"/>
          <a:ext cx="0" cy="0"/>
          <a:chOff x="0" y="0"/>
          <a:chExt cx="0" cy="0"/>
        </a:xfrm>
      </p:grpSpPr>
      <p:sp>
        <p:nvSpPr>
          <p:cNvPr id="2" name="Title 1"/>
          <p:cNvSpPr>
            <a:spLocks noGrp="1"/>
          </p:cNvSpPr>
          <p:nvPr>
            <p:ph type="title"/>
          </p:nvPr>
        </p:nvSpPr>
        <p:spPr>
          <a:xfrm>
            <a:off x="942975" y="381001"/>
            <a:ext cx="7629525" cy="1493517"/>
          </a:xfrm>
        </p:spPr>
        <p:txBody>
          <a:bodyPr/>
          <a:lstStyle/>
          <a:p>
            <a:r>
              <a:rPr lang="hu-HU"/>
              <a:t>Mintacím szerkesztése</a:t>
            </a:r>
            <a:endParaRPr lang="en-US" dirty="0"/>
          </a:p>
        </p:txBody>
      </p:sp>
      <p:sp>
        <p:nvSpPr>
          <p:cNvPr id="3" name="Text Placeholder 2"/>
          <p:cNvSpPr>
            <a:spLocks noGrp="1"/>
          </p:cNvSpPr>
          <p:nvPr>
            <p:ph type="body" idx="1"/>
          </p:nvPr>
        </p:nvSpPr>
        <p:spPr>
          <a:xfrm>
            <a:off x="941832" y="2199634"/>
            <a:ext cx="3611880" cy="632529"/>
          </a:xfrm>
        </p:spPr>
        <p:txBody>
          <a:bodyPr anchor="b">
            <a:noAutofit/>
          </a:bodyPr>
          <a:lstStyle>
            <a:lvl1pPr marL="0" indent="0">
              <a:lnSpc>
                <a:spcPct val="100000"/>
              </a:lnSpc>
              <a:buNone/>
              <a:defRPr sz="1800" b="1" cap="all" spc="150" baseline="0">
                <a:solidFill>
                  <a:schemeClr val="tx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hu-HU"/>
              <a:t>Mintaszöveg szerkesztése</a:t>
            </a:r>
          </a:p>
        </p:txBody>
      </p:sp>
      <p:sp>
        <p:nvSpPr>
          <p:cNvPr id="4" name="Content Placeholder 3"/>
          <p:cNvSpPr>
            <a:spLocks noGrp="1"/>
          </p:cNvSpPr>
          <p:nvPr>
            <p:ph sz="half" idx="2"/>
          </p:nvPr>
        </p:nvSpPr>
        <p:spPr>
          <a:xfrm>
            <a:off x="941832" y="2909102"/>
            <a:ext cx="3611880" cy="2996398"/>
          </a:xfrm>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dirty="0"/>
          </a:p>
        </p:txBody>
      </p:sp>
      <p:sp>
        <p:nvSpPr>
          <p:cNvPr id="5" name="Text Placeholder 4"/>
          <p:cNvSpPr>
            <a:spLocks noGrp="1"/>
          </p:cNvSpPr>
          <p:nvPr>
            <p:ph type="body" sz="quarter" idx="3"/>
          </p:nvPr>
        </p:nvSpPr>
        <p:spPr>
          <a:xfrm>
            <a:off x="4975398" y="2199634"/>
            <a:ext cx="3611880" cy="632529"/>
          </a:xfrm>
        </p:spPr>
        <p:txBody>
          <a:bodyPr anchor="b">
            <a:noAutofit/>
          </a:bodyPr>
          <a:lstStyle>
            <a:lvl1pPr marL="0" indent="0">
              <a:lnSpc>
                <a:spcPct val="100000"/>
              </a:lnSpc>
              <a:buNone/>
              <a:defRPr sz="1800" b="1" cap="all" spc="150" baseline="0">
                <a:solidFill>
                  <a:schemeClr val="tx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hu-HU"/>
              <a:t>Mintaszöveg szerkesztése</a:t>
            </a:r>
          </a:p>
        </p:txBody>
      </p:sp>
      <p:sp>
        <p:nvSpPr>
          <p:cNvPr id="6" name="Content Placeholder 5"/>
          <p:cNvSpPr>
            <a:spLocks noGrp="1"/>
          </p:cNvSpPr>
          <p:nvPr>
            <p:ph sz="quarter" idx="4"/>
          </p:nvPr>
        </p:nvSpPr>
        <p:spPr>
          <a:xfrm>
            <a:off x="4975398" y="2909102"/>
            <a:ext cx="3611880" cy="2996398"/>
          </a:xfrm>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dirty="0"/>
          </a:p>
        </p:txBody>
      </p:sp>
      <p:sp>
        <p:nvSpPr>
          <p:cNvPr id="7" name="Date Placeholder 6"/>
          <p:cNvSpPr>
            <a:spLocks noGrp="1"/>
          </p:cNvSpPr>
          <p:nvPr>
            <p:ph type="dt" sz="half" idx="10"/>
          </p:nvPr>
        </p:nvSpPr>
        <p:spPr/>
        <p:txBody>
          <a:bodyPr/>
          <a:lstStyle/>
          <a:p>
            <a:endParaRPr lang="en-US" altLang="hu-HU"/>
          </a:p>
        </p:txBody>
      </p:sp>
      <p:sp>
        <p:nvSpPr>
          <p:cNvPr id="8" name="Footer Placeholder 7"/>
          <p:cNvSpPr>
            <a:spLocks noGrp="1"/>
          </p:cNvSpPr>
          <p:nvPr>
            <p:ph type="ftr" sz="quarter" idx="11"/>
          </p:nvPr>
        </p:nvSpPr>
        <p:spPr/>
        <p:txBody>
          <a:bodyPr/>
          <a:lstStyle/>
          <a:p>
            <a:endParaRPr lang="en-US" altLang="hu-HU"/>
          </a:p>
        </p:txBody>
      </p:sp>
      <p:sp>
        <p:nvSpPr>
          <p:cNvPr id="9" name="Slide Number Placeholder 8"/>
          <p:cNvSpPr>
            <a:spLocks noGrp="1"/>
          </p:cNvSpPr>
          <p:nvPr>
            <p:ph type="sldNum" sz="quarter" idx="12"/>
          </p:nvPr>
        </p:nvSpPr>
        <p:spPr/>
        <p:txBody>
          <a:bodyPr/>
          <a:lstStyle/>
          <a:p>
            <a:fld id="{B147AFEE-08C9-498E-829E-0F51FF1181F1}" type="slidenum">
              <a:rPr lang="en-US" altLang="hu-HU" smtClean="0"/>
              <a:pPr/>
              <a:t>‹#›</a:t>
            </a:fld>
            <a:endParaRPr lang="en-US" altLang="hu-HU"/>
          </a:p>
        </p:txBody>
      </p:sp>
    </p:spTree>
    <p:extLst>
      <p:ext uri="{BB962C8B-B14F-4D97-AF65-F5344CB8AC3E}">
        <p14:creationId xmlns:p14="http://schemas.microsoft.com/office/powerpoint/2010/main" val="1224002367"/>
      </p:ext>
    </p:extLst>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Csak cím">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u-HU"/>
              <a:t>Mintacím szerkesztése</a:t>
            </a:r>
            <a:endParaRPr lang="en-US" dirty="0"/>
          </a:p>
        </p:txBody>
      </p:sp>
      <p:sp>
        <p:nvSpPr>
          <p:cNvPr id="3" name="Date Placeholder 2"/>
          <p:cNvSpPr>
            <a:spLocks noGrp="1"/>
          </p:cNvSpPr>
          <p:nvPr>
            <p:ph type="dt" sz="half" idx="10"/>
          </p:nvPr>
        </p:nvSpPr>
        <p:spPr/>
        <p:txBody>
          <a:bodyPr/>
          <a:lstStyle/>
          <a:p>
            <a:endParaRPr lang="en-US" altLang="hu-HU"/>
          </a:p>
        </p:txBody>
      </p:sp>
      <p:sp>
        <p:nvSpPr>
          <p:cNvPr id="4" name="Footer Placeholder 3"/>
          <p:cNvSpPr>
            <a:spLocks noGrp="1"/>
          </p:cNvSpPr>
          <p:nvPr>
            <p:ph type="ftr" sz="quarter" idx="11"/>
          </p:nvPr>
        </p:nvSpPr>
        <p:spPr/>
        <p:txBody>
          <a:bodyPr/>
          <a:lstStyle/>
          <a:p>
            <a:endParaRPr lang="en-US" altLang="hu-HU"/>
          </a:p>
        </p:txBody>
      </p:sp>
      <p:sp>
        <p:nvSpPr>
          <p:cNvPr id="5" name="Slide Number Placeholder 4"/>
          <p:cNvSpPr>
            <a:spLocks noGrp="1"/>
          </p:cNvSpPr>
          <p:nvPr>
            <p:ph type="sldNum" sz="quarter" idx="12"/>
          </p:nvPr>
        </p:nvSpPr>
        <p:spPr/>
        <p:txBody>
          <a:bodyPr/>
          <a:lstStyle/>
          <a:p>
            <a:fld id="{9473FC74-6D59-41D3-9FBE-5C1E26AE1B61}" type="slidenum">
              <a:rPr lang="en-US" altLang="hu-HU" smtClean="0"/>
              <a:pPr/>
              <a:t>‹#›</a:t>
            </a:fld>
            <a:endParaRPr lang="en-US" altLang="hu-HU"/>
          </a:p>
        </p:txBody>
      </p:sp>
    </p:spTree>
    <p:extLst>
      <p:ext uri="{BB962C8B-B14F-4D97-AF65-F5344CB8AC3E}">
        <p14:creationId xmlns:p14="http://schemas.microsoft.com/office/powerpoint/2010/main" val="16529875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Üres">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ltLang="hu-HU"/>
          </a:p>
        </p:txBody>
      </p:sp>
      <p:sp>
        <p:nvSpPr>
          <p:cNvPr id="3" name="Footer Placeholder 2"/>
          <p:cNvSpPr>
            <a:spLocks noGrp="1"/>
          </p:cNvSpPr>
          <p:nvPr>
            <p:ph type="ftr" sz="quarter" idx="11"/>
          </p:nvPr>
        </p:nvSpPr>
        <p:spPr/>
        <p:txBody>
          <a:bodyPr/>
          <a:lstStyle/>
          <a:p>
            <a:endParaRPr lang="en-US" altLang="hu-HU"/>
          </a:p>
        </p:txBody>
      </p:sp>
      <p:sp>
        <p:nvSpPr>
          <p:cNvPr id="4" name="Slide Number Placeholder 3"/>
          <p:cNvSpPr>
            <a:spLocks noGrp="1"/>
          </p:cNvSpPr>
          <p:nvPr>
            <p:ph type="sldNum" sz="quarter" idx="12"/>
          </p:nvPr>
        </p:nvSpPr>
        <p:spPr/>
        <p:txBody>
          <a:bodyPr/>
          <a:lstStyle/>
          <a:p>
            <a:fld id="{909A2850-E631-4EBA-8D29-ED8A71CB8963}" type="slidenum">
              <a:rPr lang="en-US" altLang="hu-HU" smtClean="0"/>
              <a:pPr/>
              <a:t>‹#›</a:t>
            </a:fld>
            <a:endParaRPr lang="en-US" altLang="hu-HU"/>
          </a:p>
        </p:txBody>
      </p:sp>
    </p:spTree>
    <p:extLst>
      <p:ext uri="{BB962C8B-B14F-4D97-AF65-F5344CB8AC3E}">
        <p14:creationId xmlns:p14="http://schemas.microsoft.com/office/powerpoint/2010/main" val="15046565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Tartalomrész képaláírással">
    <p:spTree>
      <p:nvGrpSpPr>
        <p:cNvPr id="1" name=""/>
        <p:cNvGrpSpPr/>
        <p:nvPr/>
      </p:nvGrpSpPr>
      <p:grpSpPr>
        <a:xfrm>
          <a:off x="0" y="0"/>
          <a:ext cx="0" cy="0"/>
          <a:chOff x="0" y="0"/>
          <a:chExt cx="0" cy="0"/>
        </a:xfrm>
      </p:grpSpPr>
      <p:sp>
        <p:nvSpPr>
          <p:cNvPr id="17" name="Freeform 11" title="right scallop background shape"/>
          <p:cNvSpPr/>
          <p:nvPr/>
        </p:nvSpPr>
        <p:spPr bwMode="auto">
          <a:xfrm>
            <a:off x="5542359" y="0"/>
            <a:ext cx="3601641"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2" name="Title 1"/>
          <p:cNvSpPr>
            <a:spLocks noGrp="1"/>
          </p:cNvSpPr>
          <p:nvPr>
            <p:ph type="title"/>
          </p:nvPr>
        </p:nvSpPr>
        <p:spPr>
          <a:xfrm>
            <a:off x="6253414" y="457200"/>
            <a:ext cx="2319086" cy="1196671"/>
          </a:xfrm>
        </p:spPr>
        <p:txBody>
          <a:bodyPr anchor="b">
            <a:normAutofit/>
          </a:bodyPr>
          <a:lstStyle>
            <a:lvl1pPr>
              <a:lnSpc>
                <a:spcPct val="100000"/>
              </a:lnSpc>
              <a:defRPr sz="1800" b="1" i="0" cap="all" spc="225" baseline="0">
                <a:solidFill>
                  <a:schemeClr val="accent1"/>
                </a:solidFill>
                <a:latin typeface="+mn-lt"/>
              </a:defRPr>
            </a:lvl1pPr>
          </a:lstStyle>
          <a:p>
            <a:r>
              <a:rPr lang="hu-HU"/>
              <a:t>Mintacím szerkesztése</a:t>
            </a:r>
            <a:endParaRPr lang="en-US" dirty="0"/>
          </a:p>
        </p:txBody>
      </p:sp>
      <p:sp>
        <p:nvSpPr>
          <p:cNvPr id="3" name="Content Placeholder 2"/>
          <p:cNvSpPr>
            <a:spLocks noGrp="1"/>
          </p:cNvSpPr>
          <p:nvPr>
            <p:ph idx="1"/>
          </p:nvPr>
        </p:nvSpPr>
        <p:spPr>
          <a:xfrm>
            <a:off x="573788" y="920377"/>
            <a:ext cx="4618814" cy="4985124"/>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dirty="0"/>
          </a:p>
        </p:txBody>
      </p:sp>
      <p:sp>
        <p:nvSpPr>
          <p:cNvPr id="4" name="Text Placeholder 3"/>
          <p:cNvSpPr>
            <a:spLocks noGrp="1"/>
          </p:cNvSpPr>
          <p:nvPr>
            <p:ph type="body" sz="half" idx="2"/>
          </p:nvPr>
        </p:nvSpPr>
        <p:spPr>
          <a:xfrm>
            <a:off x="6253414" y="1741336"/>
            <a:ext cx="2319086" cy="4164164"/>
          </a:xfrm>
        </p:spPr>
        <p:txBody>
          <a:bodyPr>
            <a:normAutofit/>
          </a:bodyPr>
          <a:lstStyle>
            <a:lvl1pPr marL="0" indent="0">
              <a:lnSpc>
                <a:spcPct val="110000"/>
              </a:lnSpc>
              <a:spcBef>
                <a:spcPts val="1200"/>
              </a:spcBef>
              <a:buNone/>
              <a:defRPr sz="1400" baseline="0">
                <a:solidFill>
                  <a:schemeClr val="bg2"/>
                </a:soli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hu-HU"/>
              <a:t>Mintaszöveg szerkesztése</a:t>
            </a:r>
          </a:p>
        </p:txBody>
      </p:sp>
      <p:sp>
        <p:nvSpPr>
          <p:cNvPr id="5" name="Date Placeholder 4"/>
          <p:cNvSpPr>
            <a:spLocks noGrp="1"/>
          </p:cNvSpPr>
          <p:nvPr>
            <p:ph type="dt" sz="half" idx="10"/>
          </p:nvPr>
        </p:nvSpPr>
        <p:spPr>
          <a:xfrm>
            <a:off x="573789" y="6375679"/>
            <a:ext cx="925016" cy="348462"/>
          </a:xfrm>
        </p:spPr>
        <p:txBody>
          <a:bodyPr/>
          <a:lstStyle/>
          <a:p>
            <a:endParaRPr lang="en-US" altLang="hu-HU"/>
          </a:p>
        </p:txBody>
      </p:sp>
      <p:sp>
        <p:nvSpPr>
          <p:cNvPr id="6" name="Footer Placeholder 5"/>
          <p:cNvSpPr>
            <a:spLocks noGrp="1"/>
          </p:cNvSpPr>
          <p:nvPr>
            <p:ph type="ftr" sz="quarter" idx="11"/>
          </p:nvPr>
        </p:nvSpPr>
        <p:spPr>
          <a:xfrm>
            <a:off x="1577716" y="6375679"/>
            <a:ext cx="2611634" cy="345796"/>
          </a:xfrm>
        </p:spPr>
        <p:txBody>
          <a:bodyPr/>
          <a:lstStyle/>
          <a:p>
            <a:endParaRPr lang="en-US" altLang="hu-HU"/>
          </a:p>
        </p:txBody>
      </p:sp>
      <p:sp>
        <p:nvSpPr>
          <p:cNvPr id="7" name="Slide Number Placeholder 6"/>
          <p:cNvSpPr>
            <a:spLocks noGrp="1"/>
          </p:cNvSpPr>
          <p:nvPr>
            <p:ph type="sldNum" sz="quarter" idx="12"/>
          </p:nvPr>
        </p:nvSpPr>
        <p:spPr>
          <a:xfrm>
            <a:off x="4268261" y="6375679"/>
            <a:ext cx="924342" cy="345796"/>
          </a:xfrm>
        </p:spPr>
        <p:txBody>
          <a:bodyPr/>
          <a:lstStyle/>
          <a:p>
            <a:fld id="{074BFF47-26B0-43FE-A290-73698682AB35}" type="slidenum">
              <a:rPr lang="en-US" altLang="hu-HU" smtClean="0"/>
              <a:pPr/>
              <a:t>‹#›</a:t>
            </a:fld>
            <a:endParaRPr lang="en-US" altLang="hu-HU"/>
          </a:p>
        </p:txBody>
      </p:sp>
      <p:sp>
        <p:nvSpPr>
          <p:cNvPr id="8" name="Rectangle 7"/>
          <p:cNvSpPr/>
          <p:nvPr/>
        </p:nvSpPr>
        <p:spPr>
          <a:xfrm>
            <a:off x="0" y="0"/>
            <a:ext cx="21259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title="left edge border"/>
          <p:cNvSpPr/>
          <p:nvPr/>
        </p:nvSpPr>
        <p:spPr>
          <a:xfrm>
            <a:off x="0" y="0"/>
            <a:ext cx="21259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569272134"/>
      </p:ext>
    </p:extLst>
  </p:cSld>
  <p:clrMapOvr>
    <a:masterClrMapping/>
  </p:clrMapOvr>
  <p:extLst>
    <p:ext uri="{DCECCB84-F9BA-43D5-87BE-67443E8EF086}">
      <p15:sldGuideLst xmlns:p15="http://schemas.microsoft.com/office/powerpoint/2012/main">
        <p15:guide id="1" orient="horz" pos="696">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Kép képaláírással">
    <p:spTree>
      <p:nvGrpSpPr>
        <p:cNvPr id="1" name=""/>
        <p:cNvGrpSpPr/>
        <p:nvPr/>
      </p:nvGrpSpPr>
      <p:grpSpPr>
        <a:xfrm>
          <a:off x="0" y="0"/>
          <a:ext cx="0" cy="0"/>
          <a:chOff x="0" y="0"/>
          <a:chExt cx="0" cy="0"/>
        </a:xfrm>
      </p:grpSpPr>
      <p:sp>
        <p:nvSpPr>
          <p:cNvPr id="3" name="Picture Placeholder 2"/>
          <p:cNvSpPr>
            <a:spLocks noGrp="1" noChangeAspect="1"/>
          </p:cNvSpPr>
          <p:nvPr>
            <p:ph type="pic" idx="1"/>
          </p:nvPr>
        </p:nvSpPr>
        <p:spPr>
          <a:xfrm>
            <a:off x="212598" y="1"/>
            <a:ext cx="5516689" cy="6857999"/>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hu-HU"/>
              <a:t>Kép beszúrásához kattintson az ikonra</a:t>
            </a:r>
            <a:endParaRPr lang="en-US" dirty="0"/>
          </a:p>
        </p:txBody>
      </p:sp>
      <p:sp>
        <p:nvSpPr>
          <p:cNvPr id="11" name="Freeform 11" title="right scallop background shape"/>
          <p:cNvSpPr/>
          <p:nvPr/>
        </p:nvSpPr>
        <p:spPr bwMode="auto">
          <a:xfrm>
            <a:off x="5542359" y="0"/>
            <a:ext cx="3601641"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12" name="Rectangle 11"/>
          <p:cNvSpPr/>
          <p:nvPr/>
        </p:nvSpPr>
        <p:spPr>
          <a:xfrm>
            <a:off x="0" y="0"/>
            <a:ext cx="21259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253413" y="457200"/>
            <a:ext cx="2319088" cy="1196670"/>
          </a:xfrm>
        </p:spPr>
        <p:txBody>
          <a:bodyPr anchor="b">
            <a:normAutofit/>
          </a:bodyPr>
          <a:lstStyle>
            <a:lvl1pPr>
              <a:lnSpc>
                <a:spcPct val="100000"/>
              </a:lnSpc>
              <a:defRPr sz="1800" b="1" i="0" spc="225" baseline="0">
                <a:solidFill>
                  <a:schemeClr val="accent1"/>
                </a:solidFill>
                <a:latin typeface="+mn-lt"/>
              </a:defRPr>
            </a:lvl1pPr>
          </a:lstStyle>
          <a:p>
            <a:r>
              <a:rPr lang="hu-HU"/>
              <a:t>Mintacím szerkesztése</a:t>
            </a:r>
            <a:endParaRPr lang="en-US" dirty="0"/>
          </a:p>
        </p:txBody>
      </p:sp>
      <p:sp>
        <p:nvSpPr>
          <p:cNvPr id="4" name="Text Placeholder 3"/>
          <p:cNvSpPr>
            <a:spLocks noGrp="1"/>
          </p:cNvSpPr>
          <p:nvPr>
            <p:ph type="body" sz="half" idx="2"/>
          </p:nvPr>
        </p:nvSpPr>
        <p:spPr>
          <a:xfrm>
            <a:off x="6253413" y="1741336"/>
            <a:ext cx="2319088" cy="4164164"/>
          </a:xfrm>
        </p:spPr>
        <p:txBody>
          <a:bodyPr>
            <a:normAutofit/>
          </a:bodyPr>
          <a:lstStyle>
            <a:lvl1pPr marL="0" indent="0">
              <a:lnSpc>
                <a:spcPct val="110000"/>
              </a:lnSpc>
              <a:spcBef>
                <a:spcPts val="1200"/>
              </a:spcBef>
              <a:buNone/>
              <a:defRPr sz="1400" baseline="0">
                <a:solidFill>
                  <a:schemeClr val="bg2"/>
                </a:soli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hu-HU"/>
              <a:t>Mintaszöveg szerkesztése</a:t>
            </a:r>
          </a:p>
        </p:txBody>
      </p:sp>
      <p:sp>
        <p:nvSpPr>
          <p:cNvPr id="5" name="Date Placeholder 4"/>
          <p:cNvSpPr>
            <a:spLocks noGrp="1"/>
          </p:cNvSpPr>
          <p:nvPr>
            <p:ph type="dt" sz="half" idx="10"/>
          </p:nvPr>
        </p:nvSpPr>
        <p:spPr>
          <a:xfrm>
            <a:off x="574463" y="6375679"/>
            <a:ext cx="924342" cy="348462"/>
          </a:xfrm>
        </p:spPr>
        <p:txBody>
          <a:bodyPr/>
          <a:lstStyle/>
          <a:p>
            <a:endParaRPr lang="en-US" altLang="hu-HU"/>
          </a:p>
        </p:txBody>
      </p:sp>
      <p:sp>
        <p:nvSpPr>
          <p:cNvPr id="6" name="Footer Placeholder 5"/>
          <p:cNvSpPr>
            <a:spLocks noGrp="1"/>
          </p:cNvSpPr>
          <p:nvPr>
            <p:ph type="ftr" sz="quarter" idx="11"/>
          </p:nvPr>
        </p:nvSpPr>
        <p:spPr>
          <a:xfrm>
            <a:off x="1577716" y="6375679"/>
            <a:ext cx="2611634" cy="345796"/>
          </a:xfrm>
        </p:spPr>
        <p:txBody>
          <a:bodyPr/>
          <a:lstStyle/>
          <a:p>
            <a:endParaRPr lang="en-US" altLang="hu-HU"/>
          </a:p>
        </p:txBody>
      </p:sp>
      <p:sp>
        <p:nvSpPr>
          <p:cNvPr id="7" name="Slide Number Placeholder 6"/>
          <p:cNvSpPr>
            <a:spLocks noGrp="1"/>
          </p:cNvSpPr>
          <p:nvPr>
            <p:ph type="sldNum" sz="quarter" idx="12"/>
          </p:nvPr>
        </p:nvSpPr>
        <p:spPr>
          <a:xfrm>
            <a:off x="4256153" y="6375679"/>
            <a:ext cx="947460" cy="345796"/>
          </a:xfrm>
        </p:spPr>
        <p:txBody>
          <a:bodyPr/>
          <a:lstStyle/>
          <a:p>
            <a:fld id="{0B75EA8E-A4A0-48FD-8B38-806885DD2816}" type="slidenum">
              <a:rPr lang="en-US" altLang="hu-HU" smtClean="0"/>
              <a:pPr/>
              <a:t>‹#›</a:t>
            </a:fld>
            <a:endParaRPr lang="en-US" altLang="hu-HU"/>
          </a:p>
        </p:txBody>
      </p:sp>
      <p:sp>
        <p:nvSpPr>
          <p:cNvPr id="13" name="Rectangle 12" title="left edge border"/>
          <p:cNvSpPr/>
          <p:nvPr/>
        </p:nvSpPr>
        <p:spPr>
          <a:xfrm>
            <a:off x="0" y="0"/>
            <a:ext cx="21259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5625409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38758" y="382385"/>
            <a:ext cx="7633742" cy="1492132"/>
          </a:xfrm>
          <a:prstGeom prst="rect">
            <a:avLst/>
          </a:prstGeom>
        </p:spPr>
        <p:txBody>
          <a:bodyPr vert="horz" lIns="91440" tIns="45720" rIns="91440" bIns="45720" rtlCol="0" anchor="t">
            <a:normAutofit/>
          </a:bodyPr>
          <a:lstStyle/>
          <a:p>
            <a:r>
              <a:rPr lang="hu-HU"/>
              <a:t>Mintacím szerkesztése</a:t>
            </a:r>
            <a:endParaRPr lang="en-US" dirty="0"/>
          </a:p>
        </p:txBody>
      </p:sp>
      <p:sp>
        <p:nvSpPr>
          <p:cNvPr id="3" name="Text Placeholder 2"/>
          <p:cNvSpPr>
            <a:spLocks noGrp="1"/>
          </p:cNvSpPr>
          <p:nvPr>
            <p:ph type="body" idx="1"/>
          </p:nvPr>
        </p:nvSpPr>
        <p:spPr>
          <a:xfrm>
            <a:off x="938758" y="2286002"/>
            <a:ext cx="7633742" cy="3593591"/>
          </a:xfrm>
          <a:prstGeom prst="rect">
            <a:avLst/>
          </a:prstGeom>
        </p:spPr>
        <p:txBody>
          <a:bodyPr vert="horz" lIns="91440" tIns="45720" rIns="91440" bIns="45720" rtlCol="0">
            <a:normAutofit/>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dirty="0"/>
          </a:p>
        </p:txBody>
      </p:sp>
      <p:sp>
        <p:nvSpPr>
          <p:cNvPr id="4" name="Date Placeholder 3"/>
          <p:cNvSpPr>
            <a:spLocks noGrp="1"/>
          </p:cNvSpPr>
          <p:nvPr>
            <p:ph type="dt" sz="half" idx="2"/>
          </p:nvPr>
        </p:nvSpPr>
        <p:spPr>
          <a:xfrm>
            <a:off x="938758" y="6375679"/>
            <a:ext cx="1747292" cy="348462"/>
          </a:xfrm>
          <a:prstGeom prst="rect">
            <a:avLst/>
          </a:prstGeom>
        </p:spPr>
        <p:txBody>
          <a:bodyPr vert="horz" lIns="91440" tIns="45720" rIns="91440" bIns="45720" rtlCol="0" anchor="ctr"/>
          <a:lstStyle>
            <a:lvl1pPr algn="l">
              <a:defRPr sz="1000">
                <a:solidFill>
                  <a:schemeClr val="tx1">
                    <a:lumMod val="65000"/>
                    <a:lumOff val="35000"/>
                  </a:schemeClr>
                </a:solidFill>
              </a:defRPr>
            </a:lvl1pPr>
          </a:lstStyle>
          <a:p>
            <a:endParaRPr lang="en-US" altLang="hu-HU"/>
          </a:p>
        </p:txBody>
      </p:sp>
      <p:sp>
        <p:nvSpPr>
          <p:cNvPr id="5" name="Footer Placeholder 4"/>
          <p:cNvSpPr>
            <a:spLocks noGrp="1"/>
          </p:cNvSpPr>
          <p:nvPr>
            <p:ph type="ftr" sz="quarter" idx="3"/>
          </p:nvPr>
        </p:nvSpPr>
        <p:spPr>
          <a:xfrm>
            <a:off x="3028950" y="6375679"/>
            <a:ext cx="3086100" cy="345796"/>
          </a:xfrm>
          <a:prstGeom prst="rect">
            <a:avLst/>
          </a:prstGeom>
        </p:spPr>
        <p:txBody>
          <a:bodyPr vert="horz" lIns="91440" tIns="45720" rIns="91440" bIns="45720" rtlCol="0" anchor="ctr"/>
          <a:lstStyle>
            <a:lvl1pPr algn="ctr">
              <a:defRPr sz="1000">
                <a:solidFill>
                  <a:schemeClr val="tx1">
                    <a:lumMod val="65000"/>
                    <a:lumOff val="35000"/>
                  </a:schemeClr>
                </a:solidFill>
              </a:defRPr>
            </a:lvl1pPr>
          </a:lstStyle>
          <a:p>
            <a:endParaRPr lang="en-US" altLang="hu-HU"/>
          </a:p>
        </p:txBody>
      </p:sp>
      <p:sp>
        <p:nvSpPr>
          <p:cNvPr id="6" name="Slide Number Placeholder 5"/>
          <p:cNvSpPr>
            <a:spLocks noGrp="1"/>
          </p:cNvSpPr>
          <p:nvPr>
            <p:ph type="sldNum" sz="quarter" idx="4"/>
          </p:nvPr>
        </p:nvSpPr>
        <p:spPr>
          <a:xfrm>
            <a:off x="6457951" y="6375679"/>
            <a:ext cx="2114549" cy="345796"/>
          </a:xfrm>
          <a:prstGeom prst="rect">
            <a:avLst/>
          </a:prstGeom>
        </p:spPr>
        <p:txBody>
          <a:bodyPr vert="horz" lIns="91440" tIns="45720" rIns="91440" bIns="45720" rtlCol="0" anchor="ctr"/>
          <a:lstStyle>
            <a:lvl1pPr algn="r">
              <a:defRPr sz="1000">
                <a:solidFill>
                  <a:schemeClr val="tx1">
                    <a:lumMod val="65000"/>
                    <a:lumOff val="35000"/>
                  </a:schemeClr>
                </a:solidFill>
              </a:defRPr>
            </a:lvl1pPr>
          </a:lstStyle>
          <a:p>
            <a:fld id="{C0902EA1-953E-4B80-8645-5F447817FED9}" type="slidenum">
              <a:rPr lang="en-US" altLang="hu-HU" smtClean="0"/>
              <a:pPr/>
              <a:t>‹#›</a:t>
            </a:fld>
            <a:endParaRPr lang="en-US" altLang="hu-HU"/>
          </a:p>
        </p:txBody>
      </p:sp>
      <p:sp>
        <p:nvSpPr>
          <p:cNvPr id="12" name="Rectangle 11"/>
          <p:cNvSpPr/>
          <p:nvPr/>
        </p:nvSpPr>
        <p:spPr>
          <a:xfrm>
            <a:off x="8931402" y="0"/>
            <a:ext cx="21259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title="right edge border"/>
          <p:cNvSpPr/>
          <p:nvPr/>
        </p:nvSpPr>
        <p:spPr>
          <a:xfrm>
            <a:off x="8931402" y="0"/>
            <a:ext cx="21259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Freeform 5"/>
          <p:cNvSpPr/>
          <p:nvPr/>
        </p:nvSpPr>
        <p:spPr bwMode="auto">
          <a:xfrm>
            <a:off x="1" y="0"/>
            <a:ext cx="679090" cy="6858000"/>
          </a:xfrm>
          <a:custGeom>
            <a:avLst/>
            <a:gdLst/>
            <a:ahLst/>
            <a:cxnLst/>
            <a:rect l="0" t="0" r="r" b="b"/>
            <a:pathLst>
              <a:path w="211" h="2160">
                <a:moveTo>
                  <a:pt x="155" y="1728"/>
                </a:moveTo>
                <a:cubicBezTo>
                  <a:pt x="155" y="1620"/>
                  <a:pt x="211" y="1620"/>
                  <a:pt x="211" y="1512"/>
                </a:cubicBezTo>
                <a:cubicBezTo>
                  <a:pt x="211" y="1404"/>
                  <a:pt x="155" y="1404"/>
                  <a:pt x="155" y="1296"/>
                </a:cubicBezTo>
                <a:cubicBezTo>
                  <a:pt x="155" y="1188"/>
                  <a:pt x="211" y="1188"/>
                  <a:pt x="211" y="1080"/>
                </a:cubicBezTo>
                <a:cubicBezTo>
                  <a:pt x="211" y="972"/>
                  <a:pt x="155" y="972"/>
                  <a:pt x="155" y="864"/>
                </a:cubicBezTo>
                <a:cubicBezTo>
                  <a:pt x="155" y="756"/>
                  <a:pt x="211" y="756"/>
                  <a:pt x="211" y="648"/>
                </a:cubicBezTo>
                <a:cubicBezTo>
                  <a:pt x="211" y="540"/>
                  <a:pt x="155" y="540"/>
                  <a:pt x="155" y="432"/>
                </a:cubicBezTo>
                <a:cubicBezTo>
                  <a:pt x="155" y="324"/>
                  <a:pt x="211" y="324"/>
                  <a:pt x="211" y="216"/>
                </a:cubicBezTo>
                <a:cubicBezTo>
                  <a:pt x="211" y="108"/>
                  <a:pt x="155" y="108"/>
                  <a:pt x="155" y="0"/>
                </a:cubicBezTo>
                <a:cubicBezTo>
                  <a:pt x="0" y="0"/>
                  <a:pt x="0" y="0"/>
                  <a:pt x="0" y="0"/>
                </a:cubicBezTo>
                <a:cubicBezTo>
                  <a:pt x="0" y="2160"/>
                  <a:pt x="0" y="2160"/>
                  <a:pt x="0" y="2160"/>
                </a:cubicBezTo>
                <a:cubicBezTo>
                  <a:pt x="155" y="2160"/>
                  <a:pt x="155" y="2160"/>
                  <a:pt x="155" y="2160"/>
                </a:cubicBezTo>
                <a:cubicBezTo>
                  <a:pt x="155" y="2052"/>
                  <a:pt x="211" y="2052"/>
                  <a:pt x="211" y="1944"/>
                </a:cubicBezTo>
                <a:cubicBezTo>
                  <a:pt x="211" y="1836"/>
                  <a:pt x="155" y="1836"/>
                  <a:pt x="155" y="1728"/>
                </a:cubicBezTo>
                <a:close/>
              </a:path>
            </a:pathLst>
          </a:custGeom>
          <a:solidFill>
            <a:schemeClr val="tx2"/>
          </a:solidFill>
          <a:ln>
            <a:noFill/>
          </a:ln>
        </p:spPr>
      </p:sp>
    </p:spTree>
    <p:extLst>
      <p:ext uri="{BB962C8B-B14F-4D97-AF65-F5344CB8AC3E}">
        <p14:creationId xmlns:p14="http://schemas.microsoft.com/office/powerpoint/2010/main" val="684806968"/>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txStyles>
    <p:titleStyle>
      <a:lvl1pPr algn="l" defTabSz="685800" rtl="0" eaLnBrk="1" latinLnBrk="0" hangingPunct="1">
        <a:lnSpc>
          <a:spcPct val="90000"/>
        </a:lnSpc>
        <a:spcBef>
          <a:spcPct val="0"/>
        </a:spcBef>
        <a:buNone/>
        <a:defRPr sz="5100" kern="1200" cap="all" spc="150" baseline="0">
          <a:solidFill>
            <a:schemeClr val="tx2"/>
          </a:solidFill>
          <a:latin typeface="+mj-lt"/>
          <a:ea typeface="+mj-ea"/>
          <a:cs typeface="+mj-cs"/>
        </a:defRPr>
      </a:lvl1pPr>
    </p:titleStyle>
    <p:bodyStyle>
      <a:lvl1pPr marL="228600" indent="-228600" algn="l" defTabSz="685800" rtl="0" eaLnBrk="1" latinLnBrk="0" hangingPunct="1">
        <a:lnSpc>
          <a:spcPct val="110000"/>
        </a:lnSpc>
        <a:spcBef>
          <a:spcPts val="700"/>
        </a:spcBef>
        <a:buClr>
          <a:schemeClr val="tx2"/>
        </a:buClr>
        <a:buFont typeface="Arial" panose="020B0604020202020204" pitchFamily="34" charset="0"/>
        <a:buChar char="•"/>
        <a:defRPr sz="2000" kern="1200">
          <a:solidFill>
            <a:schemeClr val="tx1">
              <a:lumMod val="65000"/>
              <a:lumOff val="35000"/>
            </a:schemeClr>
          </a:solidFill>
          <a:latin typeface="+mn-lt"/>
          <a:ea typeface="+mn-ea"/>
          <a:cs typeface="+mn-cs"/>
        </a:defRPr>
      </a:lvl1pPr>
      <a:lvl2pPr marL="685800" indent="-228600" algn="l" defTabSz="685800" rtl="0" eaLnBrk="1" latinLnBrk="0" hangingPunct="1">
        <a:lnSpc>
          <a:spcPct val="110000"/>
        </a:lnSpc>
        <a:spcBef>
          <a:spcPts val="700"/>
        </a:spcBef>
        <a:buClr>
          <a:schemeClr val="tx2"/>
        </a:buClr>
        <a:buFont typeface="Gill Sans MT" panose="020B0502020104020203" pitchFamily="34" charset="0"/>
        <a:buChar char="–"/>
        <a:defRPr sz="1800" kern="1200">
          <a:solidFill>
            <a:schemeClr val="tx1">
              <a:lumMod val="65000"/>
              <a:lumOff val="35000"/>
            </a:schemeClr>
          </a:solidFill>
          <a:latin typeface="+mn-lt"/>
          <a:ea typeface="+mn-ea"/>
          <a:cs typeface="+mn-cs"/>
        </a:defRPr>
      </a:lvl2pPr>
      <a:lvl3pPr marL="1143000" indent="-228600" algn="l" defTabSz="685800" rtl="0" eaLnBrk="1" latinLnBrk="0" hangingPunct="1">
        <a:lnSpc>
          <a:spcPct val="110000"/>
        </a:lnSpc>
        <a:spcBef>
          <a:spcPts val="700"/>
        </a:spcBef>
        <a:buClr>
          <a:schemeClr val="tx2"/>
        </a:buClr>
        <a:buFont typeface="Arial" panose="020B0604020202020204" pitchFamily="34" charset="0"/>
        <a:buChar char="•"/>
        <a:defRPr sz="1600" kern="1200">
          <a:solidFill>
            <a:schemeClr val="tx1">
              <a:lumMod val="65000"/>
              <a:lumOff val="35000"/>
            </a:schemeClr>
          </a:solidFill>
          <a:latin typeface="+mn-lt"/>
          <a:ea typeface="+mn-ea"/>
          <a:cs typeface="+mn-cs"/>
        </a:defRPr>
      </a:lvl3pPr>
      <a:lvl4pPr marL="1600200" indent="-228600" algn="l" defTabSz="6858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4pPr>
      <a:lvl5pPr marL="2057400" indent="-228600" algn="l" defTabSz="6858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5pPr>
      <a:lvl6pPr marL="2514600" indent="-228600" algn="l" defTabSz="6858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6pPr>
      <a:lvl7pPr marL="2971800" indent="-228600" algn="l" defTabSz="6858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7pPr>
      <a:lvl8pPr marL="3429000" indent="-228600" algn="l" defTabSz="685800" rtl="0" eaLnBrk="1" latinLnBrk="0" hangingPunct="1">
        <a:lnSpc>
          <a:spcPct val="110000"/>
        </a:lnSpc>
        <a:spcBef>
          <a:spcPts val="700"/>
        </a:spcBef>
        <a:buClr>
          <a:schemeClr val="tx2"/>
        </a:buClr>
        <a:buFont typeface="Gill Sans MT" panose="020B0502020104020203" pitchFamily="34" charset="0"/>
        <a:buChar char="–"/>
        <a:defRPr sz="1400" kern="1200" baseline="0">
          <a:solidFill>
            <a:schemeClr val="tx1">
              <a:lumMod val="65000"/>
              <a:lumOff val="35000"/>
            </a:schemeClr>
          </a:solidFill>
          <a:latin typeface="+mn-lt"/>
          <a:ea typeface="+mn-ea"/>
          <a:cs typeface="+mn-cs"/>
        </a:defRPr>
      </a:lvl8pPr>
      <a:lvl9pPr marL="3886200" indent="-228600" algn="l" defTabSz="685800" rtl="0" eaLnBrk="1" latinLnBrk="0" hangingPunct="1">
        <a:lnSpc>
          <a:spcPct val="110000"/>
        </a:lnSpc>
        <a:spcBef>
          <a:spcPts val="700"/>
        </a:spcBef>
        <a:buClr>
          <a:schemeClr val="tx2"/>
        </a:buClr>
        <a:buFont typeface="Arial" panose="020B0604020202020204" pitchFamily="34" charset="0"/>
        <a:buChar char="•"/>
        <a:defRPr sz="1400" kern="1200" baseline="0">
          <a:solidFill>
            <a:schemeClr val="tx1">
              <a:lumMod val="65000"/>
              <a:lumOff val="35000"/>
            </a:schemeClr>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extLst>
    <p:ext uri="{27BBF7A9-308A-43DC-89C8-2F10F3537804}">
      <p15:sldGuideLst xmlns:p15="http://schemas.microsoft.com/office/powerpoint/2012/main">
        <p15:guide id="0" pos="594">
          <p15:clr>
            <a:srgbClr val="F26B43"/>
          </p15:clr>
        </p15:guide>
        <p15:guide id="1" pos="792">
          <p15:clr>
            <a:srgbClr val="F26B43"/>
          </p15:clr>
        </p15:guide>
        <p15:guide id="2" pos="7200">
          <p15:clr>
            <a:srgbClr val="F26B43"/>
          </p15:clr>
        </p15:guide>
        <p15:guide id="3" pos="5400">
          <p15:clr>
            <a:srgbClr val="F26B43"/>
          </p15:clr>
        </p15:guide>
        <p15:guide id="4" orient="horz" pos="4008">
          <p15:clr>
            <a:srgbClr val="F26B43"/>
          </p15:clr>
        </p15:guide>
        <p15:guide id="5" orient="horz" pos="1440">
          <p15:clr>
            <a:srgbClr val="F26B43"/>
          </p15:clr>
        </p15:guide>
        <p15:guide id="6" orient="horz" pos="3720">
          <p15:clr>
            <a:srgbClr val="F26B43"/>
          </p15:clr>
        </p15:guide>
        <p15:guide id="7" orient="horz" pos="240">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63330317-2028-2F53-604C-3FDD64FCD3D0}"/>
              </a:ext>
            </a:extLst>
          </p:cNvPr>
          <p:cNvSpPr>
            <a:spLocks noGrp="1" noChangeArrowheads="1"/>
          </p:cNvSpPr>
          <p:nvPr>
            <p:ph type="ctrTitle"/>
          </p:nvPr>
        </p:nvSpPr>
        <p:spPr>
          <a:xfrm>
            <a:off x="1662404" y="3068903"/>
            <a:ext cx="6034030" cy="940371"/>
          </a:xfrm>
        </p:spPr>
        <p:txBody>
          <a:bodyPr anchor="ctr"/>
          <a:lstStyle/>
          <a:p>
            <a:r>
              <a:rPr lang="hu-HU" altLang="hu-HU" sz="4400" b="1" dirty="0"/>
              <a:t>Adatbányászat</a:t>
            </a:r>
            <a:br>
              <a:rPr lang="hu-HU" altLang="hu-HU" sz="4400" b="1" dirty="0"/>
            </a:br>
            <a:endParaRPr lang="hu-HU" altLang="hu-HU" sz="4400" dirty="0"/>
          </a:p>
        </p:txBody>
      </p:sp>
      <p:sp>
        <p:nvSpPr>
          <p:cNvPr id="2" name="Alcím 1">
            <a:extLst>
              <a:ext uri="{FF2B5EF4-FFF2-40B4-BE49-F238E27FC236}">
                <a16:creationId xmlns:a16="http://schemas.microsoft.com/office/drawing/2014/main" id="{13E4FADB-867A-D092-4B74-073FEBA27F62}"/>
              </a:ext>
            </a:extLst>
          </p:cNvPr>
          <p:cNvSpPr>
            <a:spLocks noGrp="1"/>
          </p:cNvSpPr>
          <p:nvPr>
            <p:ph type="subTitle" idx="1"/>
          </p:nvPr>
        </p:nvSpPr>
        <p:spPr/>
        <p:txBody>
          <a:bodyPr/>
          <a:lstStyle/>
          <a:p>
            <a:endParaRPr lang="hu-HU"/>
          </a:p>
        </p:txBody>
      </p:sp>
      <p:sp>
        <p:nvSpPr>
          <p:cNvPr id="3076" name="Rectangle 4">
            <a:extLst>
              <a:ext uri="{FF2B5EF4-FFF2-40B4-BE49-F238E27FC236}">
                <a16:creationId xmlns:a16="http://schemas.microsoft.com/office/drawing/2014/main" id="{190F4E7B-01A0-367D-6A48-67745F424900}"/>
              </a:ext>
            </a:extLst>
          </p:cNvPr>
          <p:cNvSpPr>
            <a:spLocks noChangeArrowheads="1"/>
          </p:cNvSpPr>
          <p:nvPr/>
        </p:nvSpPr>
        <p:spPr bwMode="auto">
          <a:xfrm>
            <a:off x="7010400" y="6381750"/>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r"/>
            <a:fld id="{4CBB6D82-B3E8-437B-AF1C-78BDB3B5B64F}" type="slidenum">
              <a:rPr lang="en-US" altLang="hu-HU" sz="1400"/>
              <a:pPr algn="r"/>
              <a:t>1</a:t>
            </a:fld>
            <a:endParaRPr lang="en-US" altLang="hu-HU" sz="140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16417" name="Rectangle 16391">
            <a:extLst>
              <a:ext uri="{FF2B5EF4-FFF2-40B4-BE49-F238E27FC236}">
                <a16:creationId xmlns:a16="http://schemas.microsoft.com/office/drawing/2014/main" id="{89DBA3C2-C92B-4CEB-868F-52A62295B3E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0" y="0"/>
            <a:ext cx="9143999"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Cím 1">
            <a:extLst>
              <a:ext uri="{FF2B5EF4-FFF2-40B4-BE49-F238E27FC236}">
                <a16:creationId xmlns:a16="http://schemas.microsoft.com/office/drawing/2014/main" id="{103D0B37-6706-1721-4E0A-BA4C2FFF5B4B}"/>
              </a:ext>
            </a:extLst>
          </p:cNvPr>
          <p:cNvSpPr>
            <a:spLocks noGrp="1"/>
          </p:cNvSpPr>
          <p:nvPr>
            <p:ph type="title"/>
          </p:nvPr>
        </p:nvSpPr>
        <p:spPr>
          <a:xfrm>
            <a:off x="571497" y="382385"/>
            <a:ext cx="8001003" cy="637697"/>
          </a:xfrm>
        </p:spPr>
        <p:txBody>
          <a:bodyPr vert="horz" lIns="91440" tIns="45720" rIns="91440" bIns="45720" rtlCol="0" anchor="b">
            <a:normAutofit fontScale="90000"/>
          </a:bodyPr>
          <a:lstStyle/>
          <a:p>
            <a:pPr defTabSz="914400"/>
            <a:r>
              <a:rPr lang="hu-HU" altLang="hu-HU" sz="4000" spc="200" dirty="0"/>
              <a:t>Neurális hálók</a:t>
            </a:r>
            <a:endParaRPr lang="en-US" altLang="hu-HU" sz="4000" spc="200" dirty="0"/>
          </a:p>
        </p:txBody>
      </p:sp>
      <p:sp>
        <p:nvSpPr>
          <p:cNvPr id="16387" name="Rectangle 3">
            <a:extLst>
              <a:ext uri="{FF2B5EF4-FFF2-40B4-BE49-F238E27FC236}">
                <a16:creationId xmlns:a16="http://schemas.microsoft.com/office/drawing/2014/main" id="{A4F8E5B3-CAD4-A5A2-94AF-2399556BFBA7}"/>
              </a:ext>
            </a:extLst>
          </p:cNvPr>
          <p:cNvSpPr>
            <a:spLocks noGrp="1" noChangeArrowheads="1"/>
          </p:cNvSpPr>
          <p:nvPr>
            <p:ph idx="1"/>
          </p:nvPr>
        </p:nvSpPr>
        <p:spPr>
          <a:xfrm>
            <a:off x="571497" y="1149894"/>
            <a:ext cx="8001003" cy="2521994"/>
          </a:xfrm>
        </p:spPr>
        <p:txBody>
          <a:bodyPr>
            <a:normAutofit fontScale="92500" lnSpcReduction="20000"/>
          </a:bodyPr>
          <a:lstStyle/>
          <a:p>
            <a:r>
              <a:rPr lang="hu-HU" altLang="hu-HU" sz="1900" dirty="0"/>
              <a:t>A mesterséges intelligencia témakörében elterjedt módszer. Nemlineáris regressziónak is nevezik, A becslési összefüggést a háló minták alapján megtanulja. Majd egy tetszőleges inputra megadja a lehetséges választ.</a:t>
            </a:r>
          </a:p>
          <a:p>
            <a:pPr lvl="1"/>
            <a:r>
              <a:rPr lang="hu-HU" altLang="hu-HU" sz="1900" dirty="0"/>
              <a:t>általában 3 rétegű sémát használnak.</a:t>
            </a:r>
          </a:p>
          <a:p>
            <a:pPr lvl="1"/>
            <a:r>
              <a:rPr lang="hu-HU" altLang="hu-HU" sz="1900" dirty="0"/>
              <a:t>Az egyes neuronok kimenete az előző réteg neuronjainak kimenete és a nyilakhoz tartozó ún. súlyok szorzataként adódik.</a:t>
            </a:r>
          </a:p>
          <a:p>
            <a:pPr lvl="1"/>
            <a:r>
              <a:rPr lang="hu-HU" altLang="hu-HU" sz="1900" dirty="0"/>
              <a:t>Van egy hibafüggvény, amely a becslés és a valódi érték közötti különbséget méri a tanulási fázisban. A háló tanulása a súlyok változásában nyilvánul meg.</a:t>
            </a:r>
            <a:endParaRPr lang="en-US" altLang="hu-HU" sz="1900" dirty="0"/>
          </a:p>
        </p:txBody>
      </p:sp>
      <p:sp>
        <p:nvSpPr>
          <p:cNvPr id="16418" name="Freeform: Shape 16393">
            <a:extLst>
              <a:ext uri="{FF2B5EF4-FFF2-40B4-BE49-F238E27FC236}">
                <a16:creationId xmlns:a16="http://schemas.microsoft.com/office/drawing/2014/main" id="{0A5C11C9-65D2-491A-A266-6ADBD2CB44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006736"/>
            <a:ext cx="9143999" cy="851265"/>
          </a:xfrm>
          <a:custGeom>
            <a:avLst/>
            <a:gdLst>
              <a:gd name="connsiteX0" fmla="*/ 619389 w 12191998"/>
              <a:gd name="connsiteY0" fmla="*/ 0 h 851265"/>
              <a:gd name="connsiteX1" fmla="*/ 687652 w 12191998"/>
              <a:gd name="connsiteY1" fmla="*/ 3175 h 851265"/>
              <a:gd name="connsiteX2" fmla="*/ 747977 w 12191998"/>
              <a:gd name="connsiteY2" fmla="*/ 9525 h 851265"/>
              <a:gd name="connsiteX3" fmla="*/ 800364 w 12191998"/>
              <a:gd name="connsiteY3" fmla="*/ 20637 h 851265"/>
              <a:gd name="connsiteX4" fmla="*/ 846402 w 12191998"/>
              <a:gd name="connsiteY4" fmla="*/ 36512 h 851265"/>
              <a:gd name="connsiteX5" fmla="*/ 887677 w 12191998"/>
              <a:gd name="connsiteY5" fmla="*/ 52387 h 851265"/>
              <a:gd name="connsiteX6" fmla="*/ 924189 w 12191998"/>
              <a:gd name="connsiteY6" fmla="*/ 68262 h 851265"/>
              <a:gd name="connsiteX7" fmla="*/ 962289 w 12191998"/>
              <a:gd name="connsiteY7" fmla="*/ 87312 h 851265"/>
              <a:gd name="connsiteX8" fmla="*/ 1000389 w 12191998"/>
              <a:gd name="connsiteY8" fmla="*/ 106362 h 851265"/>
              <a:gd name="connsiteX9" fmla="*/ 1036902 w 12191998"/>
              <a:gd name="connsiteY9" fmla="*/ 125412 h 851265"/>
              <a:gd name="connsiteX10" fmla="*/ 1078177 w 12191998"/>
              <a:gd name="connsiteY10" fmla="*/ 141287 h 851265"/>
              <a:gd name="connsiteX11" fmla="*/ 1124214 w 12191998"/>
              <a:gd name="connsiteY11" fmla="*/ 155575 h 851265"/>
              <a:gd name="connsiteX12" fmla="*/ 1176602 w 12191998"/>
              <a:gd name="connsiteY12" fmla="*/ 166687 h 851265"/>
              <a:gd name="connsiteX13" fmla="*/ 1236927 w 12191998"/>
              <a:gd name="connsiteY13" fmla="*/ 174625 h 851265"/>
              <a:gd name="connsiteX14" fmla="*/ 1305189 w 12191998"/>
              <a:gd name="connsiteY14" fmla="*/ 176212 h 851265"/>
              <a:gd name="connsiteX15" fmla="*/ 1373452 w 12191998"/>
              <a:gd name="connsiteY15" fmla="*/ 174625 h 851265"/>
              <a:gd name="connsiteX16" fmla="*/ 1433777 w 12191998"/>
              <a:gd name="connsiteY16" fmla="*/ 166687 h 851265"/>
              <a:gd name="connsiteX17" fmla="*/ 1486164 w 12191998"/>
              <a:gd name="connsiteY17" fmla="*/ 155575 h 851265"/>
              <a:gd name="connsiteX18" fmla="*/ 1532202 w 12191998"/>
              <a:gd name="connsiteY18" fmla="*/ 141287 h 851265"/>
              <a:gd name="connsiteX19" fmla="*/ 1573477 w 12191998"/>
              <a:gd name="connsiteY19" fmla="*/ 125412 h 851265"/>
              <a:gd name="connsiteX20" fmla="*/ 1609989 w 12191998"/>
              <a:gd name="connsiteY20" fmla="*/ 106362 h 851265"/>
              <a:gd name="connsiteX21" fmla="*/ 1648089 w 12191998"/>
              <a:gd name="connsiteY21" fmla="*/ 87312 h 851265"/>
              <a:gd name="connsiteX22" fmla="*/ 1686189 w 12191998"/>
              <a:gd name="connsiteY22" fmla="*/ 68262 h 851265"/>
              <a:gd name="connsiteX23" fmla="*/ 1722702 w 12191998"/>
              <a:gd name="connsiteY23" fmla="*/ 52387 h 851265"/>
              <a:gd name="connsiteX24" fmla="*/ 1763977 w 12191998"/>
              <a:gd name="connsiteY24" fmla="*/ 36512 h 851265"/>
              <a:gd name="connsiteX25" fmla="*/ 1810014 w 12191998"/>
              <a:gd name="connsiteY25" fmla="*/ 20637 h 851265"/>
              <a:gd name="connsiteX26" fmla="*/ 1862402 w 12191998"/>
              <a:gd name="connsiteY26" fmla="*/ 9525 h 851265"/>
              <a:gd name="connsiteX27" fmla="*/ 1922727 w 12191998"/>
              <a:gd name="connsiteY27" fmla="*/ 3175 h 851265"/>
              <a:gd name="connsiteX28" fmla="*/ 1990989 w 12191998"/>
              <a:gd name="connsiteY28" fmla="*/ 0 h 851265"/>
              <a:gd name="connsiteX29" fmla="*/ 2059252 w 12191998"/>
              <a:gd name="connsiteY29" fmla="*/ 3175 h 851265"/>
              <a:gd name="connsiteX30" fmla="*/ 2119577 w 12191998"/>
              <a:gd name="connsiteY30" fmla="*/ 9525 h 851265"/>
              <a:gd name="connsiteX31" fmla="*/ 2171964 w 12191998"/>
              <a:gd name="connsiteY31" fmla="*/ 20637 h 851265"/>
              <a:gd name="connsiteX32" fmla="*/ 2218002 w 12191998"/>
              <a:gd name="connsiteY32" fmla="*/ 36512 h 851265"/>
              <a:gd name="connsiteX33" fmla="*/ 2259277 w 12191998"/>
              <a:gd name="connsiteY33" fmla="*/ 52387 h 851265"/>
              <a:gd name="connsiteX34" fmla="*/ 2295789 w 12191998"/>
              <a:gd name="connsiteY34" fmla="*/ 68262 h 851265"/>
              <a:gd name="connsiteX35" fmla="*/ 2333889 w 12191998"/>
              <a:gd name="connsiteY35" fmla="*/ 87312 h 851265"/>
              <a:gd name="connsiteX36" fmla="*/ 2371989 w 12191998"/>
              <a:gd name="connsiteY36" fmla="*/ 106362 h 851265"/>
              <a:gd name="connsiteX37" fmla="*/ 2408502 w 12191998"/>
              <a:gd name="connsiteY37" fmla="*/ 125412 h 851265"/>
              <a:gd name="connsiteX38" fmla="*/ 2449777 w 12191998"/>
              <a:gd name="connsiteY38" fmla="*/ 141287 h 851265"/>
              <a:gd name="connsiteX39" fmla="*/ 2495814 w 12191998"/>
              <a:gd name="connsiteY39" fmla="*/ 155575 h 851265"/>
              <a:gd name="connsiteX40" fmla="*/ 2548202 w 12191998"/>
              <a:gd name="connsiteY40" fmla="*/ 166687 h 851265"/>
              <a:gd name="connsiteX41" fmla="*/ 2608527 w 12191998"/>
              <a:gd name="connsiteY41" fmla="*/ 174625 h 851265"/>
              <a:gd name="connsiteX42" fmla="*/ 2676789 w 12191998"/>
              <a:gd name="connsiteY42" fmla="*/ 176212 h 851265"/>
              <a:gd name="connsiteX43" fmla="*/ 2745052 w 12191998"/>
              <a:gd name="connsiteY43" fmla="*/ 174625 h 851265"/>
              <a:gd name="connsiteX44" fmla="*/ 2805377 w 12191998"/>
              <a:gd name="connsiteY44" fmla="*/ 166687 h 851265"/>
              <a:gd name="connsiteX45" fmla="*/ 2857764 w 12191998"/>
              <a:gd name="connsiteY45" fmla="*/ 155575 h 851265"/>
              <a:gd name="connsiteX46" fmla="*/ 2903802 w 12191998"/>
              <a:gd name="connsiteY46" fmla="*/ 141287 h 851265"/>
              <a:gd name="connsiteX47" fmla="*/ 2945077 w 12191998"/>
              <a:gd name="connsiteY47" fmla="*/ 125412 h 851265"/>
              <a:gd name="connsiteX48" fmla="*/ 2981589 w 12191998"/>
              <a:gd name="connsiteY48" fmla="*/ 106362 h 851265"/>
              <a:gd name="connsiteX49" fmla="*/ 3019689 w 12191998"/>
              <a:gd name="connsiteY49" fmla="*/ 87312 h 851265"/>
              <a:gd name="connsiteX50" fmla="*/ 3057789 w 12191998"/>
              <a:gd name="connsiteY50" fmla="*/ 68262 h 851265"/>
              <a:gd name="connsiteX51" fmla="*/ 3094302 w 12191998"/>
              <a:gd name="connsiteY51" fmla="*/ 52387 h 851265"/>
              <a:gd name="connsiteX52" fmla="*/ 3135577 w 12191998"/>
              <a:gd name="connsiteY52" fmla="*/ 36512 h 851265"/>
              <a:gd name="connsiteX53" fmla="*/ 3181614 w 12191998"/>
              <a:gd name="connsiteY53" fmla="*/ 20637 h 851265"/>
              <a:gd name="connsiteX54" fmla="*/ 3234002 w 12191998"/>
              <a:gd name="connsiteY54" fmla="*/ 9525 h 851265"/>
              <a:gd name="connsiteX55" fmla="*/ 3294327 w 12191998"/>
              <a:gd name="connsiteY55" fmla="*/ 3175 h 851265"/>
              <a:gd name="connsiteX56" fmla="*/ 3361002 w 12191998"/>
              <a:gd name="connsiteY56" fmla="*/ 0 h 851265"/>
              <a:gd name="connsiteX57" fmla="*/ 3430852 w 12191998"/>
              <a:gd name="connsiteY57" fmla="*/ 3175 h 851265"/>
              <a:gd name="connsiteX58" fmla="*/ 3491177 w 12191998"/>
              <a:gd name="connsiteY58" fmla="*/ 9525 h 851265"/>
              <a:gd name="connsiteX59" fmla="*/ 3543564 w 12191998"/>
              <a:gd name="connsiteY59" fmla="*/ 20637 h 851265"/>
              <a:gd name="connsiteX60" fmla="*/ 3589602 w 12191998"/>
              <a:gd name="connsiteY60" fmla="*/ 36512 h 851265"/>
              <a:gd name="connsiteX61" fmla="*/ 3630877 w 12191998"/>
              <a:gd name="connsiteY61" fmla="*/ 52387 h 851265"/>
              <a:gd name="connsiteX62" fmla="*/ 3667389 w 12191998"/>
              <a:gd name="connsiteY62" fmla="*/ 68262 h 851265"/>
              <a:gd name="connsiteX63" fmla="*/ 3705489 w 12191998"/>
              <a:gd name="connsiteY63" fmla="*/ 87312 h 851265"/>
              <a:gd name="connsiteX64" fmla="*/ 3743589 w 12191998"/>
              <a:gd name="connsiteY64" fmla="*/ 106362 h 851265"/>
              <a:gd name="connsiteX65" fmla="*/ 3780102 w 12191998"/>
              <a:gd name="connsiteY65" fmla="*/ 125412 h 851265"/>
              <a:gd name="connsiteX66" fmla="*/ 3821377 w 12191998"/>
              <a:gd name="connsiteY66" fmla="*/ 141287 h 851265"/>
              <a:gd name="connsiteX67" fmla="*/ 3867414 w 12191998"/>
              <a:gd name="connsiteY67" fmla="*/ 155575 h 851265"/>
              <a:gd name="connsiteX68" fmla="*/ 3919802 w 12191998"/>
              <a:gd name="connsiteY68" fmla="*/ 166687 h 851265"/>
              <a:gd name="connsiteX69" fmla="*/ 3980127 w 12191998"/>
              <a:gd name="connsiteY69" fmla="*/ 174625 h 851265"/>
              <a:gd name="connsiteX70" fmla="*/ 4048389 w 12191998"/>
              <a:gd name="connsiteY70" fmla="*/ 176212 h 851265"/>
              <a:gd name="connsiteX71" fmla="*/ 4116652 w 12191998"/>
              <a:gd name="connsiteY71" fmla="*/ 174625 h 851265"/>
              <a:gd name="connsiteX72" fmla="*/ 4176977 w 12191998"/>
              <a:gd name="connsiteY72" fmla="*/ 166687 h 851265"/>
              <a:gd name="connsiteX73" fmla="*/ 4229364 w 12191998"/>
              <a:gd name="connsiteY73" fmla="*/ 155575 h 851265"/>
              <a:gd name="connsiteX74" fmla="*/ 4275402 w 12191998"/>
              <a:gd name="connsiteY74" fmla="*/ 141287 h 851265"/>
              <a:gd name="connsiteX75" fmla="*/ 4316677 w 12191998"/>
              <a:gd name="connsiteY75" fmla="*/ 125412 h 851265"/>
              <a:gd name="connsiteX76" fmla="*/ 4353189 w 12191998"/>
              <a:gd name="connsiteY76" fmla="*/ 106362 h 851265"/>
              <a:gd name="connsiteX77" fmla="*/ 4429389 w 12191998"/>
              <a:gd name="connsiteY77" fmla="*/ 68262 h 851265"/>
              <a:gd name="connsiteX78" fmla="*/ 4465902 w 12191998"/>
              <a:gd name="connsiteY78" fmla="*/ 52387 h 851265"/>
              <a:gd name="connsiteX79" fmla="*/ 4507177 w 12191998"/>
              <a:gd name="connsiteY79" fmla="*/ 36512 h 851265"/>
              <a:gd name="connsiteX80" fmla="*/ 4553216 w 12191998"/>
              <a:gd name="connsiteY80" fmla="*/ 20637 h 851265"/>
              <a:gd name="connsiteX81" fmla="*/ 4605602 w 12191998"/>
              <a:gd name="connsiteY81" fmla="*/ 9525 h 851265"/>
              <a:gd name="connsiteX82" fmla="*/ 4665928 w 12191998"/>
              <a:gd name="connsiteY82" fmla="*/ 3175 h 851265"/>
              <a:gd name="connsiteX83" fmla="*/ 4734189 w 12191998"/>
              <a:gd name="connsiteY83" fmla="*/ 0 h 851265"/>
              <a:gd name="connsiteX84" fmla="*/ 4802453 w 12191998"/>
              <a:gd name="connsiteY84" fmla="*/ 3175 h 851265"/>
              <a:gd name="connsiteX85" fmla="*/ 4862777 w 12191998"/>
              <a:gd name="connsiteY85" fmla="*/ 9525 h 851265"/>
              <a:gd name="connsiteX86" fmla="*/ 4915165 w 12191998"/>
              <a:gd name="connsiteY86" fmla="*/ 20637 h 851265"/>
              <a:gd name="connsiteX87" fmla="*/ 4961202 w 12191998"/>
              <a:gd name="connsiteY87" fmla="*/ 36512 h 851265"/>
              <a:gd name="connsiteX88" fmla="*/ 5002478 w 12191998"/>
              <a:gd name="connsiteY88" fmla="*/ 52387 h 851265"/>
              <a:gd name="connsiteX89" fmla="*/ 5038989 w 12191998"/>
              <a:gd name="connsiteY89" fmla="*/ 68262 h 851265"/>
              <a:gd name="connsiteX90" fmla="*/ 5077091 w 12191998"/>
              <a:gd name="connsiteY90" fmla="*/ 87312 h 851265"/>
              <a:gd name="connsiteX91" fmla="*/ 5115189 w 12191998"/>
              <a:gd name="connsiteY91" fmla="*/ 106362 h 851265"/>
              <a:gd name="connsiteX92" fmla="*/ 5151702 w 12191998"/>
              <a:gd name="connsiteY92" fmla="*/ 125412 h 851265"/>
              <a:gd name="connsiteX93" fmla="*/ 5192978 w 12191998"/>
              <a:gd name="connsiteY93" fmla="*/ 141287 h 851265"/>
              <a:gd name="connsiteX94" fmla="*/ 5239014 w 12191998"/>
              <a:gd name="connsiteY94" fmla="*/ 155575 h 851265"/>
              <a:gd name="connsiteX95" fmla="*/ 5291401 w 12191998"/>
              <a:gd name="connsiteY95" fmla="*/ 166687 h 851265"/>
              <a:gd name="connsiteX96" fmla="*/ 5351727 w 12191998"/>
              <a:gd name="connsiteY96" fmla="*/ 174625 h 851265"/>
              <a:gd name="connsiteX97" fmla="*/ 5410199 w 12191998"/>
              <a:gd name="connsiteY97" fmla="*/ 175985 h 851265"/>
              <a:gd name="connsiteX98" fmla="*/ 5468671 w 12191998"/>
              <a:gd name="connsiteY98" fmla="*/ 174625 h 851265"/>
              <a:gd name="connsiteX99" fmla="*/ 5528996 w 12191998"/>
              <a:gd name="connsiteY99" fmla="*/ 166687 h 851265"/>
              <a:gd name="connsiteX100" fmla="*/ 5581383 w 12191998"/>
              <a:gd name="connsiteY100" fmla="*/ 155575 h 851265"/>
              <a:gd name="connsiteX101" fmla="*/ 5627421 w 12191998"/>
              <a:gd name="connsiteY101" fmla="*/ 141287 h 851265"/>
              <a:gd name="connsiteX102" fmla="*/ 5668696 w 12191998"/>
              <a:gd name="connsiteY102" fmla="*/ 125412 h 851265"/>
              <a:gd name="connsiteX103" fmla="*/ 5705210 w 12191998"/>
              <a:gd name="connsiteY103" fmla="*/ 106362 h 851265"/>
              <a:gd name="connsiteX104" fmla="*/ 5743308 w 12191998"/>
              <a:gd name="connsiteY104" fmla="*/ 87312 h 851265"/>
              <a:gd name="connsiteX105" fmla="*/ 5781408 w 12191998"/>
              <a:gd name="connsiteY105" fmla="*/ 68262 h 851265"/>
              <a:gd name="connsiteX106" fmla="*/ 5817921 w 12191998"/>
              <a:gd name="connsiteY106" fmla="*/ 52387 h 851265"/>
              <a:gd name="connsiteX107" fmla="*/ 5859196 w 12191998"/>
              <a:gd name="connsiteY107" fmla="*/ 36512 h 851265"/>
              <a:gd name="connsiteX108" fmla="*/ 5905234 w 12191998"/>
              <a:gd name="connsiteY108" fmla="*/ 20637 h 851265"/>
              <a:gd name="connsiteX109" fmla="*/ 5957621 w 12191998"/>
              <a:gd name="connsiteY109" fmla="*/ 9525 h 851265"/>
              <a:gd name="connsiteX110" fmla="*/ 6017948 w 12191998"/>
              <a:gd name="connsiteY110" fmla="*/ 3175 h 851265"/>
              <a:gd name="connsiteX111" fmla="*/ 6086210 w 12191998"/>
              <a:gd name="connsiteY111" fmla="*/ 0 h 851265"/>
              <a:gd name="connsiteX112" fmla="*/ 6095999 w 12191998"/>
              <a:gd name="connsiteY112" fmla="*/ 455 h 851265"/>
              <a:gd name="connsiteX113" fmla="*/ 6105789 w 12191998"/>
              <a:gd name="connsiteY113" fmla="*/ 0 h 851265"/>
              <a:gd name="connsiteX114" fmla="*/ 6174052 w 12191998"/>
              <a:gd name="connsiteY114" fmla="*/ 3175 h 851265"/>
              <a:gd name="connsiteX115" fmla="*/ 6234377 w 12191998"/>
              <a:gd name="connsiteY115" fmla="*/ 9525 h 851265"/>
              <a:gd name="connsiteX116" fmla="*/ 6286764 w 12191998"/>
              <a:gd name="connsiteY116" fmla="*/ 20637 h 851265"/>
              <a:gd name="connsiteX117" fmla="*/ 6332802 w 12191998"/>
              <a:gd name="connsiteY117" fmla="*/ 36512 h 851265"/>
              <a:gd name="connsiteX118" fmla="*/ 6374077 w 12191998"/>
              <a:gd name="connsiteY118" fmla="*/ 52387 h 851265"/>
              <a:gd name="connsiteX119" fmla="*/ 6410589 w 12191998"/>
              <a:gd name="connsiteY119" fmla="*/ 68262 h 851265"/>
              <a:gd name="connsiteX120" fmla="*/ 6448689 w 12191998"/>
              <a:gd name="connsiteY120" fmla="*/ 87312 h 851265"/>
              <a:gd name="connsiteX121" fmla="*/ 6486789 w 12191998"/>
              <a:gd name="connsiteY121" fmla="*/ 106362 h 851265"/>
              <a:gd name="connsiteX122" fmla="*/ 6523302 w 12191998"/>
              <a:gd name="connsiteY122" fmla="*/ 125412 h 851265"/>
              <a:gd name="connsiteX123" fmla="*/ 6564577 w 12191998"/>
              <a:gd name="connsiteY123" fmla="*/ 141287 h 851265"/>
              <a:gd name="connsiteX124" fmla="*/ 6610614 w 12191998"/>
              <a:gd name="connsiteY124" fmla="*/ 155575 h 851265"/>
              <a:gd name="connsiteX125" fmla="*/ 6663002 w 12191998"/>
              <a:gd name="connsiteY125" fmla="*/ 166687 h 851265"/>
              <a:gd name="connsiteX126" fmla="*/ 6723327 w 12191998"/>
              <a:gd name="connsiteY126" fmla="*/ 174625 h 851265"/>
              <a:gd name="connsiteX127" fmla="*/ 6781799 w 12191998"/>
              <a:gd name="connsiteY127" fmla="*/ 175985 h 851265"/>
              <a:gd name="connsiteX128" fmla="*/ 6840271 w 12191998"/>
              <a:gd name="connsiteY128" fmla="*/ 174625 h 851265"/>
              <a:gd name="connsiteX129" fmla="*/ 6900596 w 12191998"/>
              <a:gd name="connsiteY129" fmla="*/ 166687 h 851265"/>
              <a:gd name="connsiteX130" fmla="*/ 6952983 w 12191998"/>
              <a:gd name="connsiteY130" fmla="*/ 155575 h 851265"/>
              <a:gd name="connsiteX131" fmla="*/ 6999021 w 12191998"/>
              <a:gd name="connsiteY131" fmla="*/ 141287 h 851265"/>
              <a:gd name="connsiteX132" fmla="*/ 7040296 w 12191998"/>
              <a:gd name="connsiteY132" fmla="*/ 125412 h 851265"/>
              <a:gd name="connsiteX133" fmla="*/ 7076808 w 12191998"/>
              <a:gd name="connsiteY133" fmla="*/ 106362 h 851265"/>
              <a:gd name="connsiteX134" fmla="*/ 7114908 w 12191998"/>
              <a:gd name="connsiteY134" fmla="*/ 87312 h 851265"/>
              <a:gd name="connsiteX135" fmla="*/ 7153008 w 12191998"/>
              <a:gd name="connsiteY135" fmla="*/ 68262 h 851265"/>
              <a:gd name="connsiteX136" fmla="*/ 7189521 w 12191998"/>
              <a:gd name="connsiteY136" fmla="*/ 52387 h 851265"/>
              <a:gd name="connsiteX137" fmla="*/ 7230796 w 12191998"/>
              <a:gd name="connsiteY137" fmla="*/ 36512 h 851265"/>
              <a:gd name="connsiteX138" fmla="*/ 7276833 w 12191998"/>
              <a:gd name="connsiteY138" fmla="*/ 20637 h 851265"/>
              <a:gd name="connsiteX139" fmla="*/ 7329221 w 12191998"/>
              <a:gd name="connsiteY139" fmla="*/ 9525 h 851265"/>
              <a:gd name="connsiteX140" fmla="*/ 7389546 w 12191998"/>
              <a:gd name="connsiteY140" fmla="*/ 3175 h 851265"/>
              <a:gd name="connsiteX141" fmla="*/ 7457808 w 12191998"/>
              <a:gd name="connsiteY141" fmla="*/ 0 h 851265"/>
              <a:gd name="connsiteX142" fmla="*/ 7526071 w 12191998"/>
              <a:gd name="connsiteY142" fmla="*/ 3175 h 851265"/>
              <a:gd name="connsiteX143" fmla="*/ 7586396 w 12191998"/>
              <a:gd name="connsiteY143" fmla="*/ 9525 h 851265"/>
              <a:gd name="connsiteX144" fmla="*/ 7638783 w 12191998"/>
              <a:gd name="connsiteY144" fmla="*/ 20637 h 851265"/>
              <a:gd name="connsiteX145" fmla="*/ 7684821 w 12191998"/>
              <a:gd name="connsiteY145" fmla="*/ 36512 h 851265"/>
              <a:gd name="connsiteX146" fmla="*/ 7726096 w 12191998"/>
              <a:gd name="connsiteY146" fmla="*/ 52387 h 851265"/>
              <a:gd name="connsiteX147" fmla="*/ 7762608 w 12191998"/>
              <a:gd name="connsiteY147" fmla="*/ 68262 h 851265"/>
              <a:gd name="connsiteX148" fmla="*/ 7800708 w 12191998"/>
              <a:gd name="connsiteY148" fmla="*/ 87312 h 851265"/>
              <a:gd name="connsiteX149" fmla="*/ 7838808 w 12191998"/>
              <a:gd name="connsiteY149" fmla="*/ 106362 h 851265"/>
              <a:gd name="connsiteX150" fmla="*/ 7875321 w 12191998"/>
              <a:gd name="connsiteY150" fmla="*/ 125412 h 851265"/>
              <a:gd name="connsiteX151" fmla="*/ 7916596 w 12191998"/>
              <a:gd name="connsiteY151" fmla="*/ 141287 h 851265"/>
              <a:gd name="connsiteX152" fmla="*/ 7962633 w 12191998"/>
              <a:gd name="connsiteY152" fmla="*/ 155575 h 851265"/>
              <a:gd name="connsiteX153" fmla="*/ 8015021 w 12191998"/>
              <a:gd name="connsiteY153" fmla="*/ 166687 h 851265"/>
              <a:gd name="connsiteX154" fmla="*/ 8075346 w 12191998"/>
              <a:gd name="connsiteY154" fmla="*/ 174625 h 851265"/>
              <a:gd name="connsiteX155" fmla="*/ 8143608 w 12191998"/>
              <a:gd name="connsiteY155" fmla="*/ 176212 h 851265"/>
              <a:gd name="connsiteX156" fmla="*/ 8211871 w 12191998"/>
              <a:gd name="connsiteY156" fmla="*/ 174625 h 851265"/>
              <a:gd name="connsiteX157" fmla="*/ 8272196 w 12191998"/>
              <a:gd name="connsiteY157" fmla="*/ 166687 h 851265"/>
              <a:gd name="connsiteX158" fmla="*/ 8324583 w 12191998"/>
              <a:gd name="connsiteY158" fmla="*/ 155575 h 851265"/>
              <a:gd name="connsiteX159" fmla="*/ 8370621 w 12191998"/>
              <a:gd name="connsiteY159" fmla="*/ 141287 h 851265"/>
              <a:gd name="connsiteX160" fmla="*/ 8411896 w 12191998"/>
              <a:gd name="connsiteY160" fmla="*/ 125412 h 851265"/>
              <a:gd name="connsiteX161" fmla="*/ 8448408 w 12191998"/>
              <a:gd name="connsiteY161" fmla="*/ 106362 h 851265"/>
              <a:gd name="connsiteX162" fmla="*/ 8486508 w 12191998"/>
              <a:gd name="connsiteY162" fmla="*/ 87312 h 851265"/>
              <a:gd name="connsiteX163" fmla="*/ 8524608 w 12191998"/>
              <a:gd name="connsiteY163" fmla="*/ 68262 h 851265"/>
              <a:gd name="connsiteX164" fmla="*/ 8561120 w 12191998"/>
              <a:gd name="connsiteY164" fmla="*/ 52387 h 851265"/>
              <a:gd name="connsiteX165" fmla="*/ 8602396 w 12191998"/>
              <a:gd name="connsiteY165" fmla="*/ 36512 h 851265"/>
              <a:gd name="connsiteX166" fmla="*/ 8648432 w 12191998"/>
              <a:gd name="connsiteY166" fmla="*/ 20637 h 851265"/>
              <a:gd name="connsiteX167" fmla="*/ 8700820 w 12191998"/>
              <a:gd name="connsiteY167" fmla="*/ 9525 h 851265"/>
              <a:gd name="connsiteX168" fmla="*/ 8761146 w 12191998"/>
              <a:gd name="connsiteY168" fmla="*/ 3175 h 851265"/>
              <a:gd name="connsiteX169" fmla="*/ 8827820 w 12191998"/>
              <a:gd name="connsiteY169" fmla="*/ 0 h 851265"/>
              <a:gd name="connsiteX170" fmla="*/ 8897670 w 12191998"/>
              <a:gd name="connsiteY170" fmla="*/ 3175 h 851265"/>
              <a:gd name="connsiteX171" fmla="*/ 8957996 w 12191998"/>
              <a:gd name="connsiteY171" fmla="*/ 9525 h 851265"/>
              <a:gd name="connsiteX172" fmla="*/ 9010382 w 12191998"/>
              <a:gd name="connsiteY172" fmla="*/ 20637 h 851265"/>
              <a:gd name="connsiteX173" fmla="*/ 9056420 w 12191998"/>
              <a:gd name="connsiteY173" fmla="*/ 36512 h 851265"/>
              <a:gd name="connsiteX174" fmla="*/ 9097696 w 12191998"/>
              <a:gd name="connsiteY174" fmla="*/ 52387 h 851265"/>
              <a:gd name="connsiteX175" fmla="*/ 9134208 w 12191998"/>
              <a:gd name="connsiteY175" fmla="*/ 68262 h 851265"/>
              <a:gd name="connsiteX176" fmla="*/ 9172308 w 12191998"/>
              <a:gd name="connsiteY176" fmla="*/ 87312 h 851265"/>
              <a:gd name="connsiteX177" fmla="*/ 9210408 w 12191998"/>
              <a:gd name="connsiteY177" fmla="*/ 106362 h 851265"/>
              <a:gd name="connsiteX178" fmla="*/ 9246920 w 12191998"/>
              <a:gd name="connsiteY178" fmla="*/ 125412 h 851265"/>
              <a:gd name="connsiteX179" fmla="*/ 9288196 w 12191998"/>
              <a:gd name="connsiteY179" fmla="*/ 141287 h 851265"/>
              <a:gd name="connsiteX180" fmla="*/ 9334232 w 12191998"/>
              <a:gd name="connsiteY180" fmla="*/ 155575 h 851265"/>
              <a:gd name="connsiteX181" fmla="*/ 9386620 w 12191998"/>
              <a:gd name="connsiteY181" fmla="*/ 166687 h 851265"/>
              <a:gd name="connsiteX182" fmla="*/ 9446946 w 12191998"/>
              <a:gd name="connsiteY182" fmla="*/ 174625 h 851265"/>
              <a:gd name="connsiteX183" fmla="*/ 9515208 w 12191998"/>
              <a:gd name="connsiteY183" fmla="*/ 176212 h 851265"/>
              <a:gd name="connsiteX184" fmla="*/ 9583470 w 12191998"/>
              <a:gd name="connsiteY184" fmla="*/ 174625 h 851265"/>
              <a:gd name="connsiteX185" fmla="*/ 9643796 w 12191998"/>
              <a:gd name="connsiteY185" fmla="*/ 166687 h 851265"/>
              <a:gd name="connsiteX186" fmla="*/ 9696182 w 12191998"/>
              <a:gd name="connsiteY186" fmla="*/ 155575 h 851265"/>
              <a:gd name="connsiteX187" fmla="*/ 9742220 w 12191998"/>
              <a:gd name="connsiteY187" fmla="*/ 141287 h 851265"/>
              <a:gd name="connsiteX188" fmla="*/ 9783496 w 12191998"/>
              <a:gd name="connsiteY188" fmla="*/ 125412 h 851265"/>
              <a:gd name="connsiteX189" fmla="*/ 9820008 w 12191998"/>
              <a:gd name="connsiteY189" fmla="*/ 106362 h 851265"/>
              <a:gd name="connsiteX190" fmla="*/ 9896208 w 12191998"/>
              <a:gd name="connsiteY190" fmla="*/ 68262 h 851265"/>
              <a:gd name="connsiteX191" fmla="*/ 9932720 w 12191998"/>
              <a:gd name="connsiteY191" fmla="*/ 52387 h 851265"/>
              <a:gd name="connsiteX192" fmla="*/ 9973996 w 12191998"/>
              <a:gd name="connsiteY192" fmla="*/ 36512 h 851265"/>
              <a:gd name="connsiteX193" fmla="*/ 10020032 w 12191998"/>
              <a:gd name="connsiteY193" fmla="*/ 20637 h 851265"/>
              <a:gd name="connsiteX194" fmla="*/ 10072420 w 12191998"/>
              <a:gd name="connsiteY194" fmla="*/ 9525 h 851265"/>
              <a:gd name="connsiteX195" fmla="*/ 10132746 w 12191998"/>
              <a:gd name="connsiteY195" fmla="*/ 3175 h 851265"/>
              <a:gd name="connsiteX196" fmla="*/ 10201008 w 12191998"/>
              <a:gd name="connsiteY196" fmla="*/ 0 h 851265"/>
              <a:gd name="connsiteX197" fmla="*/ 10269270 w 12191998"/>
              <a:gd name="connsiteY197" fmla="*/ 3175 h 851265"/>
              <a:gd name="connsiteX198" fmla="*/ 10329596 w 12191998"/>
              <a:gd name="connsiteY198" fmla="*/ 9525 h 851265"/>
              <a:gd name="connsiteX199" fmla="*/ 10381982 w 12191998"/>
              <a:gd name="connsiteY199" fmla="*/ 20637 h 851265"/>
              <a:gd name="connsiteX200" fmla="*/ 10428020 w 12191998"/>
              <a:gd name="connsiteY200" fmla="*/ 36512 h 851265"/>
              <a:gd name="connsiteX201" fmla="*/ 10469296 w 12191998"/>
              <a:gd name="connsiteY201" fmla="*/ 52387 h 851265"/>
              <a:gd name="connsiteX202" fmla="*/ 10505808 w 12191998"/>
              <a:gd name="connsiteY202" fmla="*/ 68262 h 851265"/>
              <a:gd name="connsiteX203" fmla="*/ 10543908 w 12191998"/>
              <a:gd name="connsiteY203" fmla="*/ 87312 h 851265"/>
              <a:gd name="connsiteX204" fmla="*/ 10582008 w 12191998"/>
              <a:gd name="connsiteY204" fmla="*/ 106362 h 851265"/>
              <a:gd name="connsiteX205" fmla="*/ 10618520 w 12191998"/>
              <a:gd name="connsiteY205" fmla="*/ 125412 h 851265"/>
              <a:gd name="connsiteX206" fmla="*/ 10659796 w 12191998"/>
              <a:gd name="connsiteY206" fmla="*/ 141287 h 851265"/>
              <a:gd name="connsiteX207" fmla="*/ 10705832 w 12191998"/>
              <a:gd name="connsiteY207" fmla="*/ 155575 h 851265"/>
              <a:gd name="connsiteX208" fmla="*/ 10758220 w 12191998"/>
              <a:gd name="connsiteY208" fmla="*/ 166687 h 851265"/>
              <a:gd name="connsiteX209" fmla="*/ 10818546 w 12191998"/>
              <a:gd name="connsiteY209" fmla="*/ 174625 h 851265"/>
              <a:gd name="connsiteX210" fmla="*/ 10886808 w 12191998"/>
              <a:gd name="connsiteY210" fmla="*/ 176212 h 851265"/>
              <a:gd name="connsiteX211" fmla="*/ 10955070 w 12191998"/>
              <a:gd name="connsiteY211" fmla="*/ 174625 h 851265"/>
              <a:gd name="connsiteX212" fmla="*/ 11015396 w 12191998"/>
              <a:gd name="connsiteY212" fmla="*/ 166687 h 851265"/>
              <a:gd name="connsiteX213" fmla="*/ 11067782 w 12191998"/>
              <a:gd name="connsiteY213" fmla="*/ 155575 h 851265"/>
              <a:gd name="connsiteX214" fmla="*/ 11113820 w 12191998"/>
              <a:gd name="connsiteY214" fmla="*/ 141287 h 851265"/>
              <a:gd name="connsiteX215" fmla="*/ 11155096 w 12191998"/>
              <a:gd name="connsiteY215" fmla="*/ 125412 h 851265"/>
              <a:gd name="connsiteX216" fmla="*/ 11191608 w 12191998"/>
              <a:gd name="connsiteY216" fmla="*/ 106362 h 851265"/>
              <a:gd name="connsiteX217" fmla="*/ 11229708 w 12191998"/>
              <a:gd name="connsiteY217" fmla="*/ 87312 h 851265"/>
              <a:gd name="connsiteX218" fmla="*/ 11267808 w 12191998"/>
              <a:gd name="connsiteY218" fmla="*/ 68262 h 851265"/>
              <a:gd name="connsiteX219" fmla="*/ 11304320 w 12191998"/>
              <a:gd name="connsiteY219" fmla="*/ 52387 h 851265"/>
              <a:gd name="connsiteX220" fmla="*/ 11345596 w 12191998"/>
              <a:gd name="connsiteY220" fmla="*/ 36512 h 851265"/>
              <a:gd name="connsiteX221" fmla="*/ 11391632 w 12191998"/>
              <a:gd name="connsiteY221" fmla="*/ 20637 h 851265"/>
              <a:gd name="connsiteX222" fmla="*/ 11444020 w 12191998"/>
              <a:gd name="connsiteY222" fmla="*/ 9525 h 851265"/>
              <a:gd name="connsiteX223" fmla="*/ 11504346 w 12191998"/>
              <a:gd name="connsiteY223" fmla="*/ 3175 h 851265"/>
              <a:gd name="connsiteX224" fmla="*/ 11572608 w 12191998"/>
              <a:gd name="connsiteY224" fmla="*/ 0 h 851265"/>
              <a:gd name="connsiteX225" fmla="*/ 11640870 w 12191998"/>
              <a:gd name="connsiteY225" fmla="*/ 3175 h 851265"/>
              <a:gd name="connsiteX226" fmla="*/ 11701196 w 12191998"/>
              <a:gd name="connsiteY226" fmla="*/ 9525 h 851265"/>
              <a:gd name="connsiteX227" fmla="*/ 11753582 w 12191998"/>
              <a:gd name="connsiteY227" fmla="*/ 20637 h 851265"/>
              <a:gd name="connsiteX228" fmla="*/ 11799620 w 12191998"/>
              <a:gd name="connsiteY228" fmla="*/ 36512 h 851265"/>
              <a:gd name="connsiteX229" fmla="*/ 11840896 w 12191998"/>
              <a:gd name="connsiteY229" fmla="*/ 52387 h 851265"/>
              <a:gd name="connsiteX230" fmla="*/ 11877408 w 12191998"/>
              <a:gd name="connsiteY230" fmla="*/ 68262 h 851265"/>
              <a:gd name="connsiteX231" fmla="*/ 11915508 w 12191998"/>
              <a:gd name="connsiteY231" fmla="*/ 87312 h 851265"/>
              <a:gd name="connsiteX232" fmla="*/ 11953608 w 12191998"/>
              <a:gd name="connsiteY232" fmla="*/ 106362 h 851265"/>
              <a:gd name="connsiteX233" fmla="*/ 11990120 w 12191998"/>
              <a:gd name="connsiteY233" fmla="*/ 125412 h 851265"/>
              <a:gd name="connsiteX234" fmla="*/ 12031396 w 12191998"/>
              <a:gd name="connsiteY234" fmla="*/ 141287 h 851265"/>
              <a:gd name="connsiteX235" fmla="*/ 12077432 w 12191998"/>
              <a:gd name="connsiteY235" fmla="*/ 155575 h 851265"/>
              <a:gd name="connsiteX236" fmla="*/ 12129820 w 12191998"/>
              <a:gd name="connsiteY236" fmla="*/ 166688 h 851265"/>
              <a:gd name="connsiteX237" fmla="*/ 12190146 w 12191998"/>
              <a:gd name="connsiteY237" fmla="*/ 174625 h 851265"/>
              <a:gd name="connsiteX238" fmla="*/ 12191998 w 12191998"/>
              <a:gd name="connsiteY238" fmla="*/ 174668 h 851265"/>
              <a:gd name="connsiteX239" fmla="*/ 12191998 w 12191998"/>
              <a:gd name="connsiteY239" fmla="*/ 851265 h 851265"/>
              <a:gd name="connsiteX240" fmla="*/ 0 w 12191998"/>
              <a:gd name="connsiteY240" fmla="*/ 851265 h 851265"/>
              <a:gd name="connsiteX241" fmla="*/ 0 w 12191998"/>
              <a:gd name="connsiteY241" fmla="*/ 174668 h 851265"/>
              <a:gd name="connsiteX242" fmla="*/ 1852 w 12191998"/>
              <a:gd name="connsiteY242" fmla="*/ 174625 h 851265"/>
              <a:gd name="connsiteX243" fmla="*/ 62177 w 12191998"/>
              <a:gd name="connsiteY243" fmla="*/ 166687 h 851265"/>
              <a:gd name="connsiteX244" fmla="*/ 114564 w 12191998"/>
              <a:gd name="connsiteY244" fmla="*/ 155575 h 851265"/>
              <a:gd name="connsiteX245" fmla="*/ 160602 w 12191998"/>
              <a:gd name="connsiteY245" fmla="*/ 141287 h 851265"/>
              <a:gd name="connsiteX246" fmla="*/ 201877 w 12191998"/>
              <a:gd name="connsiteY246" fmla="*/ 125412 h 851265"/>
              <a:gd name="connsiteX247" fmla="*/ 238389 w 12191998"/>
              <a:gd name="connsiteY247" fmla="*/ 106362 h 851265"/>
              <a:gd name="connsiteX248" fmla="*/ 276489 w 12191998"/>
              <a:gd name="connsiteY248" fmla="*/ 87312 h 851265"/>
              <a:gd name="connsiteX249" fmla="*/ 314589 w 12191998"/>
              <a:gd name="connsiteY249" fmla="*/ 68262 h 851265"/>
              <a:gd name="connsiteX250" fmla="*/ 351102 w 12191998"/>
              <a:gd name="connsiteY250" fmla="*/ 52387 h 851265"/>
              <a:gd name="connsiteX251" fmla="*/ 392377 w 12191998"/>
              <a:gd name="connsiteY251" fmla="*/ 36512 h 851265"/>
              <a:gd name="connsiteX252" fmla="*/ 438414 w 12191998"/>
              <a:gd name="connsiteY252" fmla="*/ 20637 h 851265"/>
              <a:gd name="connsiteX253" fmla="*/ 490802 w 12191998"/>
              <a:gd name="connsiteY253" fmla="*/ 9525 h 851265"/>
              <a:gd name="connsiteX254" fmla="*/ 551127 w 12191998"/>
              <a:gd name="connsiteY254" fmla="*/ 3175 h 8512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Lst>
            <a:rect l="l" t="t" r="r" b="b"/>
            <a:pathLst>
              <a:path w="12191998" h="851265">
                <a:moveTo>
                  <a:pt x="619389" y="0"/>
                </a:moveTo>
                <a:lnTo>
                  <a:pt x="687652" y="3175"/>
                </a:lnTo>
                <a:lnTo>
                  <a:pt x="747977" y="9525"/>
                </a:lnTo>
                <a:lnTo>
                  <a:pt x="800364" y="20637"/>
                </a:lnTo>
                <a:lnTo>
                  <a:pt x="846402" y="36512"/>
                </a:lnTo>
                <a:lnTo>
                  <a:pt x="887677" y="52387"/>
                </a:lnTo>
                <a:lnTo>
                  <a:pt x="924189" y="68262"/>
                </a:lnTo>
                <a:lnTo>
                  <a:pt x="962289" y="87312"/>
                </a:lnTo>
                <a:lnTo>
                  <a:pt x="1000389" y="106362"/>
                </a:lnTo>
                <a:lnTo>
                  <a:pt x="1036902" y="125412"/>
                </a:lnTo>
                <a:lnTo>
                  <a:pt x="1078177" y="141287"/>
                </a:lnTo>
                <a:lnTo>
                  <a:pt x="1124214" y="155575"/>
                </a:lnTo>
                <a:lnTo>
                  <a:pt x="1176602" y="166687"/>
                </a:lnTo>
                <a:lnTo>
                  <a:pt x="1236927" y="174625"/>
                </a:lnTo>
                <a:lnTo>
                  <a:pt x="1305189" y="176212"/>
                </a:lnTo>
                <a:lnTo>
                  <a:pt x="1373452" y="174625"/>
                </a:lnTo>
                <a:lnTo>
                  <a:pt x="1433777" y="166687"/>
                </a:lnTo>
                <a:lnTo>
                  <a:pt x="1486164" y="155575"/>
                </a:lnTo>
                <a:lnTo>
                  <a:pt x="1532202" y="141287"/>
                </a:lnTo>
                <a:lnTo>
                  <a:pt x="1573477" y="125412"/>
                </a:lnTo>
                <a:lnTo>
                  <a:pt x="1609989" y="106362"/>
                </a:lnTo>
                <a:lnTo>
                  <a:pt x="1648089" y="87312"/>
                </a:lnTo>
                <a:lnTo>
                  <a:pt x="1686189" y="68262"/>
                </a:lnTo>
                <a:lnTo>
                  <a:pt x="1722702" y="52387"/>
                </a:lnTo>
                <a:lnTo>
                  <a:pt x="1763977" y="36512"/>
                </a:lnTo>
                <a:lnTo>
                  <a:pt x="1810014" y="20637"/>
                </a:lnTo>
                <a:lnTo>
                  <a:pt x="1862402" y="9525"/>
                </a:lnTo>
                <a:lnTo>
                  <a:pt x="1922727" y="3175"/>
                </a:lnTo>
                <a:lnTo>
                  <a:pt x="1990989" y="0"/>
                </a:lnTo>
                <a:lnTo>
                  <a:pt x="2059252" y="3175"/>
                </a:lnTo>
                <a:lnTo>
                  <a:pt x="2119577" y="9525"/>
                </a:lnTo>
                <a:lnTo>
                  <a:pt x="2171964" y="20637"/>
                </a:lnTo>
                <a:lnTo>
                  <a:pt x="2218002" y="36512"/>
                </a:lnTo>
                <a:lnTo>
                  <a:pt x="2259277" y="52387"/>
                </a:lnTo>
                <a:lnTo>
                  <a:pt x="2295789" y="68262"/>
                </a:lnTo>
                <a:lnTo>
                  <a:pt x="2333889" y="87312"/>
                </a:lnTo>
                <a:lnTo>
                  <a:pt x="2371989" y="106362"/>
                </a:lnTo>
                <a:lnTo>
                  <a:pt x="2408502" y="125412"/>
                </a:lnTo>
                <a:lnTo>
                  <a:pt x="2449777" y="141287"/>
                </a:lnTo>
                <a:lnTo>
                  <a:pt x="2495814" y="155575"/>
                </a:lnTo>
                <a:lnTo>
                  <a:pt x="2548202" y="166687"/>
                </a:lnTo>
                <a:lnTo>
                  <a:pt x="2608527" y="174625"/>
                </a:lnTo>
                <a:lnTo>
                  <a:pt x="2676789" y="176212"/>
                </a:lnTo>
                <a:lnTo>
                  <a:pt x="2745052" y="174625"/>
                </a:lnTo>
                <a:lnTo>
                  <a:pt x="2805377" y="166687"/>
                </a:lnTo>
                <a:lnTo>
                  <a:pt x="2857764" y="155575"/>
                </a:lnTo>
                <a:lnTo>
                  <a:pt x="2903802" y="141287"/>
                </a:lnTo>
                <a:lnTo>
                  <a:pt x="2945077" y="125412"/>
                </a:lnTo>
                <a:lnTo>
                  <a:pt x="2981589" y="106362"/>
                </a:lnTo>
                <a:lnTo>
                  <a:pt x="3019689" y="87312"/>
                </a:lnTo>
                <a:lnTo>
                  <a:pt x="3057789" y="68262"/>
                </a:lnTo>
                <a:lnTo>
                  <a:pt x="3094302" y="52387"/>
                </a:lnTo>
                <a:lnTo>
                  <a:pt x="3135577" y="36512"/>
                </a:lnTo>
                <a:lnTo>
                  <a:pt x="3181614" y="20637"/>
                </a:lnTo>
                <a:lnTo>
                  <a:pt x="3234002" y="9525"/>
                </a:lnTo>
                <a:lnTo>
                  <a:pt x="3294327" y="3175"/>
                </a:lnTo>
                <a:lnTo>
                  <a:pt x="3361002" y="0"/>
                </a:lnTo>
                <a:lnTo>
                  <a:pt x="3430852" y="3175"/>
                </a:lnTo>
                <a:lnTo>
                  <a:pt x="3491177" y="9525"/>
                </a:lnTo>
                <a:lnTo>
                  <a:pt x="3543564" y="20637"/>
                </a:lnTo>
                <a:lnTo>
                  <a:pt x="3589602" y="36512"/>
                </a:lnTo>
                <a:lnTo>
                  <a:pt x="3630877" y="52387"/>
                </a:lnTo>
                <a:lnTo>
                  <a:pt x="3667389" y="68262"/>
                </a:lnTo>
                <a:lnTo>
                  <a:pt x="3705489" y="87312"/>
                </a:lnTo>
                <a:lnTo>
                  <a:pt x="3743589" y="106362"/>
                </a:lnTo>
                <a:lnTo>
                  <a:pt x="3780102" y="125412"/>
                </a:lnTo>
                <a:lnTo>
                  <a:pt x="3821377" y="141287"/>
                </a:lnTo>
                <a:lnTo>
                  <a:pt x="3867414" y="155575"/>
                </a:lnTo>
                <a:lnTo>
                  <a:pt x="3919802" y="166687"/>
                </a:lnTo>
                <a:lnTo>
                  <a:pt x="3980127" y="174625"/>
                </a:lnTo>
                <a:lnTo>
                  <a:pt x="4048389" y="176212"/>
                </a:lnTo>
                <a:lnTo>
                  <a:pt x="4116652" y="174625"/>
                </a:lnTo>
                <a:lnTo>
                  <a:pt x="4176977" y="166687"/>
                </a:lnTo>
                <a:lnTo>
                  <a:pt x="4229364" y="155575"/>
                </a:lnTo>
                <a:lnTo>
                  <a:pt x="4275402" y="141287"/>
                </a:lnTo>
                <a:lnTo>
                  <a:pt x="4316677" y="125412"/>
                </a:lnTo>
                <a:lnTo>
                  <a:pt x="4353189" y="106362"/>
                </a:lnTo>
                <a:lnTo>
                  <a:pt x="4429389" y="68262"/>
                </a:lnTo>
                <a:lnTo>
                  <a:pt x="4465902" y="52387"/>
                </a:lnTo>
                <a:lnTo>
                  <a:pt x="4507177" y="36512"/>
                </a:lnTo>
                <a:lnTo>
                  <a:pt x="4553216" y="20637"/>
                </a:lnTo>
                <a:lnTo>
                  <a:pt x="4605602" y="9525"/>
                </a:lnTo>
                <a:lnTo>
                  <a:pt x="4665928" y="3175"/>
                </a:lnTo>
                <a:lnTo>
                  <a:pt x="4734189" y="0"/>
                </a:lnTo>
                <a:lnTo>
                  <a:pt x="4802453" y="3175"/>
                </a:lnTo>
                <a:lnTo>
                  <a:pt x="4862777" y="9525"/>
                </a:lnTo>
                <a:lnTo>
                  <a:pt x="4915165" y="20637"/>
                </a:lnTo>
                <a:lnTo>
                  <a:pt x="4961202" y="36512"/>
                </a:lnTo>
                <a:lnTo>
                  <a:pt x="5002478" y="52387"/>
                </a:lnTo>
                <a:lnTo>
                  <a:pt x="5038989" y="68262"/>
                </a:lnTo>
                <a:lnTo>
                  <a:pt x="5077091" y="87312"/>
                </a:lnTo>
                <a:lnTo>
                  <a:pt x="5115189" y="106362"/>
                </a:lnTo>
                <a:lnTo>
                  <a:pt x="5151702" y="125412"/>
                </a:lnTo>
                <a:lnTo>
                  <a:pt x="5192978" y="141287"/>
                </a:lnTo>
                <a:lnTo>
                  <a:pt x="5239014" y="155575"/>
                </a:lnTo>
                <a:lnTo>
                  <a:pt x="5291401" y="166687"/>
                </a:lnTo>
                <a:lnTo>
                  <a:pt x="5351727" y="174625"/>
                </a:lnTo>
                <a:lnTo>
                  <a:pt x="5410199" y="175985"/>
                </a:lnTo>
                <a:lnTo>
                  <a:pt x="5468671" y="174625"/>
                </a:lnTo>
                <a:lnTo>
                  <a:pt x="5528996" y="166687"/>
                </a:lnTo>
                <a:lnTo>
                  <a:pt x="5581383" y="155575"/>
                </a:lnTo>
                <a:lnTo>
                  <a:pt x="5627421" y="141287"/>
                </a:lnTo>
                <a:lnTo>
                  <a:pt x="5668696" y="125412"/>
                </a:lnTo>
                <a:lnTo>
                  <a:pt x="5705210" y="106362"/>
                </a:lnTo>
                <a:lnTo>
                  <a:pt x="5743308" y="87312"/>
                </a:lnTo>
                <a:lnTo>
                  <a:pt x="5781408" y="68262"/>
                </a:lnTo>
                <a:lnTo>
                  <a:pt x="5817921" y="52387"/>
                </a:lnTo>
                <a:lnTo>
                  <a:pt x="5859196" y="36512"/>
                </a:lnTo>
                <a:lnTo>
                  <a:pt x="5905234" y="20637"/>
                </a:lnTo>
                <a:lnTo>
                  <a:pt x="5957621" y="9525"/>
                </a:lnTo>
                <a:lnTo>
                  <a:pt x="6017948" y="3175"/>
                </a:lnTo>
                <a:lnTo>
                  <a:pt x="6086210" y="0"/>
                </a:lnTo>
                <a:lnTo>
                  <a:pt x="6095999" y="455"/>
                </a:lnTo>
                <a:lnTo>
                  <a:pt x="6105789" y="0"/>
                </a:lnTo>
                <a:lnTo>
                  <a:pt x="6174052" y="3175"/>
                </a:lnTo>
                <a:lnTo>
                  <a:pt x="6234377" y="9525"/>
                </a:lnTo>
                <a:lnTo>
                  <a:pt x="6286764" y="20637"/>
                </a:lnTo>
                <a:lnTo>
                  <a:pt x="6332802" y="36512"/>
                </a:lnTo>
                <a:lnTo>
                  <a:pt x="6374077" y="52387"/>
                </a:lnTo>
                <a:lnTo>
                  <a:pt x="6410589" y="68262"/>
                </a:lnTo>
                <a:lnTo>
                  <a:pt x="6448689" y="87312"/>
                </a:lnTo>
                <a:lnTo>
                  <a:pt x="6486789" y="106362"/>
                </a:lnTo>
                <a:lnTo>
                  <a:pt x="6523302" y="125412"/>
                </a:lnTo>
                <a:lnTo>
                  <a:pt x="6564577" y="141287"/>
                </a:lnTo>
                <a:lnTo>
                  <a:pt x="6610614" y="155575"/>
                </a:lnTo>
                <a:lnTo>
                  <a:pt x="6663002" y="166687"/>
                </a:lnTo>
                <a:lnTo>
                  <a:pt x="6723327" y="174625"/>
                </a:lnTo>
                <a:lnTo>
                  <a:pt x="6781799" y="175985"/>
                </a:lnTo>
                <a:lnTo>
                  <a:pt x="6840271" y="174625"/>
                </a:lnTo>
                <a:lnTo>
                  <a:pt x="6900596" y="166687"/>
                </a:lnTo>
                <a:lnTo>
                  <a:pt x="6952983" y="155575"/>
                </a:lnTo>
                <a:lnTo>
                  <a:pt x="6999021" y="141287"/>
                </a:lnTo>
                <a:lnTo>
                  <a:pt x="7040296" y="125412"/>
                </a:lnTo>
                <a:lnTo>
                  <a:pt x="7076808" y="106362"/>
                </a:lnTo>
                <a:lnTo>
                  <a:pt x="7114908" y="87312"/>
                </a:lnTo>
                <a:lnTo>
                  <a:pt x="7153008" y="68262"/>
                </a:lnTo>
                <a:lnTo>
                  <a:pt x="7189521" y="52387"/>
                </a:lnTo>
                <a:lnTo>
                  <a:pt x="7230796" y="36512"/>
                </a:lnTo>
                <a:lnTo>
                  <a:pt x="7276833" y="20637"/>
                </a:lnTo>
                <a:lnTo>
                  <a:pt x="7329221" y="9525"/>
                </a:lnTo>
                <a:lnTo>
                  <a:pt x="7389546" y="3175"/>
                </a:lnTo>
                <a:lnTo>
                  <a:pt x="7457808" y="0"/>
                </a:lnTo>
                <a:lnTo>
                  <a:pt x="7526071" y="3175"/>
                </a:lnTo>
                <a:lnTo>
                  <a:pt x="7586396" y="9525"/>
                </a:lnTo>
                <a:lnTo>
                  <a:pt x="7638783" y="20637"/>
                </a:lnTo>
                <a:lnTo>
                  <a:pt x="7684821" y="36512"/>
                </a:lnTo>
                <a:lnTo>
                  <a:pt x="7726096" y="52387"/>
                </a:lnTo>
                <a:lnTo>
                  <a:pt x="7762608" y="68262"/>
                </a:lnTo>
                <a:lnTo>
                  <a:pt x="7800708" y="87312"/>
                </a:lnTo>
                <a:lnTo>
                  <a:pt x="7838808" y="106362"/>
                </a:lnTo>
                <a:lnTo>
                  <a:pt x="7875321" y="125412"/>
                </a:lnTo>
                <a:lnTo>
                  <a:pt x="7916596" y="141287"/>
                </a:lnTo>
                <a:lnTo>
                  <a:pt x="7962633" y="155575"/>
                </a:lnTo>
                <a:lnTo>
                  <a:pt x="8015021" y="166687"/>
                </a:lnTo>
                <a:lnTo>
                  <a:pt x="8075346" y="174625"/>
                </a:lnTo>
                <a:lnTo>
                  <a:pt x="8143608" y="176212"/>
                </a:lnTo>
                <a:lnTo>
                  <a:pt x="8211871" y="174625"/>
                </a:lnTo>
                <a:lnTo>
                  <a:pt x="8272196" y="166687"/>
                </a:lnTo>
                <a:lnTo>
                  <a:pt x="8324583" y="155575"/>
                </a:lnTo>
                <a:lnTo>
                  <a:pt x="8370621" y="141287"/>
                </a:lnTo>
                <a:lnTo>
                  <a:pt x="8411896" y="125412"/>
                </a:lnTo>
                <a:lnTo>
                  <a:pt x="8448408" y="106362"/>
                </a:lnTo>
                <a:lnTo>
                  <a:pt x="8486508" y="87312"/>
                </a:lnTo>
                <a:lnTo>
                  <a:pt x="8524608" y="68262"/>
                </a:lnTo>
                <a:lnTo>
                  <a:pt x="8561120" y="52387"/>
                </a:lnTo>
                <a:lnTo>
                  <a:pt x="8602396" y="36512"/>
                </a:lnTo>
                <a:lnTo>
                  <a:pt x="8648432" y="20637"/>
                </a:lnTo>
                <a:lnTo>
                  <a:pt x="8700820" y="9525"/>
                </a:lnTo>
                <a:lnTo>
                  <a:pt x="8761146" y="3175"/>
                </a:lnTo>
                <a:lnTo>
                  <a:pt x="8827820" y="0"/>
                </a:lnTo>
                <a:lnTo>
                  <a:pt x="8897670" y="3175"/>
                </a:lnTo>
                <a:lnTo>
                  <a:pt x="8957996" y="9525"/>
                </a:lnTo>
                <a:lnTo>
                  <a:pt x="9010382" y="20637"/>
                </a:lnTo>
                <a:lnTo>
                  <a:pt x="9056420" y="36512"/>
                </a:lnTo>
                <a:lnTo>
                  <a:pt x="9097696" y="52387"/>
                </a:lnTo>
                <a:lnTo>
                  <a:pt x="9134208" y="68262"/>
                </a:lnTo>
                <a:lnTo>
                  <a:pt x="9172308" y="87312"/>
                </a:lnTo>
                <a:lnTo>
                  <a:pt x="9210408" y="106362"/>
                </a:lnTo>
                <a:lnTo>
                  <a:pt x="9246920" y="125412"/>
                </a:lnTo>
                <a:lnTo>
                  <a:pt x="9288196" y="141287"/>
                </a:lnTo>
                <a:lnTo>
                  <a:pt x="9334232" y="155575"/>
                </a:lnTo>
                <a:lnTo>
                  <a:pt x="9386620" y="166687"/>
                </a:lnTo>
                <a:lnTo>
                  <a:pt x="9446946" y="174625"/>
                </a:lnTo>
                <a:lnTo>
                  <a:pt x="9515208" y="176212"/>
                </a:lnTo>
                <a:lnTo>
                  <a:pt x="9583470" y="174625"/>
                </a:lnTo>
                <a:lnTo>
                  <a:pt x="9643796" y="166687"/>
                </a:lnTo>
                <a:lnTo>
                  <a:pt x="9696182" y="155575"/>
                </a:lnTo>
                <a:lnTo>
                  <a:pt x="9742220" y="141287"/>
                </a:lnTo>
                <a:lnTo>
                  <a:pt x="9783496" y="125412"/>
                </a:lnTo>
                <a:lnTo>
                  <a:pt x="9820008" y="106362"/>
                </a:lnTo>
                <a:lnTo>
                  <a:pt x="9896208" y="68262"/>
                </a:lnTo>
                <a:lnTo>
                  <a:pt x="9932720" y="52387"/>
                </a:lnTo>
                <a:lnTo>
                  <a:pt x="9973996" y="36512"/>
                </a:lnTo>
                <a:lnTo>
                  <a:pt x="10020032" y="20637"/>
                </a:lnTo>
                <a:lnTo>
                  <a:pt x="10072420" y="9525"/>
                </a:lnTo>
                <a:lnTo>
                  <a:pt x="10132746" y="3175"/>
                </a:lnTo>
                <a:lnTo>
                  <a:pt x="10201008" y="0"/>
                </a:lnTo>
                <a:lnTo>
                  <a:pt x="10269270" y="3175"/>
                </a:lnTo>
                <a:lnTo>
                  <a:pt x="10329596" y="9525"/>
                </a:lnTo>
                <a:lnTo>
                  <a:pt x="10381982" y="20637"/>
                </a:lnTo>
                <a:lnTo>
                  <a:pt x="10428020" y="36512"/>
                </a:lnTo>
                <a:lnTo>
                  <a:pt x="10469296" y="52387"/>
                </a:lnTo>
                <a:lnTo>
                  <a:pt x="10505808" y="68262"/>
                </a:lnTo>
                <a:lnTo>
                  <a:pt x="10543908" y="87312"/>
                </a:lnTo>
                <a:lnTo>
                  <a:pt x="10582008" y="106362"/>
                </a:lnTo>
                <a:lnTo>
                  <a:pt x="10618520" y="125412"/>
                </a:lnTo>
                <a:lnTo>
                  <a:pt x="10659796" y="141287"/>
                </a:lnTo>
                <a:lnTo>
                  <a:pt x="10705832" y="155575"/>
                </a:lnTo>
                <a:lnTo>
                  <a:pt x="10758220" y="166687"/>
                </a:lnTo>
                <a:lnTo>
                  <a:pt x="10818546" y="174625"/>
                </a:lnTo>
                <a:lnTo>
                  <a:pt x="10886808" y="176212"/>
                </a:lnTo>
                <a:lnTo>
                  <a:pt x="10955070" y="174625"/>
                </a:lnTo>
                <a:lnTo>
                  <a:pt x="11015396" y="166687"/>
                </a:lnTo>
                <a:lnTo>
                  <a:pt x="11067782" y="155575"/>
                </a:lnTo>
                <a:lnTo>
                  <a:pt x="11113820" y="141287"/>
                </a:lnTo>
                <a:lnTo>
                  <a:pt x="11155096" y="125412"/>
                </a:lnTo>
                <a:lnTo>
                  <a:pt x="11191608" y="106362"/>
                </a:lnTo>
                <a:lnTo>
                  <a:pt x="11229708" y="87312"/>
                </a:lnTo>
                <a:lnTo>
                  <a:pt x="11267808" y="68262"/>
                </a:lnTo>
                <a:lnTo>
                  <a:pt x="11304320" y="52387"/>
                </a:lnTo>
                <a:lnTo>
                  <a:pt x="11345596" y="36512"/>
                </a:lnTo>
                <a:lnTo>
                  <a:pt x="11391632" y="20637"/>
                </a:lnTo>
                <a:lnTo>
                  <a:pt x="11444020" y="9525"/>
                </a:lnTo>
                <a:lnTo>
                  <a:pt x="11504346" y="3175"/>
                </a:lnTo>
                <a:lnTo>
                  <a:pt x="11572608" y="0"/>
                </a:lnTo>
                <a:lnTo>
                  <a:pt x="11640870" y="3175"/>
                </a:lnTo>
                <a:lnTo>
                  <a:pt x="11701196" y="9525"/>
                </a:lnTo>
                <a:lnTo>
                  <a:pt x="11753582" y="20637"/>
                </a:lnTo>
                <a:lnTo>
                  <a:pt x="11799620" y="36512"/>
                </a:lnTo>
                <a:lnTo>
                  <a:pt x="11840896" y="52387"/>
                </a:lnTo>
                <a:lnTo>
                  <a:pt x="11877408" y="68262"/>
                </a:lnTo>
                <a:lnTo>
                  <a:pt x="11915508" y="87312"/>
                </a:lnTo>
                <a:lnTo>
                  <a:pt x="11953608" y="106362"/>
                </a:lnTo>
                <a:lnTo>
                  <a:pt x="11990120" y="125412"/>
                </a:lnTo>
                <a:lnTo>
                  <a:pt x="12031396" y="141287"/>
                </a:lnTo>
                <a:lnTo>
                  <a:pt x="12077432" y="155575"/>
                </a:lnTo>
                <a:lnTo>
                  <a:pt x="12129820" y="166688"/>
                </a:lnTo>
                <a:lnTo>
                  <a:pt x="12190146" y="174625"/>
                </a:lnTo>
                <a:lnTo>
                  <a:pt x="12191998" y="174668"/>
                </a:lnTo>
                <a:lnTo>
                  <a:pt x="12191998" y="851265"/>
                </a:lnTo>
                <a:lnTo>
                  <a:pt x="0" y="851265"/>
                </a:lnTo>
                <a:lnTo>
                  <a:pt x="0" y="174668"/>
                </a:lnTo>
                <a:lnTo>
                  <a:pt x="1852" y="174625"/>
                </a:lnTo>
                <a:lnTo>
                  <a:pt x="62177" y="166687"/>
                </a:lnTo>
                <a:lnTo>
                  <a:pt x="114564" y="155575"/>
                </a:lnTo>
                <a:lnTo>
                  <a:pt x="160602" y="141287"/>
                </a:lnTo>
                <a:lnTo>
                  <a:pt x="201877" y="125412"/>
                </a:lnTo>
                <a:lnTo>
                  <a:pt x="238389" y="106362"/>
                </a:lnTo>
                <a:lnTo>
                  <a:pt x="276489" y="87312"/>
                </a:lnTo>
                <a:lnTo>
                  <a:pt x="314589" y="68262"/>
                </a:lnTo>
                <a:lnTo>
                  <a:pt x="351102" y="52387"/>
                </a:lnTo>
                <a:lnTo>
                  <a:pt x="392377" y="36512"/>
                </a:lnTo>
                <a:lnTo>
                  <a:pt x="438414" y="20637"/>
                </a:lnTo>
                <a:lnTo>
                  <a:pt x="490802" y="9525"/>
                </a:lnTo>
                <a:lnTo>
                  <a:pt x="551127" y="3175"/>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nvGrpSpPr>
          <p:cNvPr id="3" name="Group 33">
            <a:extLst>
              <a:ext uri="{FF2B5EF4-FFF2-40B4-BE49-F238E27FC236}">
                <a16:creationId xmlns:a16="http://schemas.microsoft.com/office/drawing/2014/main" id="{9982FA30-541E-5B11-6C71-8E465E44E324}"/>
              </a:ext>
            </a:extLst>
          </p:cNvPr>
          <p:cNvGrpSpPr>
            <a:grpSpLocks/>
          </p:cNvGrpSpPr>
          <p:nvPr/>
        </p:nvGrpSpPr>
        <p:grpSpPr bwMode="auto">
          <a:xfrm>
            <a:off x="1115616" y="3588767"/>
            <a:ext cx="6408738" cy="2519362"/>
            <a:chOff x="1202" y="1979"/>
            <a:chExt cx="4037" cy="1587"/>
          </a:xfrm>
          <a:solidFill>
            <a:schemeClr val="accent2">
              <a:lumMod val="75000"/>
            </a:schemeClr>
          </a:solidFill>
        </p:grpSpPr>
        <p:sp>
          <p:nvSpPr>
            <p:cNvPr id="4" name="Oval 4">
              <a:extLst>
                <a:ext uri="{FF2B5EF4-FFF2-40B4-BE49-F238E27FC236}">
                  <a16:creationId xmlns:a16="http://schemas.microsoft.com/office/drawing/2014/main" id="{B447FC1A-432E-A1BC-E300-729BCC32C817}"/>
                </a:ext>
              </a:extLst>
            </p:cNvPr>
            <p:cNvSpPr>
              <a:spLocks noChangeArrowheads="1"/>
            </p:cNvSpPr>
            <p:nvPr/>
          </p:nvSpPr>
          <p:spPr bwMode="auto">
            <a:xfrm>
              <a:off x="1338" y="2432"/>
              <a:ext cx="499" cy="272"/>
            </a:xfrm>
            <a:prstGeom prst="ellipse">
              <a:avLst/>
            </a:prstGeom>
            <a:grp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hu-HU" altLang="hu-HU"/>
                <a:t>életkor</a:t>
              </a:r>
              <a:endParaRPr lang="en-US" altLang="hu-HU"/>
            </a:p>
          </p:txBody>
        </p:sp>
        <p:sp>
          <p:nvSpPr>
            <p:cNvPr id="5" name="Oval 5">
              <a:extLst>
                <a:ext uri="{FF2B5EF4-FFF2-40B4-BE49-F238E27FC236}">
                  <a16:creationId xmlns:a16="http://schemas.microsoft.com/office/drawing/2014/main" id="{9E374A6F-99CC-ACC6-D3E3-C22D33E32C87}"/>
                </a:ext>
              </a:extLst>
            </p:cNvPr>
            <p:cNvSpPr>
              <a:spLocks noChangeArrowheads="1"/>
            </p:cNvSpPr>
            <p:nvPr/>
          </p:nvSpPr>
          <p:spPr bwMode="auto">
            <a:xfrm>
              <a:off x="1202" y="2886"/>
              <a:ext cx="771" cy="272"/>
            </a:xfrm>
            <a:prstGeom prst="ellipse">
              <a:avLst/>
            </a:prstGeom>
            <a:grp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hu-HU" altLang="hu-HU"/>
                <a:t>jövedelem</a:t>
              </a:r>
              <a:endParaRPr lang="en-US" altLang="hu-HU"/>
            </a:p>
          </p:txBody>
        </p:sp>
        <p:sp>
          <p:nvSpPr>
            <p:cNvPr id="6" name="Oval 6">
              <a:extLst>
                <a:ext uri="{FF2B5EF4-FFF2-40B4-BE49-F238E27FC236}">
                  <a16:creationId xmlns:a16="http://schemas.microsoft.com/office/drawing/2014/main" id="{51D96866-4DF8-0F35-FA2E-573AF1763B8C}"/>
                </a:ext>
              </a:extLst>
            </p:cNvPr>
            <p:cNvSpPr>
              <a:spLocks noChangeArrowheads="1"/>
            </p:cNvSpPr>
            <p:nvPr/>
          </p:nvSpPr>
          <p:spPr bwMode="auto">
            <a:xfrm>
              <a:off x="2290" y="1979"/>
              <a:ext cx="272" cy="272"/>
            </a:xfrm>
            <a:prstGeom prst="ellipse">
              <a:avLst/>
            </a:prstGeom>
            <a:grp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hu-HU"/>
            </a:p>
          </p:txBody>
        </p:sp>
        <p:sp>
          <p:nvSpPr>
            <p:cNvPr id="7" name="Oval 7">
              <a:extLst>
                <a:ext uri="{FF2B5EF4-FFF2-40B4-BE49-F238E27FC236}">
                  <a16:creationId xmlns:a16="http://schemas.microsoft.com/office/drawing/2014/main" id="{B3B1DDE3-C4AE-76C9-AFF8-3E1465308DFF}"/>
                </a:ext>
              </a:extLst>
            </p:cNvPr>
            <p:cNvSpPr>
              <a:spLocks noChangeArrowheads="1"/>
            </p:cNvSpPr>
            <p:nvPr/>
          </p:nvSpPr>
          <p:spPr bwMode="auto">
            <a:xfrm>
              <a:off x="2290" y="2433"/>
              <a:ext cx="272" cy="272"/>
            </a:xfrm>
            <a:prstGeom prst="ellipse">
              <a:avLst/>
            </a:prstGeom>
            <a:grp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hu-HU"/>
            </a:p>
          </p:txBody>
        </p:sp>
        <p:sp>
          <p:nvSpPr>
            <p:cNvPr id="8" name="Oval 8">
              <a:extLst>
                <a:ext uri="{FF2B5EF4-FFF2-40B4-BE49-F238E27FC236}">
                  <a16:creationId xmlns:a16="http://schemas.microsoft.com/office/drawing/2014/main" id="{2DEE3A22-99FD-031E-CB80-55412209EF66}"/>
                </a:ext>
              </a:extLst>
            </p:cNvPr>
            <p:cNvSpPr>
              <a:spLocks noChangeArrowheads="1"/>
            </p:cNvSpPr>
            <p:nvPr/>
          </p:nvSpPr>
          <p:spPr bwMode="auto">
            <a:xfrm>
              <a:off x="2290" y="2840"/>
              <a:ext cx="272" cy="272"/>
            </a:xfrm>
            <a:prstGeom prst="ellipse">
              <a:avLst/>
            </a:prstGeom>
            <a:grp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hu-HU"/>
            </a:p>
          </p:txBody>
        </p:sp>
        <p:sp>
          <p:nvSpPr>
            <p:cNvPr id="9" name="Oval 9">
              <a:extLst>
                <a:ext uri="{FF2B5EF4-FFF2-40B4-BE49-F238E27FC236}">
                  <a16:creationId xmlns:a16="http://schemas.microsoft.com/office/drawing/2014/main" id="{6237C4A9-4A01-F178-D924-A84824FC5FBA}"/>
                </a:ext>
              </a:extLst>
            </p:cNvPr>
            <p:cNvSpPr>
              <a:spLocks noChangeArrowheads="1"/>
            </p:cNvSpPr>
            <p:nvPr/>
          </p:nvSpPr>
          <p:spPr bwMode="auto">
            <a:xfrm>
              <a:off x="2290" y="3294"/>
              <a:ext cx="272" cy="272"/>
            </a:xfrm>
            <a:prstGeom prst="ellipse">
              <a:avLst/>
            </a:prstGeom>
            <a:grp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hu-HU"/>
            </a:p>
          </p:txBody>
        </p:sp>
        <p:sp>
          <p:nvSpPr>
            <p:cNvPr id="10" name="Oval 10">
              <a:extLst>
                <a:ext uri="{FF2B5EF4-FFF2-40B4-BE49-F238E27FC236}">
                  <a16:creationId xmlns:a16="http://schemas.microsoft.com/office/drawing/2014/main" id="{8CDBA7A4-B5DB-19B6-C34D-2BE56FAE40C3}"/>
                </a:ext>
              </a:extLst>
            </p:cNvPr>
            <p:cNvSpPr>
              <a:spLocks noChangeArrowheads="1"/>
            </p:cNvSpPr>
            <p:nvPr/>
          </p:nvSpPr>
          <p:spPr bwMode="auto">
            <a:xfrm>
              <a:off x="2789" y="2432"/>
              <a:ext cx="272" cy="272"/>
            </a:xfrm>
            <a:prstGeom prst="ellipse">
              <a:avLst/>
            </a:prstGeom>
            <a:grp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hu-HU"/>
            </a:p>
          </p:txBody>
        </p:sp>
        <p:sp>
          <p:nvSpPr>
            <p:cNvPr id="11" name="Oval 11">
              <a:extLst>
                <a:ext uri="{FF2B5EF4-FFF2-40B4-BE49-F238E27FC236}">
                  <a16:creationId xmlns:a16="http://schemas.microsoft.com/office/drawing/2014/main" id="{8E388E9D-CF1F-6480-7EA2-B9E66D07FD1D}"/>
                </a:ext>
              </a:extLst>
            </p:cNvPr>
            <p:cNvSpPr>
              <a:spLocks noChangeArrowheads="1"/>
            </p:cNvSpPr>
            <p:nvPr/>
          </p:nvSpPr>
          <p:spPr bwMode="auto">
            <a:xfrm>
              <a:off x="2789" y="2839"/>
              <a:ext cx="272" cy="272"/>
            </a:xfrm>
            <a:prstGeom prst="ellipse">
              <a:avLst/>
            </a:prstGeom>
            <a:grp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hu-HU"/>
            </a:p>
          </p:txBody>
        </p:sp>
        <p:sp>
          <p:nvSpPr>
            <p:cNvPr id="12" name="Oval 12">
              <a:extLst>
                <a:ext uri="{FF2B5EF4-FFF2-40B4-BE49-F238E27FC236}">
                  <a16:creationId xmlns:a16="http://schemas.microsoft.com/office/drawing/2014/main" id="{F851541B-62F2-5E33-CE03-CB24033D0953}"/>
                </a:ext>
              </a:extLst>
            </p:cNvPr>
            <p:cNvSpPr>
              <a:spLocks noChangeArrowheads="1"/>
            </p:cNvSpPr>
            <p:nvPr/>
          </p:nvSpPr>
          <p:spPr bwMode="auto">
            <a:xfrm>
              <a:off x="3243" y="2659"/>
              <a:ext cx="317" cy="272"/>
            </a:xfrm>
            <a:prstGeom prst="ellipse">
              <a:avLst/>
            </a:prstGeom>
            <a:grp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hu-HU"/>
            </a:p>
          </p:txBody>
        </p:sp>
        <p:sp>
          <p:nvSpPr>
            <p:cNvPr id="13" name="Line 13">
              <a:extLst>
                <a:ext uri="{FF2B5EF4-FFF2-40B4-BE49-F238E27FC236}">
                  <a16:creationId xmlns:a16="http://schemas.microsoft.com/office/drawing/2014/main" id="{925676D8-D34B-F1F4-E93E-971B2CA7F657}"/>
                </a:ext>
              </a:extLst>
            </p:cNvPr>
            <p:cNvSpPr>
              <a:spLocks noChangeShapeType="1"/>
            </p:cNvSpPr>
            <p:nvPr/>
          </p:nvSpPr>
          <p:spPr bwMode="auto">
            <a:xfrm flipV="1">
              <a:off x="1837" y="2115"/>
              <a:ext cx="453" cy="453"/>
            </a:xfrm>
            <a:prstGeom prst="line">
              <a:avLst/>
            </a:prstGeom>
            <a:grp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hu-HU"/>
            </a:p>
          </p:txBody>
        </p:sp>
        <p:sp>
          <p:nvSpPr>
            <p:cNvPr id="14" name="Line 14">
              <a:extLst>
                <a:ext uri="{FF2B5EF4-FFF2-40B4-BE49-F238E27FC236}">
                  <a16:creationId xmlns:a16="http://schemas.microsoft.com/office/drawing/2014/main" id="{A2A7124A-04F7-0611-653D-1EF068487A37}"/>
                </a:ext>
              </a:extLst>
            </p:cNvPr>
            <p:cNvSpPr>
              <a:spLocks noChangeShapeType="1"/>
            </p:cNvSpPr>
            <p:nvPr/>
          </p:nvSpPr>
          <p:spPr bwMode="auto">
            <a:xfrm>
              <a:off x="1837" y="2568"/>
              <a:ext cx="453" cy="0"/>
            </a:xfrm>
            <a:prstGeom prst="line">
              <a:avLst/>
            </a:prstGeom>
            <a:grp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hu-HU"/>
            </a:p>
          </p:txBody>
        </p:sp>
        <p:sp>
          <p:nvSpPr>
            <p:cNvPr id="15" name="Line 15">
              <a:extLst>
                <a:ext uri="{FF2B5EF4-FFF2-40B4-BE49-F238E27FC236}">
                  <a16:creationId xmlns:a16="http://schemas.microsoft.com/office/drawing/2014/main" id="{43F252F2-A78C-864D-9CA6-91BD93C489E8}"/>
                </a:ext>
              </a:extLst>
            </p:cNvPr>
            <p:cNvSpPr>
              <a:spLocks noChangeShapeType="1"/>
            </p:cNvSpPr>
            <p:nvPr/>
          </p:nvSpPr>
          <p:spPr bwMode="auto">
            <a:xfrm>
              <a:off x="1837" y="2568"/>
              <a:ext cx="453" cy="408"/>
            </a:xfrm>
            <a:prstGeom prst="line">
              <a:avLst/>
            </a:prstGeom>
            <a:grp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hu-HU"/>
            </a:p>
          </p:txBody>
        </p:sp>
        <p:sp>
          <p:nvSpPr>
            <p:cNvPr id="16" name="Line 16">
              <a:extLst>
                <a:ext uri="{FF2B5EF4-FFF2-40B4-BE49-F238E27FC236}">
                  <a16:creationId xmlns:a16="http://schemas.microsoft.com/office/drawing/2014/main" id="{6D4A68BC-7D2A-4130-1223-7669720D5F79}"/>
                </a:ext>
              </a:extLst>
            </p:cNvPr>
            <p:cNvSpPr>
              <a:spLocks noChangeShapeType="1"/>
            </p:cNvSpPr>
            <p:nvPr/>
          </p:nvSpPr>
          <p:spPr bwMode="auto">
            <a:xfrm>
              <a:off x="1837" y="2568"/>
              <a:ext cx="453" cy="817"/>
            </a:xfrm>
            <a:prstGeom prst="line">
              <a:avLst/>
            </a:prstGeom>
            <a:grp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hu-HU"/>
            </a:p>
          </p:txBody>
        </p:sp>
        <p:sp>
          <p:nvSpPr>
            <p:cNvPr id="17" name="Line 17">
              <a:extLst>
                <a:ext uri="{FF2B5EF4-FFF2-40B4-BE49-F238E27FC236}">
                  <a16:creationId xmlns:a16="http://schemas.microsoft.com/office/drawing/2014/main" id="{B2784060-FC03-8F5D-3EC0-4CBD93507440}"/>
                </a:ext>
              </a:extLst>
            </p:cNvPr>
            <p:cNvSpPr>
              <a:spLocks noChangeShapeType="1"/>
            </p:cNvSpPr>
            <p:nvPr/>
          </p:nvSpPr>
          <p:spPr bwMode="auto">
            <a:xfrm flipV="1">
              <a:off x="1973" y="2205"/>
              <a:ext cx="317" cy="817"/>
            </a:xfrm>
            <a:prstGeom prst="line">
              <a:avLst/>
            </a:prstGeom>
            <a:grp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hu-HU"/>
            </a:p>
          </p:txBody>
        </p:sp>
        <p:sp>
          <p:nvSpPr>
            <p:cNvPr id="18" name="Line 18">
              <a:extLst>
                <a:ext uri="{FF2B5EF4-FFF2-40B4-BE49-F238E27FC236}">
                  <a16:creationId xmlns:a16="http://schemas.microsoft.com/office/drawing/2014/main" id="{2AC6B2E7-B8DC-DE01-D6C4-ECB2E56337C8}"/>
                </a:ext>
              </a:extLst>
            </p:cNvPr>
            <p:cNvSpPr>
              <a:spLocks noChangeShapeType="1"/>
            </p:cNvSpPr>
            <p:nvPr/>
          </p:nvSpPr>
          <p:spPr bwMode="auto">
            <a:xfrm flipV="1">
              <a:off x="1973" y="2614"/>
              <a:ext cx="317" cy="453"/>
            </a:xfrm>
            <a:prstGeom prst="line">
              <a:avLst/>
            </a:prstGeom>
            <a:grp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hu-HU"/>
            </a:p>
          </p:txBody>
        </p:sp>
        <p:sp>
          <p:nvSpPr>
            <p:cNvPr id="19" name="Line 19">
              <a:extLst>
                <a:ext uri="{FF2B5EF4-FFF2-40B4-BE49-F238E27FC236}">
                  <a16:creationId xmlns:a16="http://schemas.microsoft.com/office/drawing/2014/main" id="{44A07A02-F6FD-A657-861F-FD31DB0436BE}"/>
                </a:ext>
              </a:extLst>
            </p:cNvPr>
            <p:cNvSpPr>
              <a:spLocks noChangeShapeType="1"/>
            </p:cNvSpPr>
            <p:nvPr/>
          </p:nvSpPr>
          <p:spPr bwMode="auto">
            <a:xfrm flipV="1">
              <a:off x="1973" y="3022"/>
              <a:ext cx="317" cy="45"/>
            </a:xfrm>
            <a:prstGeom prst="line">
              <a:avLst/>
            </a:prstGeom>
            <a:grp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hu-HU"/>
            </a:p>
          </p:txBody>
        </p:sp>
        <p:sp>
          <p:nvSpPr>
            <p:cNvPr id="20" name="Line 20">
              <a:extLst>
                <a:ext uri="{FF2B5EF4-FFF2-40B4-BE49-F238E27FC236}">
                  <a16:creationId xmlns:a16="http://schemas.microsoft.com/office/drawing/2014/main" id="{AA3CC1EB-FE68-1312-8034-F540E67BF8D7}"/>
                </a:ext>
              </a:extLst>
            </p:cNvPr>
            <p:cNvSpPr>
              <a:spLocks noChangeShapeType="1"/>
            </p:cNvSpPr>
            <p:nvPr/>
          </p:nvSpPr>
          <p:spPr bwMode="auto">
            <a:xfrm>
              <a:off x="1973" y="3067"/>
              <a:ext cx="317" cy="363"/>
            </a:xfrm>
            <a:prstGeom prst="line">
              <a:avLst/>
            </a:prstGeom>
            <a:grp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hu-HU"/>
            </a:p>
          </p:txBody>
        </p:sp>
        <p:sp>
          <p:nvSpPr>
            <p:cNvPr id="21" name="Line 21">
              <a:extLst>
                <a:ext uri="{FF2B5EF4-FFF2-40B4-BE49-F238E27FC236}">
                  <a16:creationId xmlns:a16="http://schemas.microsoft.com/office/drawing/2014/main" id="{60C9ECEF-19E1-D1DD-9FC4-6A00E1357E2A}"/>
                </a:ext>
              </a:extLst>
            </p:cNvPr>
            <p:cNvSpPr>
              <a:spLocks noChangeShapeType="1"/>
            </p:cNvSpPr>
            <p:nvPr/>
          </p:nvSpPr>
          <p:spPr bwMode="auto">
            <a:xfrm>
              <a:off x="2562" y="2115"/>
              <a:ext cx="227" cy="363"/>
            </a:xfrm>
            <a:prstGeom prst="line">
              <a:avLst/>
            </a:prstGeom>
            <a:grp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hu-HU"/>
            </a:p>
          </p:txBody>
        </p:sp>
        <p:sp>
          <p:nvSpPr>
            <p:cNvPr id="22" name="Line 22">
              <a:extLst>
                <a:ext uri="{FF2B5EF4-FFF2-40B4-BE49-F238E27FC236}">
                  <a16:creationId xmlns:a16="http://schemas.microsoft.com/office/drawing/2014/main" id="{A5EAB551-9A98-7742-9144-B2EC96027EE5}"/>
                </a:ext>
              </a:extLst>
            </p:cNvPr>
            <p:cNvSpPr>
              <a:spLocks noChangeShapeType="1"/>
            </p:cNvSpPr>
            <p:nvPr/>
          </p:nvSpPr>
          <p:spPr bwMode="auto">
            <a:xfrm>
              <a:off x="2562" y="2568"/>
              <a:ext cx="227" cy="0"/>
            </a:xfrm>
            <a:prstGeom prst="line">
              <a:avLst/>
            </a:prstGeom>
            <a:grp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hu-HU"/>
            </a:p>
          </p:txBody>
        </p:sp>
        <p:sp>
          <p:nvSpPr>
            <p:cNvPr id="23" name="Line 23">
              <a:extLst>
                <a:ext uri="{FF2B5EF4-FFF2-40B4-BE49-F238E27FC236}">
                  <a16:creationId xmlns:a16="http://schemas.microsoft.com/office/drawing/2014/main" id="{C035FC82-A94B-536E-23B1-FEEB60D7EB3E}"/>
                </a:ext>
              </a:extLst>
            </p:cNvPr>
            <p:cNvSpPr>
              <a:spLocks noChangeShapeType="1"/>
            </p:cNvSpPr>
            <p:nvPr/>
          </p:nvSpPr>
          <p:spPr bwMode="auto">
            <a:xfrm>
              <a:off x="2562" y="2568"/>
              <a:ext cx="227" cy="408"/>
            </a:xfrm>
            <a:prstGeom prst="line">
              <a:avLst/>
            </a:prstGeom>
            <a:grp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hu-HU"/>
            </a:p>
          </p:txBody>
        </p:sp>
        <p:sp>
          <p:nvSpPr>
            <p:cNvPr id="24" name="Line 24">
              <a:extLst>
                <a:ext uri="{FF2B5EF4-FFF2-40B4-BE49-F238E27FC236}">
                  <a16:creationId xmlns:a16="http://schemas.microsoft.com/office/drawing/2014/main" id="{F5943F07-7AEF-F9D4-AA25-9F36E2DD1FD1}"/>
                </a:ext>
              </a:extLst>
            </p:cNvPr>
            <p:cNvSpPr>
              <a:spLocks noChangeShapeType="1"/>
            </p:cNvSpPr>
            <p:nvPr/>
          </p:nvSpPr>
          <p:spPr bwMode="auto">
            <a:xfrm flipV="1">
              <a:off x="2562" y="2614"/>
              <a:ext cx="227" cy="362"/>
            </a:xfrm>
            <a:prstGeom prst="line">
              <a:avLst/>
            </a:prstGeom>
            <a:grp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hu-HU"/>
            </a:p>
          </p:txBody>
        </p:sp>
        <p:sp>
          <p:nvSpPr>
            <p:cNvPr id="25" name="Line 25">
              <a:extLst>
                <a:ext uri="{FF2B5EF4-FFF2-40B4-BE49-F238E27FC236}">
                  <a16:creationId xmlns:a16="http://schemas.microsoft.com/office/drawing/2014/main" id="{96ED9E51-F02E-E35D-97F4-7B0E04BD74AD}"/>
                </a:ext>
              </a:extLst>
            </p:cNvPr>
            <p:cNvSpPr>
              <a:spLocks noChangeShapeType="1"/>
            </p:cNvSpPr>
            <p:nvPr/>
          </p:nvSpPr>
          <p:spPr bwMode="auto">
            <a:xfrm flipV="1">
              <a:off x="2562" y="2614"/>
              <a:ext cx="273" cy="816"/>
            </a:xfrm>
            <a:prstGeom prst="line">
              <a:avLst/>
            </a:prstGeom>
            <a:grp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hu-HU"/>
            </a:p>
          </p:txBody>
        </p:sp>
        <p:sp>
          <p:nvSpPr>
            <p:cNvPr id="26" name="Line 26">
              <a:extLst>
                <a:ext uri="{FF2B5EF4-FFF2-40B4-BE49-F238E27FC236}">
                  <a16:creationId xmlns:a16="http://schemas.microsoft.com/office/drawing/2014/main" id="{7B243F9F-C50A-C3F3-8965-0741918B8016}"/>
                </a:ext>
              </a:extLst>
            </p:cNvPr>
            <p:cNvSpPr>
              <a:spLocks noChangeShapeType="1"/>
            </p:cNvSpPr>
            <p:nvPr/>
          </p:nvSpPr>
          <p:spPr bwMode="auto">
            <a:xfrm flipV="1">
              <a:off x="2562" y="3022"/>
              <a:ext cx="227" cy="408"/>
            </a:xfrm>
            <a:prstGeom prst="line">
              <a:avLst/>
            </a:prstGeom>
            <a:grp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hu-HU"/>
            </a:p>
          </p:txBody>
        </p:sp>
        <p:sp>
          <p:nvSpPr>
            <p:cNvPr id="27" name="Line 27">
              <a:extLst>
                <a:ext uri="{FF2B5EF4-FFF2-40B4-BE49-F238E27FC236}">
                  <a16:creationId xmlns:a16="http://schemas.microsoft.com/office/drawing/2014/main" id="{3A3967F0-7FC8-9D28-D7AE-E0A1BB101D05}"/>
                </a:ext>
              </a:extLst>
            </p:cNvPr>
            <p:cNvSpPr>
              <a:spLocks noChangeShapeType="1"/>
            </p:cNvSpPr>
            <p:nvPr/>
          </p:nvSpPr>
          <p:spPr bwMode="auto">
            <a:xfrm>
              <a:off x="2562" y="2115"/>
              <a:ext cx="227" cy="771"/>
            </a:xfrm>
            <a:prstGeom prst="line">
              <a:avLst/>
            </a:prstGeom>
            <a:grp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hu-HU"/>
            </a:p>
          </p:txBody>
        </p:sp>
        <p:sp>
          <p:nvSpPr>
            <p:cNvPr id="28" name="Line 28">
              <a:extLst>
                <a:ext uri="{FF2B5EF4-FFF2-40B4-BE49-F238E27FC236}">
                  <a16:creationId xmlns:a16="http://schemas.microsoft.com/office/drawing/2014/main" id="{0A688AD8-19AB-E5E4-1180-2ECFFEBF0008}"/>
                </a:ext>
              </a:extLst>
            </p:cNvPr>
            <p:cNvSpPr>
              <a:spLocks noChangeShapeType="1"/>
            </p:cNvSpPr>
            <p:nvPr/>
          </p:nvSpPr>
          <p:spPr bwMode="auto">
            <a:xfrm>
              <a:off x="2562" y="2976"/>
              <a:ext cx="227" cy="46"/>
            </a:xfrm>
            <a:prstGeom prst="line">
              <a:avLst/>
            </a:prstGeom>
            <a:grp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hu-HU"/>
            </a:p>
          </p:txBody>
        </p:sp>
        <p:sp>
          <p:nvSpPr>
            <p:cNvPr id="29" name="Line 29">
              <a:extLst>
                <a:ext uri="{FF2B5EF4-FFF2-40B4-BE49-F238E27FC236}">
                  <a16:creationId xmlns:a16="http://schemas.microsoft.com/office/drawing/2014/main" id="{2CF0A348-5A2C-2478-BA56-2B82F4C68D1B}"/>
                </a:ext>
              </a:extLst>
            </p:cNvPr>
            <p:cNvSpPr>
              <a:spLocks noChangeShapeType="1"/>
            </p:cNvSpPr>
            <p:nvPr/>
          </p:nvSpPr>
          <p:spPr bwMode="auto">
            <a:xfrm>
              <a:off x="3061" y="2568"/>
              <a:ext cx="182" cy="182"/>
            </a:xfrm>
            <a:prstGeom prst="line">
              <a:avLst/>
            </a:prstGeom>
            <a:grp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hu-HU"/>
            </a:p>
          </p:txBody>
        </p:sp>
        <p:sp>
          <p:nvSpPr>
            <p:cNvPr id="30" name="Line 30">
              <a:extLst>
                <a:ext uri="{FF2B5EF4-FFF2-40B4-BE49-F238E27FC236}">
                  <a16:creationId xmlns:a16="http://schemas.microsoft.com/office/drawing/2014/main" id="{1414FCF8-7546-5177-012E-56807DC5AD83}"/>
                </a:ext>
              </a:extLst>
            </p:cNvPr>
            <p:cNvSpPr>
              <a:spLocks noChangeShapeType="1"/>
            </p:cNvSpPr>
            <p:nvPr/>
          </p:nvSpPr>
          <p:spPr bwMode="auto">
            <a:xfrm flipV="1">
              <a:off x="3061" y="2840"/>
              <a:ext cx="182" cy="136"/>
            </a:xfrm>
            <a:prstGeom prst="line">
              <a:avLst/>
            </a:prstGeom>
            <a:grp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hu-HU"/>
            </a:p>
          </p:txBody>
        </p:sp>
        <p:sp>
          <p:nvSpPr>
            <p:cNvPr id="31" name="Line 31">
              <a:extLst>
                <a:ext uri="{FF2B5EF4-FFF2-40B4-BE49-F238E27FC236}">
                  <a16:creationId xmlns:a16="http://schemas.microsoft.com/office/drawing/2014/main" id="{DAFBFB95-E55B-BE4E-108E-61776A200449}"/>
                </a:ext>
              </a:extLst>
            </p:cNvPr>
            <p:cNvSpPr>
              <a:spLocks noChangeShapeType="1"/>
            </p:cNvSpPr>
            <p:nvPr/>
          </p:nvSpPr>
          <p:spPr bwMode="auto">
            <a:xfrm>
              <a:off x="3560" y="2795"/>
              <a:ext cx="273" cy="0"/>
            </a:xfrm>
            <a:prstGeom prst="line">
              <a:avLst/>
            </a:prstGeom>
            <a:grp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hu-HU"/>
            </a:p>
          </p:txBody>
        </p:sp>
        <p:sp>
          <p:nvSpPr>
            <p:cNvPr id="32" name="Text Box 32">
              <a:extLst>
                <a:ext uri="{FF2B5EF4-FFF2-40B4-BE49-F238E27FC236}">
                  <a16:creationId xmlns:a16="http://schemas.microsoft.com/office/drawing/2014/main" id="{F9B0BB64-C4B4-A1F5-DD4F-59D4C29AD181}"/>
                </a:ext>
              </a:extLst>
            </p:cNvPr>
            <p:cNvSpPr txBox="1">
              <a:spLocks noChangeArrowheads="1"/>
            </p:cNvSpPr>
            <p:nvPr/>
          </p:nvSpPr>
          <p:spPr bwMode="auto">
            <a:xfrm>
              <a:off x="3833" y="2614"/>
              <a:ext cx="1406" cy="491"/>
            </a:xfrm>
            <a:prstGeom prst="rect">
              <a:avLst/>
            </a:prstGeom>
            <a:grp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hu-HU" altLang="hu-HU"/>
                <a:t>vásárol? (i)</a:t>
              </a:r>
            </a:p>
            <a:p>
              <a:pPr>
                <a:spcBef>
                  <a:spcPct val="50000"/>
                </a:spcBef>
              </a:pPr>
              <a:r>
                <a:rPr lang="hu-HU" altLang="hu-HU"/>
                <a:t>nem vásárol? (n)</a:t>
              </a:r>
              <a:endParaRPr lang="en-US" altLang="hu-HU"/>
            </a:p>
          </p:txBody>
        </p:sp>
      </p:gr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9DBA3C2-C92B-4CEB-868F-52A62295B3E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0" y="0"/>
            <a:ext cx="9143999"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Cím 1">
            <a:extLst>
              <a:ext uri="{FF2B5EF4-FFF2-40B4-BE49-F238E27FC236}">
                <a16:creationId xmlns:a16="http://schemas.microsoft.com/office/drawing/2014/main" id="{9041B44A-B9DF-9137-D286-BE917433373C}"/>
              </a:ext>
            </a:extLst>
          </p:cNvPr>
          <p:cNvSpPr>
            <a:spLocks noGrp="1"/>
          </p:cNvSpPr>
          <p:nvPr>
            <p:ph type="title"/>
          </p:nvPr>
        </p:nvSpPr>
        <p:spPr>
          <a:xfrm>
            <a:off x="571497" y="382385"/>
            <a:ext cx="8001003" cy="670351"/>
          </a:xfrm>
        </p:spPr>
        <p:txBody>
          <a:bodyPr anchor="b">
            <a:normAutofit fontScale="90000"/>
          </a:bodyPr>
          <a:lstStyle/>
          <a:p>
            <a:pPr algn="ctr"/>
            <a:r>
              <a:rPr lang="hu-HU" altLang="hu-HU" sz="4000" dirty="0"/>
              <a:t>Adatbányászat újszerű megoldásai</a:t>
            </a:r>
            <a:endParaRPr lang="hu-HU" sz="4000" dirty="0"/>
          </a:p>
        </p:txBody>
      </p:sp>
      <p:sp>
        <p:nvSpPr>
          <p:cNvPr id="3" name="Tartalom helye 2">
            <a:extLst>
              <a:ext uri="{FF2B5EF4-FFF2-40B4-BE49-F238E27FC236}">
                <a16:creationId xmlns:a16="http://schemas.microsoft.com/office/drawing/2014/main" id="{4422FFFA-57AB-7FF6-7BEF-E06059A896CA}"/>
              </a:ext>
            </a:extLst>
          </p:cNvPr>
          <p:cNvSpPr>
            <a:spLocks noGrp="1"/>
          </p:cNvSpPr>
          <p:nvPr>
            <p:ph idx="1"/>
          </p:nvPr>
        </p:nvSpPr>
        <p:spPr>
          <a:xfrm>
            <a:off x="571497" y="1785257"/>
            <a:ext cx="8001003" cy="3440539"/>
          </a:xfrm>
        </p:spPr>
        <p:txBody>
          <a:bodyPr>
            <a:normAutofit/>
          </a:bodyPr>
          <a:lstStyle/>
          <a:p>
            <a:pPr>
              <a:lnSpc>
                <a:spcPct val="100000"/>
              </a:lnSpc>
            </a:pPr>
            <a:r>
              <a:rPr lang="hu-HU" altLang="hu-HU" sz="2400" dirty="0"/>
              <a:t>összefüggések és szabályok felismerése</a:t>
            </a:r>
          </a:p>
          <a:p>
            <a:pPr>
              <a:lnSpc>
                <a:spcPct val="100000"/>
              </a:lnSpc>
            </a:pPr>
            <a:endParaRPr lang="hu-HU" altLang="hu-HU" sz="2400" dirty="0"/>
          </a:p>
          <a:p>
            <a:pPr>
              <a:lnSpc>
                <a:spcPct val="100000"/>
              </a:lnSpc>
            </a:pPr>
            <a:r>
              <a:rPr lang="hu-HU" altLang="hu-HU" sz="2400" dirty="0"/>
              <a:t>előrejelzések készítése</a:t>
            </a:r>
          </a:p>
          <a:p>
            <a:pPr>
              <a:lnSpc>
                <a:spcPct val="100000"/>
              </a:lnSpc>
            </a:pPr>
            <a:endParaRPr lang="hu-HU" altLang="hu-HU" sz="2400" dirty="0"/>
          </a:p>
          <a:p>
            <a:pPr>
              <a:lnSpc>
                <a:spcPct val="100000"/>
              </a:lnSpc>
            </a:pPr>
            <a:r>
              <a:rPr lang="hu-HU" altLang="hu-HU" sz="2400" dirty="0"/>
              <a:t>rendellenségek, kivételek kezelése</a:t>
            </a:r>
          </a:p>
          <a:p>
            <a:endParaRPr lang="hu-HU" sz="2100" dirty="0"/>
          </a:p>
        </p:txBody>
      </p:sp>
      <p:sp>
        <p:nvSpPr>
          <p:cNvPr id="10" name="Freeform: Shape 9">
            <a:extLst>
              <a:ext uri="{FF2B5EF4-FFF2-40B4-BE49-F238E27FC236}">
                <a16:creationId xmlns:a16="http://schemas.microsoft.com/office/drawing/2014/main" id="{0A5C11C9-65D2-491A-A266-6ADBD2CB44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006736"/>
            <a:ext cx="9143999" cy="851265"/>
          </a:xfrm>
          <a:custGeom>
            <a:avLst/>
            <a:gdLst>
              <a:gd name="connsiteX0" fmla="*/ 619389 w 12191998"/>
              <a:gd name="connsiteY0" fmla="*/ 0 h 851265"/>
              <a:gd name="connsiteX1" fmla="*/ 687652 w 12191998"/>
              <a:gd name="connsiteY1" fmla="*/ 3175 h 851265"/>
              <a:gd name="connsiteX2" fmla="*/ 747977 w 12191998"/>
              <a:gd name="connsiteY2" fmla="*/ 9525 h 851265"/>
              <a:gd name="connsiteX3" fmla="*/ 800364 w 12191998"/>
              <a:gd name="connsiteY3" fmla="*/ 20637 h 851265"/>
              <a:gd name="connsiteX4" fmla="*/ 846402 w 12191998"/>
              <a:gd name="connsiteY4" fmla="*/ 36512 h 851265"/>
              <a:gd name="connsiteX5" fmla="*/ 887677 w 12191998"/>
              <a:gd name="connsiteY5" fmla="*/ 52387 h 851265"/>
              <a:gd name="connsiteX6" fmla="*/ 924189 w 12191998"/>
              <a:gd name="connsiteY6" fmla="*/ 68262 h 851265"/>
              <a:gd name="connsiteX7" fmla="*/ 962289 w 12191998"/>
              <a:gd name="connsiteY7" fmla="*/ 87312 h 851265"/>
              <a:gd name="connsiteX8" fmla="*/ 1000389 w 12191998"/>
              <a:gd name="connsiteY8" fmla="*/ 106362 h 851265"/>
              <a:gd name="connsiteX9" fmla="*/ 1036902 w 12191998"/>
              <a:gd name="connsiteY9" fmla="*/ 125412 h 851265"/>
              <a:gd name="connsiteX10" fmla="*/ 1078177 w 12191998"/>
              <a:gd name="connsiteY10" fmla="*/ 141287 h 851265"/>
              <a:gd name="connsiteX11" fmla="*/ 1124214 w 12191998"/>
              <a:gd name="connsiteY11" fmla="*/ 155575 h 851265"/>
              <a:gd name="connsiteX12" fmla="*/ 1176602 w 12191998"/>
              <a:gd name="connsiteY12" fmla="*/ 166687 h 851265"/>
              <a:gd name="connsiteX13" fmla="*/ 1236927 w 12191998"/>
              <a:gd name="connsiteY13" fmla="*/ 174625 h 851265"/>
              <a:gd name="connsiteX14" fmla="*/ 1305189 w 12191998"/>
              <a:gd name="connsiteY14" fmla="*/ 176212 h 851265"/>
              <a:gd name="connsiteX15" fmla="*/ 1373452 w 12191998"/>
              <a:gd name="connsiteY15" fmla="*/ 174625 h 851265"/>
              <a:gd name="connsiteX16" fmla="*/ 1433777 w 12191998"/>
              <a:gd name="connsiteY16" fmla="*/ 166687 h 851265"/>
              <a:gd name="connsiteX17" fmla="*/ 1486164 w 12191998"/>
              <a:gd name="connsiteY17" fmla="*/ 155575 h 851265"/>
              <a:gd name="connsiteX18" fmla="*/ 1532202 w 12191998"/>
              <a:gd name="connsiteY18" fmla="*/ 141287 h 851265"/>
              <a:gd name="connsiteX19" fmla="*/ 1573477 w 12191998"/>
              <a:gd name="connsiteY19" fmla="*/ 125412 h 851265"/>
              <a:gd name="connsiteX20" fmla="*/ 1609989 w 12191998"/>
              <a:gd name="connsiteY20" fmla="*/ 106362 h 851265"/>
              <a:gd name="connsiteX21" fmla="*/ 1648089 w 12191998"/>
              <a:gd name="connsiteY21" fmla="*/ 87312 h 851265"/>
              <a:gd name="connsiteX22" fmla="*/ 1686189 w 12191998"/>
              <a:gd name="connsiteY22" fmla="*/ 68262 h 851265"/>
              <a:gd name="connsiteX23" fmla="*/ 1722702 w 12191998"/>
              <a:gd name="connsiteY23" fmla="*/ 52387 h 851265"/>
              <a:gd name="connsiteX24" fmla="*/ 1763977 w 12191998"/>
              <a:gd name="connsiteY24" fmla="*/ 36512 h 851265"/>
              <a:gd name="connsiteX25" fmla="*/ 1810014 w 12191998"/>
              <a:gd name="connsiteY25" fmla="*/ 20637 h 851265"/>
              <a:gd name="connsiteX26" fmla="*/ 1862402 w 12191998"/>
              <a:gd name="connsiteY26" fmla="*/ 9525 h 851265"/>
              <a:gd name="connsiteX27" fmla="*/ 1922727 w 12191998"/>
              <a:gd name="connsiteY27" fmla="*/ 3175 h 851265"/>
              <a:gd name="connsiteX28" fmla="*/ 1990989 w 12191998"/>
              <a:gd name="connsiteY28" fmla="*/ 0 h 851265"/>
              <a:gd name="connsiteX29" fmla="*/ 2059252 w 12191998"/>
              <a:gd name="connsiteY29" fmla="*/ 3175 h 851265"/>
              <a:gd name="connsiteX30" fmla="*/ 2119577 w 12191998"/>
              <a:gd name="connsiteY30" fmla="*/ 9525 h 851265"/>
              <a:gd name="connsiteX31" fmla="*/ 2171964 w 12191998"/>
              <a:gd name="connsiteY31" fmla="*/ 20637 h 851265"/>
              <a:gd name="connsiteX32" fmla="*/ 2218002 w 12191998"/>
              <a:gd name="connsiteY32" fmla="*/ 36512 h 851265"/>
              <a:gd name="connsiteX33" fmla="*/ 2259277 w 12191998"/>
              <a:gd name="connsiteY33" fmla="*/ 52387 h 851265"/>
              <a:gd name="connsiteX34" fmla="*/ 2295789 w 12191998"/>
              <a:gd name="connsiteY34" fmla="*/ 68262 h 851265"/>
              <a:gd name="connsiteX35" fmla="*/ 2333889 w 12191998"/>
              <a:gd name="connsiteY35" fmla="*/ 87312 h 851265"/>
              <a:gd name="connsiteX36" fmla="*/ 2371989 w 12191998"/>
              <a:gd name="connsiteY36" fmla="*/ 106362 h 851265"/>
              <a:gd name="connsiteX37" fmla="*/ 2408502 w 12191998"/>
              <a:gd name="connsiteY37" fmla="*/ 125412 h 851265"/>
              <a:gd name="connsiteX38" fmla="*/ 2449777 w 12191998"/>
              <a:gd name="connsiteY38" fmla="*/ 141287 h 851265"/>
              <a:gd name="connsiteX39" fmla="*/ 2495814 w 12191998"/>
              <a:gd name="connsiteY39" fmla="*/ 155575 h 851265"/>
              <a:gd name="connsiteX40" fmla="*/ 2548202 w 12191998"/>
              <a:gd name="connsiteY40" fmla="*/ 166687 h 851265"/>
              <a:gd name="connsiteX41" fmla="*/ 2608527 w 12191998"/>
              <a:gd name="connsiteY41" fmla="*/ 174625 h 851265"/>
              <a:gd name="connsiteX42" fmla="*/ 2676789 w 12191998"/>
              <a:gd name="connsiteY42" fmla="*/ 176212 h 851265"/>
              <a:gd name="connsiteX43" fmla="*/ 2745052 w 12191998"/>
              <a:gd name="connsiteY43" fmla="*/ 174625 h 851265"/>
              <a:gd name="connsiteX44" fmla="*/ 2805377 w 12191998"/>
              <a:gd name="connsiteY44" fmla="*/ 166687 h 851265"/>
              <a:gd name="connsiteX45" fmla="*/ 2857764 w 12191998"/>
              <a:gd name="connsiteY45" fmla="*/ 155575 h 851265"/>
              <a:gd name="connsiteX46" fmla="*/ 2903802 w 12191998"/>
              <a:gd name="connsiteY46" fmla="*/ 141287 h 851265"/>
              <a:gd name="connsiteX47" fmla="*/ 2945077 w 12191998"/>
              <a:gd name="connsiteY47" fmla="*/ 125412 h 851265"/>
              <a:gd name="connsiteX48" fmla="*/ 2981589 w 12191998"/>
              <a:gd name="connsiteY48" fmla="*/ 106362 h 851265"/>
              <a:gd name="connsiteX49" fmla="*/ 3019689 w 12191998"/>
              <a:gd name="connsiteY49" fmla="*/ 87312 h 851265"/>
              <a:gd name="connsiteX50" fmla="*/ 3057789 w 12191998"/>
              <a:gd name="connsiteY50" fmla="*/ 68262 h 851265"/>
              <a:gd name="connsiteX51" fmla="*/ 3094302 w 12191998"/>
              <a:gd name="connsiteY51" fmla="*/ 52387 h 851265"/>
              <a:gd name="connsiteX52" fmla="*/ 3135577 w 12191998"/>
              <a:gd name="connsiteY52" fmla="*/ 36512 h 851265"/>
              <a:gd name="connsiteX53" fmla="*/ 3181614 w 12191998"/>
              <a:gd name="connsiteY53" fmla="*/ 20637 h 851265"/>
              <a:gd name="connsiteX54" fmla="*/ 3234002 w 12191998"/>
              <a:gd name="connsiteY54" fmla="*/ 9525 h 851265"/>
              <a:gd name="connsiteX55" fmla="*/ 3294327 w 12191998"/>
              <a:gd name="connsiteY55" fmla="*/ 3175 h 851265"/>
              <a:gd name="connsiteX56" fmla="*/ 3361002 w 12191998"/>
              <a:gd name="connsiteY56" fmla="*/ 0 h 851265"/>
              <a:gd name="connsiteX57" fmla="*/ 3430852 w 12191998"/>
              <a:gd name="connsiteY57" fmla="*/ 3175 h 851265"/>
              <a:gd name="connsiteX58" fmla="*/ 3491177 w 12191998"/>
              <a:gd name="connsiteY58" fmla="*/ 9525 h 851265"/>
              <a:gd name="connsiteX59" fmla="*/ 3543564 w 12191998"/>
              <a:gd name="connsiteY59" fmla="*/ 20637 h 851265"/>
              <a:gd name="connsiteX60" fmla="*/ 3589602 w 12191998"/>
              <a:gd name="connsiteY60" fmla="*/ 36512 h 851265"/>
              <a:gd name="connsiteX61" fmla="*/ 3630877 w 12191998"/>
              <a:gd name="connsiteY61" fmla="*/ 52387 h 851265"/>
              <a:gd name="connsiteX62" fmla="*/ 3667389 w 12191998"/>
              <a:gd name="connsiteY62" fmla="*/ 68262 h 851265"/>
              <a:gd name="connsiteX63" fmla="*/ 3705489 w 12191998"/>
              <a:gd name="connsiteY63" fmla="*/ 87312 h 851265"/>
              <a:gd name="connsiteX64" fmla="*/ 3743589 w 12191998"/>
              <a:gd name="connsiteY64" fmla="*/ 106362 h 851265"/>
              <a:gd name="connsiteX65" fmla="*/ 3780102 w 12191998"/>
              <a:gd name="connsiteY65" fmla="*/ 125412 h 851265"/>
              <a:gd name="connsiteX66" fmla="*/ 3821377 w 12191998"/>
              <a:gd name="connsiteY66" fmla="*/ 141287 h 851265"/>
              <a:gd name="connsiteX67" fmla="*/ 3867414 w 12191998"/>
              <a:gd name="connsiteY67" fmla="*/ 155575 h 851265"/>
              <a:gd name="connsiteX68" fmla="*/ 3919802 w 12191998"/>
              <a:gd name="connsiteY68" fmla="*/ 166687 h 851265"/>
              <a:gd name="connsiteX69" fmla="*/ 3980127 w 12191998"/>
              <a:gd name="connsiteY69" fmla="*/ 174625 h 851265"/>
              <a:gd name="connsiteX70" fmla="*/ 4048389 w 12191998"/>
              <a:gd name="connsiteY70" fmla="*/ 176212 h 851265"/>
              <a:gd name="connsiteX71" fmla="*/ 4116652 w 12191998"/>
              <a:gd name="connsiteY71" fmla="*/ 174625 h 851265"/>
              <a:gd name="connsiteX72" fmla="*/ 4176977 w 12191998"/>
              <a:gd name="connsiteY72" fmla="*/ 166687 h 851265"/>
              <a:gd name="connsiteX73" fmla="*/ 4229364 w 12191998"/>
              <a:gd name="connsiteY73" fmla="*/ 155575 h 851265"/>
              <a:gd name="connsiteX74" fmla="*/ 4275402 w 12191998"/>
              <a:gd name="connsiteY74" fmla="*/ 141287 h 851265"/>
              <a:gd name="connsiteX75" fmla="*/ 4316677 w 12191998"/>
              <a:gd name="connsiteY75" fmla="*/ 125412 h 851265"/>
              <a:gd name="connsiteX76" fmla="*/ 4353189 w 12191998"/>
              <a:gd name="connsiteY76" fmla="*/ 106362 h 851265"/>
              <a:gd name="connsiteX77" fmla="*/ 4429389 w 12191998"/>
              <a:gd name="connsiteY77" fmla="*/ 68262 h 851265"/>
              <a:gd name="connsiteX78" fmla="*/ 4465902 w 12191998"/>
              <a:gd name="connsiteY78" fmla="*/ 52387 h 851265"/>
              <a:gd name="connsiteX79" fmla="*/ 4507177 w 12191998"/>
              <a:gd name="connsiteY79" fmla="*/ 36512 h 851265"/>
              <a:gd name="connsiteX80" fmla="*/ 4553216 w 12191998"/>
              <a:gd name="connsiteY80" fmla="*/ 20637 h 851265"/>
              <a:gd name="connsiteX81" fmla="*/ 4605602 w 12191998"/>
              <a:gd name="connsiteY81" fmla="*/ 9525 h 851265"/>
              <a:gd name="connsiteX82" fmla="*/ 4665928 w 12191998"/>
              <a:gd name="connsiteY82" fmla="*/ 3175 h 851265"/>
              <a:gd name="connsiteX83" fmla="*/ 4734189 w 12191998"/>
              <a:gd name="connsiteY83" fmla="*/ 0 h 851265"/>
              <a:gd name="connsiteX84" fmla="*/ 4802453 w 12191998"/>
              <a:gd name="connsiteY84" fmla="*/ 3175 h 851265"/>
              <a:gd name="connsiteX85" fmla="*/ 4862777 w 12191998"/>
              <a:gd name="connsiteY85" fmla="*/ 9525 h 851265"/>
              <a:gd name="connsiteX86" fmla="*/ 4915165 w 12191998"/>
              <a:gd name="connsiteY86" fmla="*/ 20637 h 851265"/>
              <a:gd name="connsiteX87" fmla="*/ 4961202 w 12191998"/>
              <a:gd name="connsiteY87" fmla="*/ 36512 h 851265"/>
              <a:gd name="connsiteX88" fmla="*/ 5002478 w 12191998"/>
              <a:gd name="connsiteY88" fmla="*/ 52387 h 851265"/>
              <a:gd name="connsiteX89" fmla="*/ 5038989 w 12191998"/>
              <a:gd name="connsiteY89" fmla="*/ 68262 h 851265"/>
              <a:gd name="connsiteX90" fmla="*/ 5077091 w 12191998"/>
              <a:gd name="connsiteY90" fmla="*/ 87312 h 851265"/>
              <a:gd name="connsiteX91" fmla="*/ 5115189 w 12191998"/>
              <a:gd name="connsiteY91" fmla="*/ 106362 h 851265"/>
              <a:gd name="connsiteX92" fmla="*/ 5151702 w 12191998"/>
              <a:gd name="connsiteY92" fmla="*/ 125412 h 851265"/>
              <a:gd name="connsiteX93" fmla="*/ 5192978 w 12191998"/>
              <a:gd name="connsiteY93" fmla="*/ 141287 h 851265"/>
              <a:gd name="connsiteX94" fmla="*/ 5239014 w 12191998"/>
              <a:gd name="connsiteY94" fmla="*/ 155575 h 851265"/>
              <a:gd name="connsiteX95" fmla="*/ 5291401 w 12191998"/>
              <a:gd name="connsiteY95" fmla="*/ 166687 h 851265"/>
              <a:gd name="connsiteX96" fmla="*/ 5351727 w 12191998"/>
              <a:gd name="connsiteY96" fmla="*/ 174625 h 851265"/>
              <a:gd name="connsiteX97" fmla="*/ 5410199 w 12191998"/>
              <a:gd name="connsiteY97" fmla="*/ 175985 h 851265"/>
              <a:gd name="connsiteX98" fmla="*/ 5468671 w 12191998"/>
              <a:gd name="connsiteY98" fmla="*/ 174625 h 851265"/>
              <a:gd name="connsiteX99" fmla="*/ 5528996 w 12191998"/>
              <a:gd name="connsiteY99" fmla="*/ 166687 h 851265"/>
              <a:gd name="connsiteX100" fmla="*/ 5581383 w 12191998"/>
              <a:gd name="connsiteY100" fmla="*/ 155575 h 851265"/>
              <a:gd name="connsiteX101" fmla="*/ 5627421 w 12191998"/>
              <a:gd name="connsiteY101" fmla="*/ 141287 h 851265"/>
              <a:gd name="connsiteX102" fmla="*/ 5668696 w 12191998"/>
              <a:gd name="connsiteY102" fmla="*/ 125412 h 851265"/>
              <a:gd name="connsiteX103" fmla="*/ 5705210 w 12191998"/>
              <a:gd name="connsiteY103" fmla="*/ 106362 h 851265"/>
              <a:gd name="connsiteX104" fmla="*/ 5743308 w 12191998"/>
              <a:gd name="connsiteY104" fmla="*/ 87312 h 851265"/>
              <a:gd name="connsiteX105" fmla="*/ 5781408 w 12191998"/>
              <a:gd name="connsiteY105" fmla="*/ 68262 h 851265"/>
              <a:gd name="connsiteX106" fmla="*/ 5817921 w 12191998"/>
              <a:gd name="connsiteY106" fmla="*/ 52387 h 851265"/>
              <a:gd name="connsiteX107" fmla="*/ 5859196 w 12191998"/>
              <a:gd name="connsiteY107" fmla="*/ 36512 h 851265"/>
              <a:gd name="connsiteX108" fmla="*/ 5905234 w 12191998"/>
              <a:gd name="connsiteY108" fmla="*/ 20637 h 851265"/>
              <a:gd name="connsiteX109" fmla="*/ 5957621 w 12191998"/>
              <a:gd name="connsiteY109" fmla="*/ 9525 h 851265"/>
              <a:gd name="connsiteX110" fmla="*/ 6017948 w 12191998"/>
              <a:gd name="connsiteY110" fmla="*/ 3175 h 851265"/>
              <a:gd name="connsiteX111" fmla="*/ 6086210 w 12191998"/>
              <a:gd name="connsiteY111" fmla="*/ 0 h 851265"/>
              <a:gd name="connsiteX112" fmla="*/ 6095999 w 12191998"/>
              <a:gd name="connsiteY112" fmla="*/ 455 h 851265"/>
              <a:gd name="connsiteX113" fmla="*/ 6105789 w 12191998"/>
              <a:gd name="connsiteY113" fmla="*/ 0 h 851265"/>
              <a:gd name="connsiteX114" fmla="*/ 6174052 w 12191998"/>
              <a:gd name="connsiteY114" fmla="*/ 3175 h 851265"/>
              <a:gd name="connsiteX115" fmla="*/ 6234377 w 12191998"/>
              <a:gd name="connsiteY115" fmla="*/ 9525 h 851265"/>
              <a:gd name="connsiteX116" fmla="*/ 6286764 w 12191998"/>
              <a:gd name="connsiteY116" fmla="*/ 20637 h 851265"/>
              <a:gd name="connsiteX117" fmla="*/ 6332802 w 12191998"/>
              <a:gd name="connsiteY117" fmla="*/ 36512 h 851265"/>
              <a:gd name="connsiteX118" fmla="*/ 6374077 w 12191998"/>
              <a:gd name="connsiteY118" fmla="*/ 52387 h 851265"/>
              <a:gd name="connsiteX119" fmla="*/ 6410589 w 12191998"/>
              <a:gd name="connsiteY119" fmla="*/ 68262 h 851265"/>
              <a:gd name="connsiteX120" fmla="*/ 6448689 w 12191998"/>
              <a:gd name="connsiteY120" fmla="*/ 87312 h 851265"/>
              <a:gd name="connsiteX121" fmla="*/ 6486789 w 12191998"/>
              <a:gd name="connsiteY121" fmla="*/ 106362 h 851265"/>
              <a:gd name="connsiteX122" fmla="*/ 6523302 w 12191998"/>
              <a:gd name="connsiteY122" fmla="*/ 125412 h 851265"/>
              <a:gd name="connsiteX123" fmla="*/ 6564577 w 12191998"/>
              <a:gd name="connsiteY123" fmla="*/ 141287 h 851265"/>
              <a:gd name="connsiteX124" fmla="*/ 6610614 w 12191998"/>
              <a:gd name="connsiteY124" fmla="*/ 155575 h 851265"/>
              <a:gd name="connsiteX125" fmla="*/ 6663002 w 12191998"/>
              <a:gd name="connsiteY125" fmla="*/ 166687 h 851265"/>
              <a:gd name="connsiteX126" fmla="*/ 6723327 w 12191998"/>
              <a:gd name="connsiteY126" fmla="*/ 174625 h 851265"/>
              <a:gd name="connsiteX127" fmla="*/ 6781799 w 12191998"/>
              <a:gd name="connsiteY127" fmla="*/ 175985 h 851265"/>
              <a:gd name="connsiteX128" fmla="*/ 6840271 w 12191998"/>
              <a:gd name="connsiteY128" fmla="*/ 174625 h 851265"/>
              <a:gd name="connsiteX129" fmla="*/ 6900596 w 12191998"/>
              <a:gd name="connsiteY129" fmla="*/ 166687 h 851265"/>
              <a:gd name="connsiteX130" fmla="*/ 6952983 w 12191998"/>
              <a:gd name="connsiteY130" fmla="*/ 155575 h 851265"/>
              <a:gd name="connsiteX131" fmla="*/ 6999021 w 12191998"/>
              <a:gd name="connsiteY131" fmla="*/ 141287 h 851265"/>
              <a:gd name="connsiteX132" fmla="*/ 7040296 w 12191998"/>
              <a:gd name="connsiteY132" fmla="*/ 125412 h 851265"/>
              <a:gd name="connsiteX133" fmla="*/ 7076808 w 12191998"/>
              <a:gd name="connsiteY133" fmla="*/ 106362 h 851265"/>
              <a:gd name="connsiteX134" fmla="*/ 7114908 w 12191998"/>
              <a:gd name="connsiteY134" fmla="*/ 87312 h 851265"/>
              <a:gd name="connsiteX135" fmla="*/ 7153008 w 12191998"/>
              <a:gd name="connsiteY135" fmla="*/ 68262 h 851265"/>
              <a:gd name="connsiteX136" fmla="*/ 7189521 w 12191998"/>
              <a:gd name="connsiteY136" fmla="*/ 52387 h 851265"/>
              <a:gd name="connsiteX137" fmla="*/ 7230796 w 12191998"/>
              <a:gd name="connsiteY137" fmla="*/ 36512 h 851265"/>
              <a:gd name="connsiteX138" fmla="*/ 7276833 w 12191998"/>
              <a:gd name="connsiteY138" fmla="*/ 20637 h 851265"/>
              <a:gd name="connsiteX139" fmla="*/ 7329221 w 12191998"/>
              <a:gd name="connsiteY139" fmla="*/ 9525 h 851265"/>
              <a:gd name="connsiteX140" fmla="*/ 7389546 w 12191998"/>
              <a:gd name="connsiteY140" fmla="*/ 3175 h 851265"/>
              <a:gd name="connsiteX141" fmla="*/ 7457808 w 12191998"/>
              <a:gd name="connsiteY141" fmla="*/ 0 h 851265"/>
              <a:gd name="connsiteX142" fmla="*/ 7526071 w 12191998"/>
              <a:gd name="connsiteY142" fmla="*/ 3175 h 851265"/>
              <a:gd name="connsiteX143" fmla="*/ 7586396 w 12191998"/>
              <a:gd name="connsiteY143" fmla="*/ 9525 h 851265"/>
              <a:gd name="connsiteX144" fmla="*/ 7638783 w 12191998"/>
              <a:gd name="connsiteY144" fmla="*/ 20637 h 851265"/>
              <a:gd name="connsiteX145" fmla="*/ 7684821 w 12191998"/>
              <a:gd name="connsiteY145" fmla="*/ 36512 h 851265"/>
              <a:gd name="connsiteX146" fmla="*/ 7726096 w 12191998"/>
              <a:gd name="connsiteY146" fmla="*/ 52387 h 851265"/>
              <a:gd name="connsiteX147" fmla="*/ 7762608 w 12191998"/>
              <a:gd name="connsiteY147" fmla="*/ 68262 h 851265"/>
              <a:gd name="connsiteX148" fmla="*/ 7800708 w 12191998"/>
              <a:gd name="connsiteY148" fmla="*/ 87312 h 851265"/>
              <a:gd name="connsiteX149" fmla="*/ 7838808 w 12191998"/>
              <a:gd name="connsiteY149" fmla="*/ 106362 h 851265"/>
              <a:gd name="connsiteX150" fmla="*/ 7875321 w 12191998"/>
              <a:gd name="connsiteY150" fmla="*/ 125412 h 851265"/>
              <a:gd name="connsiteX151" fmla="*/ 7916596 w 12191998"/>
              <a:gd name="connsiteY151" fmla="*/ 141287 h 851265"/>
              <a:gd name="connsiteX152" fmla="*/ 7962633 w 12191998"/>
              <a:gd name="connsiteY152" fmla="*/ 155575 h 851265"/>
              <a:gd name="connsiteX153" fmla="*/ 8015021 w 12191998"/>
              <a:gd name="connsiteY153" fmla="*/ 166687 h 851265"/>
              <a:gd name="connsiteX154" fmla="*/ 8075346 w 12191998"/>
              <a:gd name="connsiteY154" fmla="*/ 174625 h 851265"/>
              <a:gd name="connsiteX155" fmla="*/ 8143608 w 12191998"/>
              <a:gd name="connsiteY155" fmla="*/ 176212 h 851265"/>
              <a:gd name="connsiteX156" fmla="*/ 8211871 w 12191998"/>
              <a:gd name="connsiteY156" fmla="*/ 174625 h 851265"/>
              <a:gd name="connsiteX157" fmla="*/ 8272196 w 12191998"/>
              <a:gd name="connsiteY157" fmla="*/ 166687 h 851265"/>
              <a:gd name="connsiteX158" fmla="*/ 8324583 w 12191998"/>
              <a:gd name="connsiteY158" fmla="*/ 155575 h 851265"/>
              <a:gd name="connsiteX159" fmla="*/ 8370621 w 12191998"/>
              <a:gd name="connsiteY159" fmla="*/ 141287 h 851265"/>
              <a:gd name="connsiteX160" fmla="*/ 8411896 w 12191998"/>
              <a:gd name="connsiteY160" fmla="*/ 125412 h 851265"/>
              <a:gd name="connsiteX161" fmla="*/ 8448408 w 12191998"/>
              <a:gd name="connsiteY161" fmla="*/ 106362 h 851265"/>
              <a:gd name="connsiteX162" fmla="*/ 8486508 w 12191998"/>
              <a:gd name="connsiteY162" fmla="*/ 87312 h 851265"/>
              <a:gd name="connsiteX163" fmla="*/ 8524608 w 12191998"/>
              <a:gd name="connsiteY163" fmla="*/ 68262 h 851265"/>
              <a:gd name="connsiteX164" fmla="*/ 8561120 w 12191998"/>
              <a:gd name="connsiteY164" fmla="*/ 52387 h 851265"/>
              <a:gd name="connsiteX165" fmla="*/ 8602396 w 12191998"/>
              <a:gd name="connsiteY165" fmla="*/ 36512 h 851265"/>
              <a:gd name="connsiteX166" fmla="*/ 8648432 w 12191998"/>
              <a:gd name="connsiteY166" fmla="*/ 20637 h 851265"/>
              <a:gd name="connsiteX167" fmla="*/ 8700820 w 12191998"/>
              <a:gd name="connsiteY167" fmla="*/ 9525 h 851265"/>
              <a:gd name="connsiteX168" fmla="*/ 8761146 w 12191998"/>
              <a:gd name="connsiteY168" fmla="*/ 3175 h 851265"/>
              <a:gd name="connsiteX169" fmla="*/ 8827820 w 12191998"/>
              <a:gd name="connsiteY169" fmla="*/ 0 h 851265"/>
              <a:gd name="connsiteX170" fmla="*/ 8897670 w 12191998"/>
              <a:gd name="connsiteY170" fmla="*/ 3175 h 851265"/>
              <a:gd name="connsiteX171" fmla="*/ 8957996 w 12191998"/>
              <a:gd name="connsiteY171" fmla="*/ 9525 h 851265"/>
              <a:gd name="connsiteX172" fmla="*/ 9010382 w 12191998"/>
              <a:gd name="connsiteY172" fmla="*/ 20637 h 851265"/>
              <a:gd name="connsiteX173" fmla="*/ 9056420 w 12191998"/>
              <a:gd name="connsiteY173" fmla="*/ 36512 h 851265"/>
              <a:gd name="connsiteX174" fmla="*/ 9097696 w 12191998"/>
              <a:gd name="connsiteY174" fmla="*/ 52387 h 851265"/>
              <a:gd name="connsiteX175" fmla="*/ 9134208 w 12191998"/>
              <a:gd name="connsiteY175" fmla="*/ 68262 h 851265"/>
              <a:gd name="connsiteX176" fmla="*/ 9172308 w 12191998"/>
              <a:gd name="connsiteY176" fmla="*/ 87312 h 851265"/>
              <a:gd name="connsiteX177" fmla="*/ 9210408 w 12191998"/>
              <a:gd name="connsiteY177" fmla="*/ 106362 h 851265"/>
              <a:gd name="connsiteX178" fmla="*/ 9246920 w 12191998"/>
              <a:gd name="connsiteY178" fmla="*/ 125412 h 851265"/>
              <a:gd name="connsiteX179" fmla="*/ 9288196 w 12191998"/>
              <a:gd name="connsiteY179" fmla="*/ 141287 h 851265"/>
              <a:gd name="connsiteX180" fmla="*/ 9334232 w 12191998"/>
              <a:gd name="connsiteY180" fmla="*/ 155575 h 851265"/>
              <a:gd name="connsiteX181" fmla="*/ 9386620 w 12191998"/>
              <a:gd name="connsiteY181" fmla="*/ 166687 h 851265"/>
              <a:gd name="connsiteX182" fmla="*/ 9446946 w 12191998"/>
              <a:gd name="connsiteY182" fmla="*/ 174625 h 851265"/>
              <a:gd name="connsiteX183" fmla="*/ 9515208 w 12191998"/>
              <a:gd name="connsiteY183" fmla="*/ 176212 h 851265"/>
              <a:gd name="connsiteX184" fmla="*/ 9583470 w 12191998"/>
              <a:gd name="connsiteY184" fmla="*/ 174625 h 851265"/>
              <a:gd name="connsiteX185" fmla="*/ 9643796 w 12191998"/>
              <a:gd name="connsiteY185" fmla="*/ 166687 h 851265"/>
              <a:gd name="connsiteX186" fmla="*/ 9696182 w 12191998"/>
              <a:gd name="connsiteY186" fmla="*/ 155575 h 851265"/>
              <a:gd name="connsiteX187" fmla="*/ 9742220 w 12191998"/>
              <a:gd name="connsiteY187" fmla="*/ 141287 h 851265"/>
              <a:gd name="connsiteX188" fmla="*/ 9783496 w 12191998"/>
              <a:gd name="connsiteY188" fmla="*/ 125412 h 851265"/>
              <a:gd name="connsiteX189" fmla="*/ 9820008 w 12191998"/>
              <a:gd name="connsiteY189" fmla="*/ 106362 h 851265"/>
              <a:gd name="connsiteX190" fmla="*/ 9896208 w 12191998"/>
              <a:gd name="connsiteY190" fmla="*/ 68262 h 851265"/>
              <a:gd name="connsiteX191" fmla="*/ 9932720 w 12191998"/>
              <a:gd name="connsiteY191" fmla="*/ 52387 h 851265"/>
              <a:gd name="connsiteX192" fmla="*/ 9973996 w 12191998"/>
              <a:gd name="connsiteY192" fmla="*/ 36512 h 851265"/>
              <a:gd name="connsiteX193" fmla="*/ 10020032 w 12191998"/>
              <a:gd name="connsiteY193" fmla="*/ 20637 h 851265"/>
              <a:gd name="connsiteX194" fmla="*/ 10072420 w 12191998"/>
              <a:gd name="connsiteY194" fmla="*/ 9525 h 851265"/>
              <a:gd name="connsiteX195" fmla="*/ 10132746 w 12191998"/>
              <a:gd name="connsiteY195" fmla="*/ 3175 h 851265"/>
              <a:gd name="connsiteX196" fmla="*/ 10201008 w 12191998"/>
              <a:gd name="connsiteY196" fmla="*/ 0 h 851265"/>
              <a:gd name="connsiteX197" fmla="*/ 10269270 w 12191998"/>
              <a:gd name="connsiteY197" fmla="*/ 3175 h 851265"/>
              <a:gd name="connsiteX198" fmla="*/ 10329596 w 12191998"/>
              <a:gd name="connsiteY198" fmla="*/ 9525 h 851265"/>
              <a:gd name="connsiteX199" fmla="*/ 10381982 w 12191998"/>
              <a:gd name="connsiteY199" fmla="*/ 20637 h 851265"/>
              <a:gd name="connsiteX200" fmla="*/ 10428020 w 12191998"/>
              <a:gd name="connsiteY200" fmla="*/ 36512 h 851265"/>
              <a:gd name="connsiteX201" fmla="*/ 10469296 w 12191998"/>
              <a:gd name="connsiteY201" fmla="*/ 52387 h 851265"/>
              <a:gd name="connsiteX202" fmla="*/ 10505808 w 12191998"/>
              <a:gd name="connsiteY202" fmla="*/ 68262 h 851265"/>
              <a:gd name="connsiteX203" fmla="*/ 10543908 w 12191998"/>
              <a:gd name="connsiteY203" fmla="*/ 87312 h 851265"/>
              <a:gd name="connsiteX204" fmla="*/ 10582008 w 12191998"/>
              <a:gd name="connsiteY204" fmla="*/ 106362 h 851265"/>
              <a:gd name="connsiteX205" fmla="*/ 10618520 w 12191998"/>
              <a:gd name="connsiteY205" fmla="*/ 125412 h 851265"/>
              <a:gd name="connsiteX206" fmla="*/ 10659796 w 12191998"/>
              <a:gd name="connsiteY206" fmla="*/ 141287 h 851265"/>
              <a:gd name="connsiteX207" fmla="*/ 10705832 w 12191998"/>
              <a:gd name="connsiteY207" fmla="*/ 155575 h 851265"/>
              <a:gd name="connsiteX208" fmla="*/ 10758220 w 12191998"/>
              <a:gd name="connsiteY208" fmla="*/ 166687 h 851265"/>
              <a:gd name="connsiteX209" fmla="*/ 10818546 w 12191998"/>
              <a:gd name="connsiteY209" fmla="*/ 174625 h 851265"/>
              <a:gd name="connsiteX210" fmla="*/ 10886808 w 12191998"/>
              <a:gd name="connsiteY210" fmla="*/ 176212 h 851265"/>
              <a:gd name="connsiteX211" fmla="*/ 10955070 w 12191998"/>
              <a:gd name="connsiteY211" fmla="*/ 174625 h 851265"/>
              <a:gd name="connsiteX212" fmla="*/ 11015396 w 12191998"/>
              <a:gd name="connsiteY212" fmla="*/ 166687 h 851265"/>
              <a:gd name="connsiteX213" fmla="*/ 11067782 w 12191998"/>
              <a:gd name="connsiteY213" fmla="*/ 155575 h 851265"/>
              <a:gd name="connsiteX214" fmla="*/ 11113820 w 12191998"/>
              <a:gd name="connsiteY214" fmla="*/ 141287 h 851265"/>
              <a:gd name="connsiteX215" fmla="*/ 11155096 w 12191998"/>
              <a:gd name="connsiteY215" fmla="*/ 125412 h 851265"/>
              <a:gd name="connsiteX216" fmla="*/ 11191608 w 12191998"/>
              <a:gd name="connsiteY216" fmla="*/ 106362 h 851265"/>
              <a:gd name="connsiteX217" fmla="*/ 11229708 w 12191998"/>
              <a:gd name="connsiteY217" fmla="*/ 87312 h 851265"/>
              <a:gd name="connsiteX218" fmla="*/ 11267808 w 12191998"/>
              <a:gd name="connsiteY218" fmla="*/ 68262 h 851265"/>
              <a:gd name="connsiteX219" fmla="*/ 11304320 w 12191998"/>
              <a:gd name="connsiteY219" fmla="*/ 52387 h 851265"/>
              <a:gd name="connsiteX220" fmla="*/ 11345596 w 12191998"/>
              <a:gd name="connsiteY220" fmla="*/ 36512 h 851265"/>
              <a:gd name="connsiteX221" fmla="*/ 11391632 w 12191998"/>
              <a:gd name="connsiteY221" fmla="*/ 20637 h 851265"/>
              <a:gd name="connsiteX222" fmla="*/ 11444020 w 12191998"/>
              <a:gd name="connsiteY222" fmla="*/ 9525 h 851265"/>
              <a:gd name="connsiteX223" fmla="*/ 11504346 w 12191998"/>
              <a:gd name="connsiteY223" fmla="*/ 3175 h 851265"/>
              <a:gd name="connsiteX224" fmla="*/ 11572608 w 12191998"/>
              <a:gd name="connsiteY224" fmla="*/ 0 h 851265"/>
              <a:gd name="connsiteX225" fmla="*/ 11640870 w 12191998"/>
              <a:gd name="connsiteY225" fmla="*/ 3175 h 851265"/>
              <a:gd name="connsiteX226" fmla="*/ 11701196 w 12191998"/>
              <a:gd name="connsiteY226" fmla="*/ 9525 h 851265"/>
              <a:gd name="connsiteX227" fmla="*/ 11753582 w 12191998"/>
              <a:gd name="connsiteY227" fmla="*/ 20637 h 851265"/>
              <a:gd name="connsiteX228" fmla="*/ 11799620 w 12191998"/>
              <a:gd name="connsiteY228" fmla="*/ 36512 h 851265"/>
              <a:gd name="connsiteX229" fmla="*/ 11840896 w 12191998"/>
              <a:gd name="connsiteY229" fmla="*/ 52387 h 851265"/>
              <a:gd name="connsiteX230" fmla="*/ 11877408 w 12191998"/>
              <a:gd name="connsiteY230" fmla="*/ 68262 h 851265"/>
              <a:gd name="connsiteX231" fmla="*/ 11915508 w 12191998"/>
              <a:gd name="connsiteY231" fmla="*/ 87312 h 851265"/>
              <a:gd name="connsiteX232" fmla="*/ 11953608 w 12191998"/>
              <a:gd name="connsiteY232" fmla="*/ 106362 h 851265"/>
              <a:gd name="connsiteX233" fmla="*/ 11990120 w 12191998"/>
              <a:gd name="connsiteY233" fmla="*/ 125412 h 851265"/>
              <a:gd name="connsiteX234" fmla="*/ 12031396 w 12191998"/>
              <a:gd name="connsiteY234" fmla="*/ 141287 h 851265"/>
              <a:gd name="connsiteX235" fmla="*/ 12077432 w 12191998"/>
              <a:gd name="connsiteY235" fmla="*/ 155575 h 851265"/>
              <a:gd name="connsiteX236" fmla="*/ 12129820 w 12191998"/>
              <a:gd name="connsiteY236" fmla="*/ 166688 h 851265"/>
              <a:gd name="connsiteX237" fmla="*/ 12190146 w 12191998"/>
              <a:gd name="connsiteY237" fmla="*/ 174625 h 851265"/>
              <a:gd name="connsiteX238" fmla="*/ 12191998 w 12191998"/>
              <a:gd name="connsiteY238" fmla="*/ 174668 h 851265"/>
              <a:gd name="connsiteX239" fmla="*/ 12191998 w 12191998"/>
              <a:gd name="connsiteY239" fmla="*/ 851265 h 851265"/>
              <a:gd name="connsiteX240" fmla="*/ 0 w 12191998"/>
              <a:gd name="connsiteY240" fmla="*/ 851265 h 851265"/>
              <a:gd name="connsiteX241" fmla="*/ 0 w 12191998"/>
              <a:gd name="connsiteY241" fmla="*/ 174668 h 851265"/>
              <a:gd name="connsiteX242" fmla="*/ 1852 w 12191998"/>
              <a:gd name="connsiteY242" fmla="*/ 174625 h 851265"/>
              <a:gd name="connsiteX243" fmla="*/ 62177 w 12191998"/>
              <a:gd name="connsiteY243" fmla="*/ 166687 h 851265"/>
              <a:gd name="connsiteX244" fmla="*/ 114564 w 12191998"/>
              <a:gd name="connsiteY244" fmla="*/ 155575 h 851265"/>
              <a:gd name="connsiteX245" fmla="*/ 160602 w 12191998"/>
              <a:gd name="connsiteY245" fmla="*/ 141287 h 851265"/>
              <a:gd name="connsiteX246" fmla="*/ 201877 w 12191998"/>
              <a:gd name="connsiteY246" fmla="*/ 125412 h 851265"/>
              <a:gd name="connsiteX247" fmla="*/ 238389 w 12191998"/>
              <a:gd name="connsiteY247" fmla="*/ 106362 h 851265"/>
              <a:gd name="connsiteX248" fmla="*/ 276489 w 12191998"/>
              <a:gd name="connsiteY248" fmla="*/ 87312 h 851265"/>
              <a:gd name="connsiteX249" fmla="*/ 314589 w 12191998"/>
              <a:gd name="connsiteY249" fmla="*/ 68262 h 851265"/>
              <a:gd name="connsiteX250" fmla="*/ 351102 w 12191998"/>
              <a:gd name="connsiteY250" fmla="*/ 52387 h 851265"/>
              <a:gd name="connsiteX251" fmla="*/ 392377 w 12191998"/>
              <a:gd name="connsiteY251" fmla="*/ 36512 h 851265"/>
              <a:gd name="connsiteX252" fmla="*/ 438414 w 12191998"/>
              <a:gd name="connsiteY252" fmla="*/ 20637 h 851265"/>
              <a:gd name="connsiteX253" fmla="*/ 490802 w 12191998"/>
              <a:gd name="connsiteY253" fmla="*/ 9525 h 851265"/>
              <a:gd name="connsiteX254" fmla="*/ 551127 w 12191998"/>
              <a:gd name="connsiteY254" fmla="*/ 3175 h 8512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Lst>
            <a:rect l="l" t="t" r="r" b="b"/>
            <a:pathLst>
              <a:path w="12191998" h="851265">
                <a:moveTo>
                  <a:pt x="619389" y="0"/>
                </a:moveTo>
                <a:lnTo>
                  <a:pt x="687652" y="3175"/>
                </a:lnTo>
                <a:lnTo>
                  <a:pt x="747977" y="9525"/>
                </a:lnTo>
                <a:lnTo>
                  <a:pt x="800364" y="20637"/>
                </a:lnTo>
                <a:lnTo>
                  <a:pt x="846402" y="36512"/>
                </a:lnTo>
                <a:lnTo>
                  <a:pt x="887677" y="52387"/>
                </a:lnTo>
                <a:lnTo>
                  <a:pt x="924189" y="68262"/>
                </a:lnTo>
                <a:lnTo>
                  <a:pt x="962289" y="87312"/>
                </a:lnTo>
                <a:lnTo>
                  <a:pt x="1000389" y="106362"/>
                </a:lnTo>
                <a:lnTo>
                  <a:pt x="1036902" y="125412"/>
                </a:lnTo>
                <a:lnTo>
                  <a:pt x="1078177" y="141287"/>
                </a:lnTo>
                <a:lnTo>
                  <a:pt x="1124214" y="155575"/>
                </a:lnTo>
                <a:lnTo>
                  <a:pt x="1176602" y="166687"/>
                </a:lnTo>
                <a:lnTo>
                  <a:pt x="1236927" y="174625"/>
                </a:lnTo>
                <a:lnTo>
                  <a:pt x="1305189" y="176212"/>
                </a:lnTo>
                <a:lnTo>
                  <a:pt x="1373452" y="174625"/>
                </a:lnTo>
                <a:lnTo>
                  <a:pt x="1433777" y="166687"/>
                </a:lnTo>
                <a:lnTo>
                  <a:pt x="1486164" y="155575"/>
                </a:lnTo>
                <a:lnTo>
                  <a:pt x="1532202" y="141287"/>
                </a:lnTo>
                <a:lnTo>
                  <a:pt x="1573477" y="125412"/>
                </a:lnTo>
                <a:lnTo>
                  <a:pt x="1609989" y="106362"/>
                </a:lnTo>
                <a:lnTo>
                  <a:pt x="1648089" y="87312"/>
                </a:lnTo>
                <a:lnTo>
                  <a:pt x="1686189" y="68262"/>
                </a:lnTo>
                <a:lnTo>
                  <a:pt x="1722702" y="52387"/>
                </a:lnTo>
                <a:lnTo>
                  <a:pt x="1763977" y="36512"/>
                </a:lnTo>
                <a:lnTo>
                  <a:pt x="1810014" y="20637"/>
                </a:lnTo>
                <a:lnTo>
                  <a:pt x="1862402" y="9525"/>
                </a:lnTo>
                <a:lnTo>
                  <a:pt x="1922727" y="3175"/>
                </a:lnTo>
                <a:lnTo>
                  <a:pt x="1990989" y="0"/>
                </a:lnTo>
                <a:lnTo>
                  <a:pt x="2059252" y="3175"/>
                </a:lnTo>
                <a:lnTo>
                  <a:pt x="2119577" y="9525"/>
                </a:lnTo>
                <a:lnTo>
                  <a:pt x="2171964" y="20637"/>
                </a:lnTo>
                <a:lnTo>
                  <a:pt x="2218002" y="36512"/>
                </a:lnTo>
                <a:lnTo>
                  <a:pt x="2259277" y="52387"/>
                </a:lnTo>
                <a:lnTo>
                  <a:pt x="2295789" y="68262"/>
                </a:lnTo>
                <a:lnTo>
                  <a:pt x="2333889" y="87312"/>
                </a:lnTo>
                <a:lnTo>
                  <a:pt x="2371989" y="106362"/>
                </a:lnTo>
                <a:lnTo>
                  <a:pt x="2408502" y="125412"/>
                </a:lnTo>
                <a:lnTo>
                  <a:pt x="2449777" y="141287"/>
                </a:lnTo>
                <a:lnTo>
                  <a:pt x="2495814" y="155575"/>
                </a:lnTo>
                <a:lnTo>
                  <a:pt x="2548202" y="166687"/>
                </a:lnTo>
                <a:lnTo>
                  <a:pt x="2608527" y="174625"/>
                </a:lnTo>
                <a:lnTo>
                  <a:pt x="2676789" y="176212"/>
                </a:lnTo>
                <a:lnTo>
                  <a:pt x="2745052" y="174625"/>
                </a:lnTo>
                <a:lnTo>
                  <a:pt x="2805377" y="166687"/>
                </a:lnTo>
                <a:lnTo>
                  <a:pt x="2857764" y="155575"/>
                </a:lnTo>
                <a:lnTo>
                  <a:pt x="2903802" y="141287"/>
                </a:lnTo>
                <a:lnTo>
                  <a:pt x="2945077" y="125412"/>
                </a:lnTo>
                <a:lnTo>
                  <a:pt x="2981589" y="106362"/>
                </a:lnTo>
                <a:lnTo>
                  <a:pt x="3019689" y="87312"/>
                </a:lnTo>
                <a:lnTo>
                  <a:pt x="3057789" y="68262"/>
                </a:lnTo>
                <a:lnTo>
                  <a:pt x="3094302" y="52387"/>
                </a:lnTo>
                <a:lnTo>
                  <a:pt x="3135577" y="36512"/>
                </a:lnTo>
                <a:lnTo>
                  <a:pt x="3181614" y="20637"/>
                </a:lnTo>
                <a:lnTo>
                  <a:pt x="3234002" y="9525"/>
                </a:lnTo>
                <a:lnTo>
                  <a:pt x="3294327" y="3175"/>
                </a:lnTo>
                <a:lnTo>
                  <a:pt x="3361002" y="0"/>
                </a:lnTo>
                <a:lnTo>
                  <a:pt x="3430852" y="3175"/>
                </a:lnTo>
                <a:lnTo>
                  <a:pt x="3491177" y="9525"/>
                </a:lnTo>
                <a:lnTo>
                  <a:pt x="3543564" y="20637"/>
                </a:lnTo>
                <a:lnTo>
                  <a:pt x="3589602" y="36512"/>
                </a:lnTo>
                <a:lnTo>
                  <a:pt x="3630877" y="52387"/>
                </a:lnTo>
                <a:lnTo>
                  <a:pt x="3667389" y="68262"/>
                </a:lnTo>
                <a:lnTo>
                  <a:pt x="3705489" y="87312"/>
                </a:lnTo>
                <a:lnTo>
                  <a:pt x="3743589" y="106362"/>
                </a:lnTo>
                <a:lnTo>
                  <a:pt x="3780102" y="125412"/>
                </a:lnTo>
                <a:lnTo>
                  <a:pt x="3821377" y="141287"/>
                </a:lnTo>
                <a:lnTo>
                  <a:pt x="3867414" y="155575"/>
                </a:lnTo>
                <a:lnTo>
                  <a:pt x="3919802" y="166687"/>
                </a:lnTo>
                <a:lnTo>
                  <a:pt x="3980127" y="174625"/>
                </a:lnTo>
                <a:lnTo>
                  <a:pt x="4048389" y="176212"/>
                </a:lnTo>
                <a:lnTo>
                  <a:pt x="4116652" y="174625"/>
                </a:lnTo>
                <a:lnTo>
                  <a:pt x="4176977" y="166687"/>
                </a:lnTo>
                <a:lnTo>
                  <a:pt x="4229364" y="155575"/>
                </a:lnTo>
                <a:lnTo>
                  <a:pt x="4275402" y="141287"/>
                </a:lnTo>
                <a:lnTo>
                  <a:pt x="4316677" y="125412"/>
                </a:lnTo>
                <a:lnTo>
                  <a:pt x="4353189" y="106362"/>
                </a:lnTo>
                <a:lnTo>
                  <a:pt x="4429389" y="68262"/>
                </a:lnTo>
                <a:lnTo>
                  <a:pt x="4465902" y="52387"/>
                </a:lnTo>
                <a:lnTo>
                  <a:pt x="4507177" y="36512"/>
                </a:lnTo>
                <a:lnTo>
                  <a:pt x="4553216" y="20637"/>
                </a:lnTo>
                <a:lnTo>
                  <a:pt x="4605602" y="9525"/>
                </a:lnTo>
                <a:lnTo>
                  <a:pt x="4665928" y="3175"/>
                </a:lnTo>
                <a:lnTo>
                  <a:pt x="4734189" y="0"/>
                </a:lnTo>
                <a:lnTo>
                  <a:pt x="4802453" y="3175"/>
                </a:lnTo>
                <a:lnTo>
                  <a:pt x="4862777" y="9525"/>
                </a:lnTo>
                <a:lnTo>
                  <a:pt x="4915165" y="20637"/>
                </a:lnTo>
                <a:lnTo>
                  <a:pt x="4961202" y="36512"/>
                </a:lnTo>
                <a:lnTo>
                  <a:pt x="5002478" y="52387"/>
                </a:lnTo>
                <a:lnTo>
                  <a:pt x="5038989" y="68262"/>
                </a:lnTo>
                <a:lnTo>
                  <a:pt x="5077091" y="87312"/>
                </a:lnTo>
                <a:lnTo>
                  <a:pt x="5115189" y="106362"/>
                </a:lnTo>
                <a:lnTo>
                  <a:pt x="5151702" y="125412"/>
                </a:lnTo>
                <a:lnTo>
                  <a:pt x="5192978" y="141287"/>
                </a:lnTo>
                <a:lnTo>
                  <a:pt x="5239014" y="155575"/>
                </a:lnTo>
                <a:lnTo>
                  <a:pt x="5291401" y="166687"/>
                </a:lnTo>
                <a:lnTo>
                  <a:pt x="5351727" y="174625"/>
                </a:lnTo>
                <a:lnTo>
                  <a:pt x="5410199" y="175985"/>
                </a:lnTo>
                <a:lnTo>
                  <a:pt x="5468671" y="174625"/>
                </a:lnTo>
                <a:lnTo>
                  <a:pt x="5528996" y="166687"/>
                </a:lnTo>
                <a:lnTo>
                  <a:pt x="5581383" y="155575"/>
                </a:lnTo>
                <a:lnTo>
                  <a:pt x="5627421" y="141287"/>
                </a:lnTo>
                <a:lnTo>
                  <a:pt x="5668696" y="125412"/>
                </a:lnTo>
                <a:lnTo>
                  <a:pt x="5705210" y="106362"/>
                </a:lnTo>
                <a:lnTo>
                  <a:pt x="5743308" y="87312"/>
                </a:lnTo>
                <a:lnTo>
                  <a:pt x="5781408" y="68262"/>
                </a:lnTo>
                <a:lnTo>
                  <a:pt x="5817921" y="52387"/>
                </a:lnTo>
                <a:lnTo>
                  <a:pt x="5859196" y="36512"/>
                </a:lnTo>
                <a:lnTo>
                  <a:pt x="5905234" y="20637"/>
                </a:lnTo>
                <a:lnTo>
                  <a:pt x="5957621" y="9525"/>
                </a:lnTo>
                <a:lnTo>
                  <a:pt x="6017948" y="3175"/>
                </a:lnTo>
                <a:lnTo>
                  <a:pt x="6086210" y="0"/>
                </a:lnTo>
                <a:lnTo>
                  <a:pt x="6095999" y="455"/>
                </a:lnTo>
                <a:lnTo>
                  <a:pt x="6105789" y="0"/>
                </a:lnTo>
                <a:lnTo>
                  <a:pt x="6174052" y="3175"/>
                </a:lnTo>
                <a:lnTo>
                  <a:pt x="6234377" y="9525"/>
                </a:lnTo>
                <a:lnTo>
                  <a:pt x="6286764" y="20637"/>
                </a:lnTo>
                <a:lnTo>
                  <a:pt x="6332802" y="36512"/>
                </a:lnTo>
                <a:lnTo>
                  <a:pt x="6374077" y="52387"/>
                </a:lnTo>
                <a:lnTo>
                  <a:pt x="6410589" y="68262"/>
                </a:lnTo>
                <a:lnTo>
                  <a:pt x="6448689" y="87312"/>
                </a:lnTo>
                <a:lnTo>
                  <a:pt x="6486789" y="106362"/>
                </a:lnTo>
                <a:lnTo>
                  <a:pt x="6523302" y="125412"/>
                </a:lnTo>
                <a:lnTo>
                  <a:pt x="6564577" y="141287"/>
                </a:lnTo>
                <a:lnTo>
                  <a:pt x="6610614" y="155575"/>
                </a:lnTo>
                <a:lnTo>
                  <a:pt x="6663002" y="166687"/>
                </a:lnTo>
                <a:lnTo>
                  <a:pt x="6723327" y="174625"/>
                </a:lnTo>
                <a:lnTo>
                  <a:pt x="6781799" y="175985"/>
                </a:lnTo>
                <a:lnTo>
                  <a:pt x="6840271" y="174625"/>
                </a:lnTo>
                <a:lnTo>
                  <a:pt x="6900596" y="166687"/>
                </a:lnTo>
                <a:lnTo>
                  <a:pt x="6952983" y="155575"/>
                </a:lnTo>
                <a:lnTo>
                  <a:pt x="6999021" y="141287"/>
                </a:lnTo>
                <a:lnTo>
                  <a:pt x="7040296" y="125412"/>
                </a:lnTo>
                <a:lnTo>
                  <a:pt x="7076808" y="106362"/>
                </a:lnTo>
                <a:lnTo>
                  <a:pt x="7114908" y="87312"/>
                </a:lnTo>
                <a:lnTo>
                  <a:pt x="7153008" y="68262"/>
                </a:lnTo>
                <a:lnTo>
                  <a:pt x="7189521" y="52387"/>
                </a:lnTo>
                <a:lnTo>
                  <a:pt x="7230796" y="36512"/>
                </a:lnTo>
                <a:lnTo>
                  <a:pt x="7276833" y="20637"/>
                </a:lnTo>
                <a:lnTo>
                  <a:pt x="7329221" y="9525"/>
                </a:lnTo>
                <a:lnTo>
                  <a:pt x="7389546" y="3175"/>
                </a:lnTo>
                <a:lnTo>
                  <a:pt x="7457808" y="0"/>
                </a:lnTo>
                <a:lnTo>
                  <a:pt x="7526071" y="3175"/>
                </a:lnTo>
                <a:lnTo>
                  <a:pt x="7586396" y="9525"/>
                </a:lnTo>
                <a:lnTo>
                  <a:pt x="7638783" y="20637"/>
                </a:lnTo>
                <a:lnTo>
                  <a:pt x="7684821" y="36512"/>
                </a:lnTo>
                <a:lnTo>
                  <a:pt x="7726096" y="52387"/>
                </a:lnTo>
                <a:lnTo>
                  <a:pt x="7762608" y="68262"/>
                </a:lnTo>
                <a:lnTo>
                  <a:pt x="7800708" y="87312"/>
                </a:lnTo>
                <a:lnTo>
                  <a:pt x="7838808" y="106362"/>
                </a:lnTo>
                <a:lnTo>
                  <a:pt x="7875321" y="125412"/>
                </a:lnTo>
                <a:lnTo>
                  <a:pt x="7916596" y="141287"/>
                </a:lnTo>
                <a:lnTo>
                  <a:pt x="7962633" y="155575"/>
                </a:lnTo>
                <a:lnTo>
                  <a:pt x="8015021" y="166687"/>
                </a:lnTo>
                <a:lnTo>
                  <a:pt x="8075346" y="174625"/>
                </a:lnTo>
                <a:lnTo>
                  <a:pt x="8143608" y="176212"/>
                </a:lnTo>
                <a:lnTo>
                  <a:pt x="8211871" y="174625"/>
                </a:lnTo>
                <a:lnTo>
                  <a:pt x="8272196" y="166687"/>
                </a:lnTo>
                <a:lnTo>
                  <a:pt x="8324583" y="155575"/>
                </a:lnTo>
                <a:lnTo>
                  <a:pt x="8370621" y="141287"/>
                </a:lnTo>
                <a:lnTo>
                  <a:pt x="8411896" y="125412"/>
                </a:lnTo>
                <a:lnTo>
                  <a:pt x="8448408" y="106362"/>
                </a:lnTo>
                <a:lnTo>
                  <a:pt x="8486508" y="87312"/>
                </a:lnTo>
                <a:lnTo>
                  <a:pt x="8524608" y="68262"/>
                </a:lnTo>
                <a:lnTo>
                  <a:pt x="8561120" y="52387"/>
                </a:lnTo>
                <a:lnTo>
                  <a:pt x="8602396" y="36512"/>
                </a:lnTo>
                <a:lnTo>
                  <a:pt x="8648432" y="20637"/>
                </a:lnTo>
                <a:lnTo>
                  <a:pt x="8700820" y="9525"/>
                </a:lnTo>
                <a:lnTo>
                  <a:pt x="8761146" y="3175"/>
                </a:lnTo>
                <a:lnTo>
                  <a:pt x="8827820" y="0"/>
                </a:lnTo>
                <a:lnTo>
                  <a:pt x="8897670" y="3175"/>
                </a:lnTo>
                <a:lnTo>
                  <a:pt x="8957996" y="9525"/>
                </a:lnTo>
                <a:lnTo>
                  <a:pt x="9010382" y="20637"/>
                </a:lnTo>
                <a:lnTo>
                  <a:pt x="9056420" y="36512"/>
                </a:lnTo>
                <a:lnTo>
                  <a:pt x="9097696" y="52387"/>
                </a:lnTo>
                <a:lnTo>
                  <a:pt x="9134208" y="68262"/>
                </a:lnTo>
                <a:lnTo>
                  <a:pt x="9172308" y="87312"/>
                </a:lnTo>
                <a:lnTo>
                  <a:pt x="9210408" y="106362"/>
                </a:lnTo>
                <a:lnTo>
                  <a:pt x="9246920" y="125412"/>
                </a:lnTo>
                <a:lnTo>
                  <a:pt x="9288196" y="141287"/>
                </a:lnTo>
                <a:lnTo>
                  <a:pt x="9334232" y="155575"/>
                </a:lnTo>
                <a:lnTo>
                  <a:pt x="9386620" y="166687"/>
                </a:lnTo>
                <a:lnTo>
                  <a:pt x="9446946" y="174625"/>
                </a:lnTo>
                <a:lnTo>
                  <a:pt x="9515208" y="176212"/>
                </a:lnTo>
                <a:lnTo>
                  <a:pt x="9583470" y="174625"/>
                </a:lnTo>
                <a:lnTo>
                  <a:pt x="9643796" y="166687"/>
                </a:lnTo>
                <a:lnTo>
                  <a:pt x="9696182" y="155575"/>
                </a:lnTo>
                <a:lnTo>
                  <a:pt x="9742220" y="141287"/>
                </a:lnTo>
                <a:lnTo>
                  <a:pt x="9783496" y="125412"/>
                </a:lnTo>
                <a:lnTo>
                  <a:pt x="9820008" y="106362"/>
                </a:lnTo>
                <a:lnTo>
                  <a:pt x="9896208" y="68262"/>
                </a:lnTo>
                <a:lnTo>
                  <a:pt x="9932720" y="52387"/>
                </a:lnTo>
                <a:lnTo>
                  <a:pt x="9973996" y="36512"/>
                </a:lnTo>
                <a:lnTo>
                  <a:pt x="10020032" y="20637"/>
                </a:lnTo>
                <a:lnTo>
                  <a:pt x="10072420" y="9525"/>
                </a:lnTo>
                <a:lnTo>
                  <a:pt x="10132746" y="3175"/>
                </a:lnTo>
                <a:lnTo>
                  <a:pt x="10201008" y="0"/>
                </a:lnTo>
                <a:lnTo>
                  <a:pt x="10269270" y="3175"/>
                </a:lnTo>
                <a:lnTo>
                  <a:pt x="10329596" y="9525"/>
                </a:lnTo>
                <a:lnTo>
                  <a:pt x="10381982" y="20637"/>
                </a:lnTo>
                <a:lnTo>
                  <a:pt x="10428020" y="36512"/>
                </a:lnTo>
                <a:lnTo>
                  <a:pt x="10469296" y="52387"/>
                </a:lnTo>
                <a:lnTo>
                  <a:pt x="10505808" y="68262"/>
                </a:lnTo>
                <a:lnTo>
                  <a:pt x="10543908" y="87312"/>
                </a:lnTo>
                <a:lnTo>
                  <a:pt x="10582008" y="106362"/>
                </a:lnTo>
                <a:lnTo>
                  <a:pt x="10618520" y="125412"/>
                </a:lnTo>
                <a:lnTo>
                  <a:pt x="10659796" y="141287"/>
                </a:lnTo>
                <a:lnTo>
                  <a:pt x="10705832" y="155575"/>
                </a:lnTo>
                <a:lnTo>
                  <a:pt x="10758220" y="166687"/>
                </a:lnTo>
                <a:lnTo>
                  <a:pt x="10818546" y="174625"/>
                </a:lnTo>
                <a:lnTo>
                  <a:pt x="10886808" y="176212"/>
                </a:lnTo>
                <a:lnTo>
                  <a:pt x="10955070" y="174625"/>
                </a:lnTo>
                <a:lnTo>
                  <a:pt x="11015396" y="166687"/>
                </a:lnTo>
                <a:lnTo>
                  <a:pt x="11067782" y="155575"/>
                </a:lnTo>
                <a:lnTo>
                  <a:pt x="11113820" y="141287"/>
                </a:lnTo>
                <a:lnTo>
                  <a:pt x="11155096" y="125412"/>
                </a:lnTo>
                <a:lnTo>
                  <a:pt x="11191608" y="106362"/>
                </a:lnTo>
                <a:lnTo>
                  <a:pt x="11229708" y="87312"/>
                </a:lnTo>
                <a:lnTo>
                  <a:pt x="11267808" y="68262"/>
                </a:lnTo>
                <a:lnTo>
                  <a:pt x="11304320" y="52387"/>
                </a:lnTo>
                <a:lnTo>
                  <a:pt x="11345596" y="36512"/>
                </a:lnTo>
                <a:lnTo>
                  <a:pt x="11391632" y="20637"/>
                </a:lnTo>
                <a:lnTo>
                  <a:pt x="11444020" y="9525"/>
                </a:lnTo>
                <a:lnTo>
                  <a:pt x="11504346" y="3175"/>
                </a:lnTo>
                <a:lnTo>
                  <a:pt x="11572608" y="0"/>
                </a:lnTo>
                <a:lnTo>
                  <a:pt x="11640870" y="3175"/>
                </a:lnTo>
                <a:lnTo>
                  <a:pt x="11701196" y="9525"/>
                </a:lnTo>
                <a:lnTo>
                  <a:pt x="11753582" y="20637"/>
                </a:lnTo>
                <a:lnTo>
                  <a:pt x="11799620" y="36512"/>
                </a:lnTo>
                <a:lnTo>
                  <a:pt x="11840896" y="52387"/>
                </a:lnTo>
                <a:lnTo>
                  <a:pt x="11877408" y="68262"/>
                </a:lnTo>
                <a:lnTo>
                  <a:pt x="11915508" y="87312"/>
                </a:lnTo>
                <a:lnTo>
                  <a:pt x="11953608" y="106362"/>
                </a:lnTo>
                <a:lnTo>
                  <a:pt x="11990120" y="125412"/>
                </a:lnTo>
                <a:lnTo>
                  <a:pt x="12031396" y="141287"/>
                </a:lnTo>
                <a:lnTo>
                  <a:pt x="12077432" y="155575"/>
                </a:lnTo>
                <a:lnTo>
                  <a:pt x="12129820" y="166688"/>
                </a:lnTo>
                <a:lnTo>
                  <a:pt x="12190146" y="174625"/>
                </a:lnTo>
                <a:lnTo>
                  <a:pt x="12191998" y="174668"/>
                </a:lnTo>
                <a:lnTo>
                  <a:pt x="12191998" y="851265"/>
                </a:lnTo>
                <a:lnTo>
                  <a:pt x="0" y="851265"/>
                </a:lnTo>
                <a:lnTo>
                  <a:pt x="0" y="174668"/>
                </a:lnTo>
                <a:lnTo>
                  <a:pt x="1852" y="174625"/>
                </a:lnTo>
                <a:lnTo>
                  <a:pt x="62177" y="166687"/>
                </a:lnTo>
                <a:lnTo>
                  <a:pt x="114564" y="155575"/>
                </a:lnTo>
                <a:lnTo>
                  <a:pt x="160602" y="141287"/>
                </a:lnTo>
                <a:lnTo>
                  <a:pt x="201877" y="125412"/>
                </a:lnTo>
                <a:lnTo>
                  <a:pt x="238389" y="106362"/>
                </a:lnTo>
                <a:lnTo>
                  <a:pt x="276489" y="87312"/>
                </a:lnTo>
                <a:lnTo>
                  <a:pt x="314589" y="68262"/>
                </a:lnTo>
                <a:lnTo>
                  <a:pt x="351102" y="52387"/>
                </a:lnTo>
                <a:lnTo>
                  <a:pt x="392377" y="36512"/>
                </a:lnTo>
                <a:lnTo>
                  <a:pt x="438414" y="20637"/>
                </a:lnTo>
                <a:lnTo>
                  <a:pt x="490802" y="9525"/>
                </a:lnTo>
                <a:lnTo>
                  <a:pt x="551127" y="3175"/>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100263392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9DBA3C2-C92B-4CEB-868F-52A62295B3E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0" y="0"/>
            <a:ext cx="9143999"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Cím 1">
            <a:extLst>
              <a:ext uri="{FF2B5EF4-FFF2-40B4-BE49-F238E27FC236}">
                <a16:creationId xmlns:a16="http://schemas.microsoft.com/office/drawing/2014/main" id="{5F4D474C-73EF-6BD6-35FE-661E894320F5}"/>
              </a:ext>
            </a:extLst>
          </p:cNvPr>
          <p:cNvSpPr>
            <a:spLocks noGrp="1"/>
          </p:cNvSpPr>
          <p:nvPr>
            <p:ph type="title"/>
          </p:nvPr>
        </p:nvSpPr>
        <p:spPr>
          <a:xfrm>
            <a:off x="571497" y="382385"/>
            <a:ext cx="8001003" cy="1113295"/>
          </a:xfrm>
        </p:spPr>
        <p:txBody>
          <a:bodyPr anchor="b">
            <a:normAutofit fontScale="90000"/>
          </a:bodyPr>
          <a:lstStyle/>
          <a:p>
            <a:r>
              <a:rPr lang="hu-HU" altLang="hu-HU" sz="4000" b="1" dirty="0"/>
              <a:t>Összefüggések szabályok felismerése</a:t>
            </a:r>
            <a:endParaRPr lang="hu-HU" sz="4000" dirty="0"/>
          </a:p>
        </p:txBody>
      </p:sp>
      <p:sp>
        <p:nvSpPr>
          <p:cNvPr id="3" name="Tartalom helye 2">
            <a:extLst>
              <a:ext uri="{FF2B5EF4-FFF2-40B4-BE49-F238E27FC236}">
                <a16:creationId xmlns:a16="http://schemas.microsoft.com/office/drawing/2014/main" id="{833C6398-E6C0-3E0E-0318-65CD790B6ECF}"/>
              </a:ext>
            </a:extLst>
          </p:cNvPr>
          <p:cNvSpPr>
            <a:spLocks noGrp="1"/>
          </p:cNvSpPr>
          <p:nvPr>
            <p:ph idx="1"/>
          </p:nvPr>
        </p:nvSpPr>
        <p:spPr>
          <a:xfrm>
            <a:off x="571497" y="1785257"/>
            <a:ext cx="8001003" cy="4020007"/>
          </a:xfrm>
        </p:spPr>
        <p:txBody>
          <a:bodyPr>
            <a:normAutofit fontScale="85000" lnSpcReduction="10000"/>
          </a:bodyPr>
          <a:lstStyle/>
          <a:p>
            <a:pPr>
              <a:lnSpc>
                <a:spcPct val="100000"/>
              </a:lnSpc>
            </a:pPr>
            <a:r>
              <a:rPr lang="hu-HU" altLang="hu-HU" sz="2400" dirty="0"/>
              <a:t>Egy vállalti adatbázisban összekapcsolódó eseményeket lehet találni. Pl. milyen termékeket vásárolnak együtt a vásárlók. (Időnként nyilvánvaló eredményeket is produkál: teniszütőt vásárlók, általában labdát is vásárolnak…)</a:t>
            </a:r>
          </a:p>
          <a:p>
            <a:pPr>
              <a:lnSpc>
                <a:spcPct val="100000"/>
              </a:lnSpc>
            </a:pPr>
            <a:endParaRPr lang="hu-HU" altLang="hu-HU" sz="2400" dirty="0"/>
          </a:p>
          <a:p>
            <a:pPr>
              <a:lnSpc>
                <a:spcPct val="100000"/>
              </a:lnSpc>
            </a:pPr>
            <a:r>
              <a:rPr lang="hu-HU" altLang="hu-HU" sz="2400" dirty="0"/>
              <a:t>Az adatbányászati vizsgálatok sokszor empirikus megerősítést is adhatnak egy sejtésnek vagy a sok magától értetődőnek látszó feltételezésből kiszűrhetőek az igazak. </a:t>
            </a:r>
          </a:p>
          <a:p>
            <a:pPr>
              <a:lnSpc>
                <a:spcPct val="100000"/>
              </a:lnSpc>
            </a:pPr>
            <a:endParaRPr lang="hu-HU" altLang="hu-HU" sz="2400" dirty="0"/>
          </a:p>
          <a:p>
            <a:pPr>
              <a:lnSpc>
                <a:spcPct val="100000"/>
              </a:lnSpc>
            </a:pPr>
            <a:r>
              <a:rPr lang="hu-HU" altLang="hu-HU" sz="2400" dirty="0" err="1"/>
              <a:t>Pl</a:t>
            </a:r>
            <a:r>
              <a:rPr lang="hu-HU" altLang="hu-HU" sz="2400" dirty="0"/>
              <a:t>: egy kereskedőlánc adatainak elemzése közben kiderült, hogy a kozmetikumot vásárlók általában üdvözlő kártyát is vesznek. Pedig a feltételezés szerint ugyanennek a csoportnak hasonlóan vonzónak látszott a napszemüveg és a diétás élelmiszerek kínálata is.    </a:t>
            </a:r>
          </a:p>
          <a:p>
            <a:endParaRPr lang="hu-HU" sz="2100" dirty="0"/>
          </a:p>
        </p:txBody>
      </p:sp>
      <p:sp>
        <p:nvSpPr>
          <p:cNvPr id="10" name="Freeform: Shape 9">
            <a:extLst>
              <a:ext uri="{FF2B5EF4-FFF2-40B4-BE49-F238E27FC236}">
                <a16:creationId xmlns:a16="http://schemas.microsoft.com/office/drawing/2014/main" id="{0A5C11C9-65D2-491A-A266-6ADBD2CB44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006736"/>
            <a:ext cx="9143999" cy="851265"/>
          </a:xfrm>
          <a:custGeom>
            <a:avLst/>
            <a:gdLst>
              <a:gd name="connsiteX0" fmla="*/ 619389 w 12191998"/>
              <a:gd name="connsiteY0" fmla="*/ 0 h 851265"/>
              <a:gd name="connsiteX1" fmla="*/ 687652 w 12191998"/>
              <a:gd name="connsiteY1" fmla="*/ 3175 h 851265"/>
              <a:gd name="connsiteX2" fmla="*/ 747977 w 12191998"/>
              <a:gd name="connsiteY2" fmla="*/ 9525 h 851265"/>
              <a:gd name="connsiteX3" fmla="*/ 800364 w 12191998"/>
              <a:gd name="connsiteY3" fmla="*/ 20637 h 851265"/>
              <a:gd name="connsiteX4" fmla="*/ 846402 w 12191998"/>
              <a:gd name="connsiteY4" fmla="*/ 36512 h 851265"/>
              <a:gd name="connsiteX5" fmla="*/ 887677 w 12191998"/>
              <a:gd name="connsiteY5" fmla="*/ 52387 h 851265"/>
              <a:gd name="connsiteX6" fmla="*/ 924189 w 12191998"/>
              <a:gd name="connsiteY6" fmla="*/ 68262 h 851265"/>
              <a:gd name="connsiteX7" fmla="*/ 962289 w 12191998"/>
              <a:gd name="connsiteY7" fmla="*/ 87312 h 851265"/>
              <a:gd name="connsiteX8" fmla="*/ 1000389 w 12191998"/>
              <a:gd name="connsiteY8" fmla="*/ 106362 h 851265"/>
              <a:gd name="connsiteX9" fmla="*/ 1036902 w 12191998"/>
              <a:gd name="connsiteY9" fmla="*/ 125412 h 851265"/>
              <a:gd name="connsiteX10" fmla="*/ 1078177 w 12191998"/>
              <a:gd name="connsiteY10" fmla="*/ 141287 h 851265"/>
              <a:gd name="connsiteX11" fmla="*/ 1124214 w 12191998"/>
              <a:gd name="connsiteY11" fmla="*/ 155575 h 851265"/>
              <a:gd name="connsiteX12" fmla="*/ 1176602 w 12191998"/>
              <a:gd name="connsiteY12" fmla="*/ 166687 h 851265"/>
              <a:gd name="connsiteX13" fmla="*/ 1236927 w 12191998"/>
              <a:gd name="connsiteY13" fmla="*/ 174625 h 851265"/>
              <a:gd name="connsiteX14" fmla="*/ 1305189 w 12191998"/>
              <a:gd name="connsiteY14" fmla="*/ 176212 h 851265"/>
              <a:gd name="connsiteX15" fmla="*/ 1373452 w 12191998"/>
              <a:gd name="connsiteY15" fmla="*/ 174625 h 851265"/>
              <a:gd name="connsiteX16" fmla="*/ 1433777 w 12191998"/>
              <a:gd name="connsiteY16" fmla="*/ 166687 h 851265"/>
              <a:gd name="connsiteX17" fmla="*/ 1486164 w 12191998"/>
              <a:gd name="connsiteY17" fmla="*/ 155575 h 851265"/>
              <a:gd name="connsiteX18" fmla="*/ 1532202 w 12191998"/>
              <a:gd name="connsiteY18" fmla="*/ 141287 h 851265"/>
              <a:gd name="connsiteX19" fmla="*/ 1573477 w 12191998"/>
              <a:gd name="connsiteY19" fmla="*/ 125412 h 851265"/>
              <a:gd name="connsiteX20" fmla="*/ 1609989 w 12191998"/>
              <a:gd name="connsiteY20" fmla="*/ 106362 h 851265"/>
              <a:gd name="connsiteX21" fmla="*/ 1648089 w 12191998"/>
              <a:gd name="connsiteY21" fmla="*/ 87312 h 851265"/>
              <a:gd name="connsiteX22" fmla="*/ 1686189 w 12191998"/>
              <a:gd name="connsiteY22" fmla="*/ 68262 h 851265"/>
              <a:gd name="connsiteX23" fmla="*/ 1722702 w 12191998"/>
              <a:gd name="connsiteY23" fmla="*/ 52387 h 851265"/>
              <a:gd name="connsiteX24" fmla="*/ 1763977 w 12191998"/>
              <a:gd name="connsiteY24" fmla="*/ 36512 h 851265"/>
              <a:gd name="connsiteX25" fmla="*/ 1810014 w 12191998"/>
              <a:gd name="connsiteY25" fmla="*/ 20637 h 851265"/>
              <a:gd name="connsiteX26" fmla="*/ 1862402 w 12191998"/>
              <a:gd name="connsiteY26" fmla="*/ 9525 h 851265"/>
              <a:gd name="connsiteX27" fmla="*/ 1922727 w 12191998"/>
              <a:gd name="connsiteY27" fmla="*/ 3175 h 851265"/>
              <a:gd name="connsiteX28" fmla="*/ 1990989 w 12191998"/>
              <a:gd name="connsiteY28" fmla="*/ 0 h 851265"/>
              <a:gd name="connsiteX29" fmla="*/ 2059252 w 12191998"/>
              <a:gd name="connsiteY29" fmla="*/ 3175 h 851265"/>
              <a:gd name="connsiteX30" fmla="*/ 2119577 w 12191998"/>
              <a:gd name="connsiteY30" fmla="*/ 9525 h 851265"/>
              <a:gd name="connsiteX31" fmla="*/ 2171964 w 12191998"/>
              <a:gd name="connsiteY31" fmla="*/ 20637 h 851265"/>
              <a:gd name="connsiteX32" fmla="*/ 2218002 w 12191998"/>
              <a:gd name="connsiteY32" fmla="*/ 36512 h 851265"/>
              <a:gd name="connsiteX33" fmla="*/ 2259277 w 12191998"/>
              <a:gd name="connsiteY33" fmla="*/ 52387 h 851265"/>
              <a:gd name="connsiteX34" fmla="*/ 2295789 w 12191998"/>
              <a:gd name="connsiteY34" fmla="*/ 68262 h 851265"/>
              <a:gd name="connsiteX35" fmla="*/ 2333889 w 12191998"/>
              <a:gd name="connsiteY35" fmla="*/ 87312 h 851265"/>
              <a:gd name="connsiteX36" fmla="*/ 2371989 w 12191998"/>
              <a:gd name="connsiteY36" fmla="*/ 106362 h 851265"/>
              <a:gd name="connsiteX37" fmla="*/ 2408502 w 12191998"/>
              <a:gd name="connsiteY37" fmla="*/ 125412 h 851265"/>
              <a:gd name="connsiteX38" fmla="*/ 2449777 w 12191998"/>
              <a:gd name="connsiteY38" fmla="*/ 141287 h 851265"/>
              <a:gd name="connsiteX39" fmla="*/ 2495814 w 12191998"/>
              <a:gd name="connsiteY39" fmla="*/ 155575 h 851265"/>
              <a:gd name="connsiteX40" fmla="*/ 2548202 w 12191998"/>
              <a:gd name="connsiteY40" fmla="*/ 166687 h 851265"/>
              <a:gd name="connsiteX41" fmla="*/ 2608527 w 12191998"/>
              <a:gd name="connsiteY41" fmla="*/ 174625 h 851265"/>
              <a:gd name="connsiteX42" fmla="*/ 2676789 w 12191998"/>
              <a:gd name="connsiteY42" fmla="*/ 176212 h 851265"/>
              <a:gd name="connsiteX43" fmla="*/ 2745052 w 12191998"/>
              <a:gd name="connsiteY43" fmla="*/ 174625 h 851265"/>
              <a:gd name="connsiteX44" fmla="*/ 2805377 w 12191998"/>
              <a:gd name="connsiteY44" fmla="*/ 166687 h 851265"/>
              <a:gd name="connsiteX45" fmla="*/ 2857764 w 12191998"/>
              <a:gd name="connsiteY45" fmla="*/ 155575 h 851265"/>
              <a:gd name="connsiteX46" fmla="*/ 2903802 w 12191998"/>
              <a:gd name="connsiteY46" fmla="*/ 141287 h 851265"/>
              <a:gd name="connsiteX47" fmla="*/ 2945077 w 12191998"/>
              <a:gd name="connsiteY47" fmla="*/ 125412 h 851265"/>
              <a:gd name="connsiteX48" fmla="*/ 2981589 w 12191998"/>
              <a:gd name="connsiteY48" fmla="*/ 106362 h 851265"/>
              <a:gd name="connsiteX49" fmla="*/ 3019689 w 12191998"/>
              <a:gd name="connsiteY49" fmla="*/ 87312 h 851265"/>
              <a:gd name="connsiteX50" fmla="*/ 3057789 w 12191998"/>
              <a:gd name="connsiteY50" fmla="*/ 68262 h 851265"/>
              <a:gd name="connsiteX51" fmla="*/ 3094302 w 12191998"/>
              <a:gd name="connsiteY51" fmla="*/ 52387 h 851265"/>
              <a:gd name="connsiteX52" fmla="*/ 3135577 w 12191998"/>
              <a:gd name="connsiteY52" fmla="*/ 36512 h 851265"/>
              <a:gd name="connsiteX53" fmla="*/ 3181614 w 12191998"/>
              <a:gd name="connsiteY53" fmla="*/ 20637 h 851265"/>
              <a:gd name="connsiteX54" fmla="*/ 3234002 w 12191998"/>
              <a:gd name="connsiteY54" fmla="*/ 9525 h 851265"/>
              <a:gd name="connsiteX55" fmla="*/ 3294327 w 12191998"/>
              <a:gd name="connsiteY55" fmla="*/ 3175 h 851265"/>
              <a:gd name="connsiteX56" fmla="*/ 3361002 w 12191998"/>
              <a:gd name="connsiteY56" fmla="*/ 0 h 851265"/>
              <a:gd name="connsiteX57" fmla="*/ 3430852 w 12191998"/>
              <a:gd name="connsiteY57" fmla="*/ 3175 h 851265"/>
              <a:gd name="connsiteX58" fmla="*/ 3491177 w 12191998"/>
              <a:gd name="connsiteY58" fmla="*/ 9525 h 851265"/>
              <a:gd name="connsiteX59" fmla="*/ 3543564 w 12191998"/>
              <a:gd name="connsiteY59" fmla="*/ 20637 h 851265"/>
              <a:gd name="connsiteX60" fmla="*/ 3589602 w 12191998"/>
              <a:gd name="connsiteY60" fmla="*/ 36512 h 851265"/>
              <a:gd name="connsiteX61" fmla="*/ 3630877 w 12191998"/>
              <a:gd name="connsiteY61" fmla="*/ 52387 h 851265"/>
              <a:gd name="connsiteX62" fmla="*/ 3667389 w 12191998"/>
              <a:gd name="connsiteY62" fmla="*/ 68262 h 851265"/>
              <a:gd name="connsiteX63" fmla="*/ 3705489 w 12191998"/>
              <a:gd name="connsiteY63" fmla="*/ 87312 h 851265"/>
              <a:gd name="connsiteX64" fmla="*/ 3743589 w 12191998"/>
              <a:gd name="connsiteY64" fmla="*/ 106362 h 851265"/>
              <a:gd name="connsiteX65" fmla="*/ 3780102 w 12191998"/>
              <a:gd name="connsiteY65" fmla="*/ 125412 h 851265"/>
              <a:gd name="connsiteX66" fmla="*/ 3821377 w 12191998"/>
              <a:gd name="connsiteY66" fmla="*/ 141287 h 851265"/>
              <a:gd name="connsiteX67" fmla="*/ 3867414 w 12191998"/>
              <a:gd name="connsiteY67" fmla="*/ 155575 h 851265"/>
              <a:gd name="connsiteX68" fmla="*/ 3919802 w 12191998"/>
              <a:gd name="connsiteY68" fmla="*/ 166687 h 851265"/>
              <a:gd name="connsiteX69" fmla="*/ 3980127 w 12191998"/>
              <a:gd name="connsiteY69" fmla="*/ 174625 h 851265"/>
              <a:gd name="connsiteX70" fmla="*/ 4048389 w 12191998"/>
              <a:gd name="connsiteY70" fmla="*/ 176212 h 851265"/>
              <a:gd name="connsiteX71" fmla="*/ 4116652 w 12191998"/>
              <a:gd name="connsiteY71" fmla="*/ 174625 h 851265"/>
              <a:gd name="connsiteX72" fmla="*/ 4176977 w 12191998"/>
              <a:gd name="connsiteY72" fmla="*/ 166687 h 851265"/>
              <a:gd name="connsiteX73" fmla="*/ 4229364 w 12191998"/>
              <a:gd name="connsiteY73" fmla="*/ 155575 h 851265"/>
              <a:gd name="connsiteX74" fmla="*/ 4275402 w 12191998"/>
              <a:gd name="connsiteY74" fmla="*/ 141287 h 851265"/>
              <a:gd name="connsiteX75" fmla="*/ 4316677 w 12191998"/>
              <a:gd name="connsiteY75" fmla="*/ 125412 h 851265"/>
              <a:gd name="connsiteX76" fmla="*/ 4353189 w 12191998"/>
              <a:gd name="connsiteY76" fmla="*/ 106362 h 851265"/>
              <a:gd name="connsiteX77" fmla="*/ 4429389 w 12191998"/>
              <a:gd name="connsiteY77" fmla="*/ 68262 h 851265"/>
              <a:gd name="connsiteX78" fmla="*/ 4465902 w 12191998"/>
              <a:gd name="connsiteY78" fmla="*/ 52387 h 851265"/>
              <a:gd name="connsiteX79" fmla="*/ 4507177 w 12191998"/>
              <a:gd name="connsiteY79" fmla="*/ 36512 h 851265"/>
              <a:gd name="connsiteX80" fmla="*/ 4553216 w 12191998"/>
              <a:gd name="connsiteY80" fmla="*/ 20637 h 851265"/>
              <a:gd name="connsiteX81" fmla="*/ 4605602 w 12191998"/>
              <a:gd name="connsiteY81" fmla="*/ 9525 h 851265"/>
              <a:gd name="connsiteX82" fmla="*/ 4665928 w 12191998"/>
              <a:gd name="connsiteY82" fmla="*/ 3175 h 851265"/>
              <a:gd name="connsiteX83" fmla="*/ 4734189 w 12191998"/>
              <a:gd name="connsiteY83" fmla="*/ 0 h 851265"/>
              <a:gd name="connsiteX84" fmla="*/ 4802453 w 12191998"/>
              <a:gd name="connsiteY84" fmla="*/ 3175 h 851265"/>
              <a:gd name="connsiteX85" fmla="*/ 4862777 w 12191998"/>
              <a:gd name="connsiteY85" fmla="*/ 9525 h 851265"/>
              <a:gd name="connsiteX86" fmla="*/ 4915165 w 12191998"/>
              <a:gd name="connsiteY86" fmla="*/ 20637 h 851265"/>
              <a:gd name="connsiteX87" fmla="*/ 4961202 w 12191998"/>
              <a:gd name="connsiteY87" fmla="*/ 36512 h 851265"/>
              <a:gd name="connsiteX88" fmla="*/ 5002478 w 12191998"/>
              <a:gd name="connsiteY88" fmla="*/ 52387 h 851265"/>
              <a:gd name="connsiteX89" fmla="*/ 5038989 w 12191998"/>
              <a:gd name="connsiteY89" fmla="*/ 68262 h 851265"/>
              <a:gd name="connsiteX90" fmla="*/ 5077091 w 12191998"/>
              <a:gd name="connsiteY90" fmla="*/ 87312 h 851265"/>
              <a:gd name="connsiteX91" fmla="*/ 5115189 w 12191998"/>
              <a:gd name="connsiteY91" fmla="*/ 106362 h 851265"/>
              <a:gd name="connsiteX92" fmla="*/ 5151702 w 12191998"/>
              <a:gd name="connsiteY92" fmla="*/ 125412 h 851265"/>
              <a:gd name="connsiteX93" fmla="*/ 5192978 w 12191998"/>
              <a:gd name="connsiteY93" fmla="*/ 141287 h 851265"/>
              <a:gd name="connsiteX94" fmla="*/ 5239014 w 12191998"/>
              <a:gd name="connsiteY94" fmla="*/ 155575 h 851265"/>
              <a:gd name="connsiteX95" fmla="*/ 5291401 w 12191998"/>
              <a:gd name="connsiteY95" fmla="*/ 166687 h 851265"/>
              <a:gd name="connsiteX96" fmla="*/ 5351727 w 12191998"/>
              <a:gd name="connsiteY96" fmla="*/ 174625 h 851265"/>
              <a:gd name="connsiteX97" fmla="*/ 5410199 w 12191998"/>
              <a:gd name="connsiteY97" fmla="*/ 175985 h 851265"/>
              <a:gd name="connsiteX98" fmla="*/ 5468671 w 12191998"/>
              <a:gd name="connsiteY98" fmla="*/ 174625 h 851265"/>
              <a:gd name="connsiteX99" fmla="*/ 5528996 w 12191998"/>
              <a:gd name="connsiteY99" fmla="*/ 166687 h 851265"/>
              <a:gd name="connsiteX100" fmla="*/ 5581383 w 12191998"/>
              <a:gd name="connsiteY100" fmla="*/ 155575 h 851265"/>
              <a:gd name="connsiteX101" fmla="*/ 5627421 w 12191998"/>
              <a:gd name="connsiteY101" fmla="*/ 141287 h 851265"/>
              <a:gd name="connsiteX102" fmla="*/ 5668696 w 12191998"/>
              <a:gd name="connsiteY102" fmla="*/ 125412 h 851265"/>
              <a:gd name="connsiteX103" fmla="*/ 5705210 w 12191998"/>
              <a:gd name="connsiteY103" fmla="*/ 106362 h 851265"/>
              <a:gd name="connsiteX104" fmla="*/ 5743308 w 12191998"/>
              <a:gd name="connsiteY104" fmla="*/ 87312 h 851265"/>
              <a:gd name="connsiteX105" fmla="*/ 5781408 w 12191998"/>
              <a:gd name="connsiteY105" fmla="*/ 68262 h 851265"/>
              <a:gd name="connsiteX106" fmla="*/ 5817921 w 12191998"/>
              <a:gd name="connsiteY106" fmla="*/ 52387 h 851265"/>
              <a:gd name="connsiteX107" fmla="*/ 5859196 w 12191998"/>
              <a:gd name="connsiteY107" fmla="*/ 36512 h 851265"/>
              <a:gd name="connsiteX108" fmla="*/ 5905234 w 12191998"/>
              <a:gd name="connsiteY108" fmla="*/ 20637 h 851265"/>
              <a:gd name="connsiteX109" fmla="*/ 5957621 w 12191998"/>
              <a:gd name="connsiteY109" fmla="*/ 9525 h 851265"/>
              <a:gd name="connsiteX110" fmla="*/ 6017948 w 12191998"/>
              <a:gd name="connsiteY110" fmla="*/ 3175 h 851265"/>
              <a:gd name="connsiteX111" fmla="*/ 6086210 w 12191998"/>
              <a:gd name="connsiteY111" fmla="*/ 0 h 851265"/>
              <a:gd name="connsiteX112" fmla="*/ 6095999 w 12191998"/>
              <a:gd name="connsiteY112" fmla="*/ 455 h 851265"/>
              <a:gd name="connsiteX113" fmla="*/ 6105789 w 12191998"/>
              <a:gd name="connsiteY113" fmla="*/ 0 h 851265"/>
              <a:gd name="connsiteX114" fmla="*/ 6174052 w 12191998"/>
              <a:gd name="connsiteY114" fmla="*/ 3175 h 851265"/>
              <a:gd name="connsiteX115" fmla="*/ 6234377 w 12191998"/>
              <a:gd name="connsiteY115" fmla="*/ 9525 h 851265"/>
              <a:gd name="connsiteX116" fmla="*/ 6286764 w 12191998"/>
              <a:gd name="connsiteY116" fmla="*/ 20637 h 851265"/>
              <a:gd name="connsiteX117" fmla="*/ 6332802 w 12191998"/>
              <a:gd name="connsiteY117" fmla="*/ 36512 h 851265"/>
              <a:gd name="connsiteX118" fmla="*/ 6374077 w 12191998"/>
              <a:gd name="connsiteY118" fmla="*/ 52387 h 851265"/>
              <a:gd name="connsiteX119" fmla="*/ 6410589 w 12191998"/>
              <a:gd name="connsiteY119" fmla="*/ 68262 h 851265"/>
              <a:gd name="connsiteX120" fmla="*/ 6448689 w 12191998"/>
              <a:gd name="connsiteY120" fmla="*/ 87312 h 851265"/>
              <a:gd name="connsiteX121" fmla="*/ 6486789 w 12191998"/>
              <a:gd name="connsiteY121" fmla="*/ 106362 h 851265"/>
              <a:gd name="connsiteX122" fmla="*/ 6523302 w 12191998"/>
              <a:gd name="connsiteY122" fmla="*/ 125412 h 851265"/>
              <a:gd name="connsiteX123" fmla="*/ 6564577 w 12191998"/>
              <a:gd name="connsiteY123" fmla="*/ 141287 h 851265"/>
              <a:gd name="connsiteX124" fmla="*/ 6610614 w 12191998"/>
              <a:gd name="connsiteY124" fmla="*/ 155575 h 851265"/>
              <a:gd name="connsiteX125" fmla="*/ 6663002 w 12191998"/>
              <a:gd name="connsiteY125" fmla="*/ 166687 h 851265"/>
              <a:gd name="connsiteX126" fmla="*/ 6723327 w 12191998"/>
              <a:gd name="connsiteY126" fmla="*/ 174625 h 851265"/>
              <a:gd name="connsiteX127" fmla="*/ 6781799 w 12191998"/>
              <a:gd name="connsiteY127" fmla="*/ 175985 h 851265"/>
              <a:gd name="connsiteX128" fmla="*/ 6840271 w 12191998"/>
              <a:gd name="connsiteY128" fmla="*/ 174625 h 851265"/>
              <a:gd name="connsiteX129" fmla="*/ 6900596 w 12191998"/>
              <a:gd name="connsiteY129" fmla="*/ 166687 h 851265"/>
              <a:gd name="connsiteX130" fmla="*/ 6952983 w 12191998"/>
              <a:gd name="connsiteY130" fmla="*/ 155575 h 851265"/>
              <a:gd name="connsiteX131" fmla="*/ 6999021 w 12191998"/>
              <a:gd name="connsiteY131" fmla="*/ 141287 h 851265"/>
              <a:gd name="connsiteX132" fmla="*/ 7040296 w 12191998"/>
              <a:gd name="connsiteY132" fmla="*/ 125412 h 851265"/>
              <a:gd name="connsiteX133" fmla="*/ 7076808 w 12191998"/>
              <a:gd name="connsiteY133" fmla="*/ 106362 h 851265"/>
              <a:gd name="connsiteX134" fmla="*/ 7114908 w 12191998"/>
              <a:gd name="connsiteY134" fmla="*/ 87312 h 851265"/>
              <a:gd name="connsiteX135" fmla="*/ 7153008 w 12191998"/>
              <a:gd name="connsiteY135" fmla="*/ 68262 h 851265"/>
              <a:gd name="connsiteX136" fmla="*/ 7189521 w 12191998"/>
              <a:gd name="connsiteY136" fmla="*/ 52387 h 851265"/>
              <a:gd name="connsiteX137" fmla="*/ 7230796 w 12191998"/>
              <a:gd name="connsiteY137" fmla="*/ 36512 h 851265"/>
              <a:gd name="connsiteX138" fmla="*/ 7276833 w 12191998"/>
              <a:gd name="connsiteY138" fmla="*/ 20637 h 851265"/>
              <a:gd name="connsiteX139" fmla="*/ 7329221 w 12191998"/>
              <a:gd name="connsiteY139" fmla="*/ 9525 h 851265"/>
              <a:gd name="connsiteX140" fmla="*/ 7389546 w 12191998"/>
              <a:gd name="connsiteY140" fmla="*/ 3175 h 851265"/>
              <a:gd name="connsiteX141" fmla="*/ 7457808 w 12191998"/>
              <a:gd name="connsiteY141" fmla="*/ 0 h 851265"/>
              <a:gd name="connsiteX142" fmla="*/ 7526071 w 12191998"/>
              <a:gd name="connsiteY142" fmla="*/ 3175 h 851265"/>
              <a:gd name="connsiteX143" fmla="*/ 7586396 w 12191998"/>
              <a:gd name="connsiteY143" fmla="*/ 9525 h 851265"/>
              <a:gd name="connsiteX144" fmla="*/ 7638783 w 12191998"/>
              <a:gd name="connsiteY144" fmla="*/ 20637 h 851265"/>
              <a:gd name="connsiteX145" fmla="*/ 7684821 w 12191998"/>
              <a:gd name="connsiteY145" fmla="*/ 36512 h 851265"/>
              <a:gd name="connsiteX146" fmla="*/ 7726096 w 12191998"/>
              <a:gd name="connsiteY146" fmla="*/ 52387 h 851265"/>
              <a:gd name="connsiteX147" fmla="*/ 7762608 w 12191998"/>
              <a:gd name="connsiteY147" fmla="*/ 68262 h 851265"/>
              <a:gd name="connsiteX148" fmla="*/ 7800708 w 12191998"/>
              <a:gd name="connsiteY148" fmla="*/ 87312 h 851265"/>
              <a:gd name="connsiteX149" fmla="*/ 7838808 w 12191998"/>
              <a:gd name="connsiteY149" fmla="*/ 106362 h 851265"/>
              <a:gd name="connsiteX150" fmla="*/ 7875321 w 12191998"/>
              <a:gd name="connsiteY150" fmla="*/ 125412 h 851265"/>
              <a:gd name="connsiteX151" fmla="*/ 7916596 w 12191998"/>
              <a:gd name="connsiteY151" fmla="*/ 141287 h 851265"/>
              <a:gd name="connsiteX152" fmla="*/ 7962633 w 12191998"/>
              <a:gd name="connsiteY152" fmla="*/ 155575 h 851265"/>
              <a:gd name="connsiteX153" fmla="*/ 8015021 w 12191998"/>
              <a:gd name="connsiteY153" fmla="*/ 166687 h 851265"/>
              <a:gd name="connsiteX154" fmla="*/ 8075346 w 12191998"/>
              <a:gd name="connsiteY154" fmla="*/ 174625 h 851265"/>
              <a:gd name="connsiteX155" fmla="*/ 8143608 w 12191998"/>
              <a:gd name="connsiteY155" fmla="*/ 176212 h 851265"/>
              <a:gd name="connsiteX156" fmla="*/ 8211871 w 12191998"/>
              <a:gd name="connsiteY156" fmla="*/ 174625 h 851265"/>
              <a:gd name="connsiteX157" fmla="*/ 8272196 w 12191998"/>
              <a:gd name="connsiteY157" fmla="*/ 166687 h 851265"/>
              <a:gd name="connsiteX158" fmla="*/ 8324583 w 12191998"/>
              <a:gd name="connsiteY158" fmla="*/ 155575 h 851265"/>
              <a:gd name="connsiteX159" fmla="*/ 8370621 w 12191998"/>
              <a:gd name="connsiteY159" fmla="*/ 141287 h 851265"/>
              <a:gd name="connsiteX160" fmla="*/ 8411896 w 12191998"/>
              <a:gd name="connsiteY160" fmla="*/ 125412 h 851265"/>
              <a:gd name="connsiteX161" fmla="*/ 8448408 w 12191998"/>
              <a:gd name="connsiteY161" fmla="*/ 106362 h 851265"/>
              <a:gd name="connsiteX162" fmla="*/ 8486508 w 12191998"/>
              <a:gd name="connsiteY162" fmla="*/ 87312 h 851265"/>
              <a:gd name="connsiteX163" fmla="*/ 8524608 w 12191998"/>
              <a:gd name="connsiteY163" fmla="*/ 68262 h 851265"/>
              <a:gd name="connsiteX164" fmla="*/ 8561120 w 12191998"/>
              <a:gd name="connsiteY164" fmla="*/ 52387 h 851265"/>
              <a:gd name="connsiteX165" fmla="*/ 8602396 w 12191998"/>
              <a:gd name="connsiteY165" fmla="*/ 36512 h 851265"/>
              <a:gd name="connsiteX166" fmla="*/ 8648432 w 12191998"/>
              <a:gd name="connsiteY166" fmla="*/ 20637 h 851265"/>
              <a:gd name="connsiteX167" fmla="*/ 8700820 w 12191998"/>
              <a:gd name="connsiteY167" fmla="*/ 9525 h 851265"/>
              <a:gd name="connsiteX168" fmla="*/ 8761146 w 12191998"/>
              <a:gd name="connsiteY168" fmla="*/ 3175 h 851265"/>
              <a:gd name="connsiteX169" fmla="*/ 8827820 w 12191998"/>
              <a:gd name="connsiteY169" fmla="*/ 0 h 851265"/>
              <a:gd name="connsiteX170" fmla="*/ 8897670 w 12191998"/>
              <a:gd name="connsiteY170" fmla="*/ 3175 h 851265"/>
              <a:gd name="connsiteX171" fmla="*/ 8957996 w 12191998"/>
              <a:gd name="connsiteY171" fmla="*/ 9525 h 851265"/>
              <a:gd name="connsiteX172" fmla="*/ 9010382 w 12191998"/>
              <a:gd name="connsiteY172" fmla="*/ 20637 h 851265"/>
              <a:gd name="connsiteX173" fmla="*/ 9056420 w 12191998"/>
              <a:gd name="connsiteY173" fmla="*/ 36512 h 851265"/>
              <a:gd name="connsiteX174" fmla="*/ 9097696 w 12191998"/>
              <a:gd name="connsiteY174" fmla="*/ 52387 h 851265"/>
              <a:gd name="connsiteX175" fmla="*/ 9134208 w 12191998"/>
              <a:gd name="connsiteY175" fmla="*/ 68262 h 851265"/>
              <a:gd name="connsiteX176" fmla="*/ 9172308 w 12191998"/>
              <a:gd name="connsiteY176" fmla="*/ 87312 h 851265"/>
              <a:gd name="connsiteX177" fmla="*/ 9210408 w 12191998"/>
              <a:gd name="connsiteY177" fmla="*/ 106362 h 851265"/>
              <a:gd name="connsiteX178" fmla="*/ 9246920 w 12191998"/>
              <a:gd name="connsiteY178" fmla="*/ 125412 h 851265"/>
              <a:gd name="connsiteX179" fmla="*/ 9288196 w 12191998"/>
              <a:gd name="connsiteY179" fmla="*/ 141287 h 851265"/>
              <a:gd name="connsiteX180" fmla="*/ 9334232 w 12191998"/>
              <a:gd name="connsiteY180" fmla="*/ 155575 h 851265"/>
              <a:gd name="connsiteX181" fmla="*/ 9386620 w 12191998"/>
              <a:gd name="connsiteY181" fmla="*/ 166687 h 851265"/>
              <a:gd name="connsiteX182" fmla="*/ 9446946 w 12191998"/>
              <a:gd name="connsiteY182" fmla="*/ 174625 h 851265"/>
              <a:gd name="connsiteX183" fmla="*/ 9515208 w 12191998"/>
              <a:gd name="connsiteY183" fmla="*/ 176212 h 851265"/>
              <a:gd name="connsiteX184" fmla="*/ 9583470 w 12191998"/>
              <a:gd name="connsiteY184" fmla="*/ 174625 h 851265"/>
              <a:gd name="connsiteX185" fmla="*/ 9643796 w 12191998"/>
              <a:gd name="connsiteY185" fmla="*/ 166687 h 851265"/>
              <a:gd name="connsiteX186" fmla="*/ 9696182 w 12191998"/>
              <a:gd name="connsiteY186" fmla="*/ 155575 h 851265"/>
              <a:gd name="connsiteX187" fmla="*/ 9742220 w 12191998"/>
              <a:gd name="connsiteY187" fmla="*/ 141287 h 851265"/>
              <a:gd name="connsiteX188" fmla="*/ 9783496 w 12191998"/>
              <a:gd name="connsiteY188" fmla="*/ 125412 h 851265"/>
              <a:gd name="connsiteX189" fmla="*/ 9820008 w 12191998"/>
              <a:gd name="connsiteY189" fmla="*/ 106362 h 851265"/>
              <a:gd name="connsiteX190" fmla="*/ 9896208 w 12191998"/>
              <a:gd name="connsiteY190" fmla="*/ 68262 h 851265"/>
              <a:gd name="connsiteX191" fmla="*/ 9932720 w 12191998"/>
              <a:gd name="connsiteY191" fmla="*/ 52387 h 851265"/>
              <a:gd name="connsiteX192" fmla="*/ 9973996 w 12191998"/>
              <a:gd name="connsiteY192" fmla="*/ 36512 h 851265"/>
              <a:gd name="connsiteX193" fmla="*/ 10020032 w 12191998"/>
              <a:gd name="connsiteY193" fmla="*/ 20637 h 851265"/>
              <a:gd name="connsiteX194" fmla="*/ 10072420 w 12191998"/>
              <a:gd name="connsiteY194" fmla="*/ 9525 h 851265"/>
              <a:gd name="connsiteX195" fmla="*/ 10132746 w 12191998"/>
              <a:gd name="connsiteY195" fmla="*/ 3175 h 851265"/>
              <a:gd name="connsiteX196" fmla="*/ 10201008 w 12191998"/>
              <a:gd name="connsiteY196" fmla="*/ 0 h 851265"/>
              <a:gd name="connsiteX197" fmla="*/ 10269270 w 12191998"/>
              <a:gd name="connsiteY197" fmla="*/ 3175 h 851265"/>
              <a:gd name="connsiteX198" fmla="*/ 10329596 w 12191998"/>
              <a:gd name="connsiteY198" fmla="*/ 9525 h 851265"/>
              <a:gd name="connsiteX199" fmla="*/ 10381982 w 12191998"/>
              <a:gd name="connsiteY199" fmla="*/ 20637 h 851265"/>
              <a:gd name="connsiteX200" fmla="*/ 10428020 w 12191998"/>
              <a:gd name="connsiteY200" fmla="*/ 36512 h 851265"/>
              <a:gd name="connsiteX201" fmla="*/ 10469296 w 12191998"/>
              <a:gd name="connsiteY201" fmla="*/ 52387 h 851265"/>
              <a:gd name="connsiteX202" fmla="*/ 10505808 w 12191998"/>
              <a:gd name="connsiteY202" fmla="*/ 68262 h 851265"/>
              <a:gd name="connsiteX203" fmla="*/ 10543908 w 12191998"/>
              <a:gd name="connsiteY203" fmla="*/ 87312 h 851265"/>
              <a:gd name="connsiteX204" fmla="*/ 10582008 w 12191998"/>
              <a:gd name="connsiteY204" fmla="*/ 106362 h 851265"/>
              <a:gd name="connsiteX205" fmla="*/ 10618520 w 12191998"/>
              <a:gd name="connsiteY205" fmla="*/ 125412 h 851265"/>
              <a:gd name="connsiteX206" fmla="*/ 10659796 w 12191998"/>
              <a:gd name="connsiteY206" fmla="*/ 141287 h 851265"/>
              <a:gd name="connsiteX207" fmla="*/ 10705832 w 12191998"/>
              <a:gd name="connsiteY207" fmla="*/ 155575 h 851265"/>
              <a:gd name="connsiteX208" fmla="*/ 10758220 w 12191998"/>
              <a:gd name="connsiteY208" fmla="*/ 166687 h 851265"/>
              <a:gd name="connsiteX209" fmla="*/ 10818546 w 12191998"/>
              <a:gd name="connsiteY209" fmla="*/ 174625 h 851265"/>
              <a:gd name="connsiteX210" fmla="*/ 10886808 w 12191998"/>
              <a:gd name="connsiteY210" fmla="*/ 176212 h 851265"/>
              <a:gd name="connsiteX211" fmla="*/ 10955070 w 12191998"/>
              <a:gd name="connsiteY211" fmla="*/ 174625 h 851265"/>
              <a:gd name="connsiteX212" fmla="*/ 11015396 w 12191998"/>
              <a:gd name="connsiteY212" fmla="*/ 166687 h 851265"/>
              <a:gd name="connsiteX213" fmla="*/ 11067782 w 12191998"/>
              <a:gd name="connsiteY213" fmla="*/ 155575 h 851265"/>
              <a:gd name="connsiteX214" fmla="*/ 11113820 w 12191998"/>
              <a:gd name="connsiteY214" fmla="*/ 141287 h 851265"/>
              <a:gd name="connsiteX215" fmla="*/ 11155096 w 12191998"/>
              <a:gd name="connsiteY215" fmla="*/ 125412 h 851265"/>
              <a:gd name="connsiteX216" fmla="*/ 11191608 w 12191998"/>
              <a:gd name="connsiteY216" fmla="*/ 106362 h 851265"/>
              <a:gd name="connsiteX217" fmla="*/ 11229708 w 12191998"/>
              <a:gd name="connsiteY217" fmla="*/ 87312 h 851265"/>
              <a:gd name="connsiteX218" fmla="*/ 11267808 w 12191998"/>
              <a:gd name="connsiteY218" fmla="*/ 68262 h 851265"/>
              <a:gd name="connsiteX219" fmla="*/ 11304320 w 12191998"/>
              <a:gd name="connsiteY219" fmla="*/ 52387 h 851265"/>
              <a:gd name="connsiteX220" fmla="*/ 11345596 w 12191998"/>
              <a:gd name="connsiteY220" fmla="*/ 36512 h 851265"/>
              <a:gd name="connsiteX221" fmla="*/ 11391632 w 12191998"/>
              <a:gd name="connsiteY221" fmla="*/ 20637 h 851265"/>
              <a:gd name="connsiteX222" fmla="*/ 11444020 w 12191998"/>
              <a:gd name="connsiteY222" fmla="*/ 9525 h 851265"/>
              <a:gd name="connsiteX223" fmla="*/ 11504346 w 12191998"/>
              <a:gd name="connsiteY223" fmla="*/ 3175 h 851265"/>
              <a:gd name="connsiteX224" fmla="*/ 11572608 w 12191998"/>
              <a:gd name="connsiteY224" fmla="*/ 0 h 851265"/>
              <a:gd name="connsiteX225" fmla="*/ 11640870 w 12191998"/>
              <a:gd name="connsiteY225" fmla="*/ 3175 h 851265"/>
              <a:gd name="connsiteX226" fmla="*/ 11701196 w 12191998"/>
              <a:gd name="connsiteY226" fmla="*/ 9525 h 851265"/>
              <a:gd name="connsiteX227" fmla="*/ 11753582 w 12191998"/>
              <a:gd name="connsiteY227" fmla="*/ 20637 h 851265"/>
              <a:gd name="connsiteX228" fmla="*/ 11799620 w 12191998"/>
              <a:gd name="connsiteY228" fmla="*/ 36512 h 851265"/>
              <a:gd name="connsiteX229" fmla="*/ 11840896 w 12191998"/>
              <a:gd name="connsiteY229" fmla="*/ 52387 h 851265"/>
              <a:gd name="connsiteX230" fmla="*/ 11877408 w 12191998"/>
              <a:gd name="connsiteY230" fmla="*/ 68262 h 851265"/>
              <a:gd name="connsiteX231" fmla="*/ 11915508 w 12191998"/>
              <a:gd name="connsiteY231" fmla="*/ 87312 h 851265"/>
              <a:gd name="connsiteX232" fmla="*/ 11953608 w 12191998"/>
              <a:gd name="connsiteY232" fmla="*/ 106362 h 851265"/>
              <a:gd name="connsiteX233" fmla="*/ 11990120 w 12191998"/>
              <a:gd name="connsiteY233" fmla="*/ 125412 h 851265"/>
              <a:gd name="connsiteX234" fmla="*/ 12031396 w 12191998"/>
              <a:gd name="connsiteY234" fmla="*/ 141287 h 851265"/>
              <a:gd name="connsiteX235" fmla="*/ 12077432 w 12191998"/>
              <a:gd name="connsiteY235" fmla="*/ 155575 h 851265"/>
              <a:gd name="connsiteX236" fmla="*/ 12129820 w 12191998"/>
              <a:gd name="connsiteY236" fmla="*/ 166688 h 851265"/>
              <a:gd name="connsiteX237" fmla="*/ 12190146 w 12191998"/>
              <a:gd name="connsiteY237" fmla="*/ 174625 h 851265"/>
              <a:gd name="connsiteX238" fmla="*/ 12191998 w 12191998"/>
              <a:gd name="connsiteY238" fmla="*/ 174668 h 851265"/>
              <a:gd name="connsiteX239" fmla="*/ 12191998 w 12191998"/>
              <a:gd name="connsiteY239" fmla="*/ 851265 h 851265"/>
              <a:gd name="connsiteX240" fmla="*/ 0 w 12191998"/>
              <a:gd name="connsiteY240" fmla="*/ 851265 h 851265"/>
              <a:gd name="connsiteX241" fmla="*/ 0 w 12191998"/>
              <a:gd name="connsiteY241" fmla="*/ 174668 h 851265"/>
              <a:gd name="connsiteX242" fmla="*/ 1852 w 12191998"/>
              <a:gd name="connsiteY242" fmla="*/ 174625 h 851265"/>
              <a:gd name="connsiteX243" fmla="*/ 62177 w 12191998"/>
              <a:gd name="connsiteY243" fmla="*/ 166687 h 851265"/>
              <a:gd name="connsiteX244" fmla="*/ 114564 w 12191998"/>
              <a:gd name="connsiteY244" fmla="*/ 155575 h 851265"/>
              <a:gd name="connsiteX245" fmla="*/ 160602 w 12191998"/>
              <a:gd name="connsiteY245" fmla="*/ 141287 h 851265"/>
              <a:gd name="connsiteX246" fmla="*/ 201877 w 12191998"/>
              <a:gd name="connsiteY246" fmla="*/ 125412 h 851265"/>
              <a:gd name="connsiteX247" fmla="*/ 238389 w 12191998"/>
              <a:gd name="connsiteY247" fmla="*/ 106362 h 851265"/>
              <a:gd name="connsiteX248" fmla="*/ 276489 w 12191998"/>
              <a:gd name="connsiteY248" fmla="*/ 87312 h 851265"/>
              <a:gd name="connsiteX249" fmla="*/ 314589 w 12191998"/>
              <a:gd name="connsiteY249" fmla="*/ 68262 h 851265"/>
              <a:gd name="connsiteX250" fmla="*/ 351102 w 12191998"/>
              <a:gd name="connsiteY250" fmla="*/ 52387 h 851265"/>
              <a:gd name="connsiteX251" fmla="*/ 392377 w 12191998"/>
              <a:gd name="connsiteY251" fmla="*/ 36512 h 851265"/>
              <a:gd name="connsiteX252" fmla="*/ 438414 w 12191998"/>
              <a:gd name="connsiteY252" fmla="*/ 20637 h 851265"/>
              <a:gd name="connsiteX253" fmla="*/ 490802 w 12191998"/>
              <a:gd name="connsiteY253" fmla="*/ 9525 h 851265"/>
              <a:gd name="connsiteX254" fmla="*/ 551127 w 12191998"/>
              <a:gd name="connsiteY254" fmla="*/ 3175 h 8512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Lst>
            <a:rect l="l" t="t" r="r" b="b"/>
            <a:pathLst>
              <a:path w="12191998" h="851265">
                <a:moveTo>
                  <a:pt x="619389" y="0"/>
                </a:moveTo>
                <a:lnTo>
                  <a:pt x="687652" y="3175"/>
                </a:lnTo>
                <a:lnTo>
                  <a:pt x="747977" y="9525"/>
                </a:lnTo>
                <a:lnTo>
                  <a:pt x="800364" y="20637"/>
                </a:lnTo>
                <a:lnTo>
                  <a:pt x="846402" y="36512"/>
                </a:lnTo>
                <a:lnTo>
                  <a:pt x="887677" y="52387"/>
                </a:lnTo>
                <a:lnTo>
                  <a:pt x="924189" y="68262"/>
                </a:lnTo>
                <a:lnTo>
                  <a:pt x="962289" y="87312"/>
                </a:lnTo>
                <a:lnTo>
                  <a:pt x="1000389" y="106362"/>
                </a:lnTo>
                <a:lnTo>
                  <a:pt x="1036902" y="125412"/>
                </a:lnTo>
                <a:lnTo>
                  <a:pt x="1078177" y="141287"/>
                </a:lnTo>
                <a:lnTo>
                  <a:pt x="1124214" y="155575"/>
                </a:lnTo>
                <a:lnTo>
                  <a:pt x="1176602" y="166687"/>
                </a:lnTo>
                <a:lnTo>
                  <a:pt x="1236927" y="174625"/>
                </a:lnTo>
                <a:lnTo>
                  <a:pt x="1305189" y="176212"/>
                </a:lnTo>
                <a:lnTo>
                  <a:pt x="1373452" y="174625"/>
                </a:lnTo>
                <a:lnTo>
                  <a:pt x="1433777" y="166687"/>
                </a:lnTo>
                <a:lnTo>
                  <a:pt x="1486164" y="155575"/>
                </a:lnTo>
                <a:lnTo>
                  <a:pt x="1532202" y="141287"/>
                </a:lnTo>
                <a:lnTo>
                  <a:pt x="1573477" y="125412"/>
                </a:lnTo>
                <a:lnTo>
                  <a:pt x="1609989" y="106362"/>
                </a:lnTo>
                <a:lnTo>
                  <a:pt x="1648089" y="87312"/>
                </a:lnTo>
                <a:lnTo>
                  <a:pt x="1686189" y="68262"/>
                </a:lnTo>
                <a:lnTo>
                  <a:pt x="1722702" y="52387"/>
                </a:lnTo>
                <a:lnTo>
                  <a:pt x="1763977" y="36512"/>
                </a:lnTo>
                <a:lnTo>
                  <a:pt x="1810014" y="20637"/>
                </a:lnTo>
                <a:lnTo>
                  <a:pt x="1862402" y="9525"/>
                </a:lnTo>
                <a:lnTo>
                  <a:pt x="1922727" y="3175"/>
                </a:lnTo>
                <a:lnTo>
                  <a:pt x="1990989" y="0"/>
                </a:lnTo>
                <a:lnTo>
                  <a:pt x="2059252" y="3175"/>
                </a:lnTo>
                <a:lnTo>
                  <a:pt x="2119577" y="9525"/>
                </a:lnTo>
                <a:lnTo>
                  <a:pt x="2171964" y="20637"/>
                </a:lnTo>
                <a:lnTo>
                  <a:pt x="2218002" y="36512"/>
                </a:lnTo>
                <a:lnTo>
                  <a:pt x="2259277" y="52387"/>
                </a:lnTo>
                <a:lnTo>
                  <a:pt x="2295789" y="68262"/>
                </a:lnTo>
                <a:lnTo>
                  <a:pt x="2333889" y="87312"/>
                </a:lnTo>
                <a:lnTo>
                  <a:pt x="2371989" y="106362"/>
                </a:lnTo>
                <a:lnTo>
                  <a:pt x="2408502" y="125412"/>
                </a:lnTo>
                <a:lnTo>
                  <a:pt x="2449777" y="141287"/>
                </a:lnTo>
                <a:lnTo>
                  <a:pt x="2495814" y="155575"/>
                </a:lnTo>
                <a:lnTo>
                  <a:pt x="2548202" y="166687"/>
                </a:lnTo>
                <a:lnTo>
                  <a:pt x="2608527" y="174625"/>
                </a:lnTo>
                <a:lnTo>
                  <a:pt x="2676789" y="176212"/>
                </a:lnTo>
                <a:lnTo>
                  <a:pt x="2745052" y="174625"/>
                </a:lnTo>
                <a:lnTo>
                  <a:pt x="2805377" y="166687"/>
                </a:lnTo>
                <a:lnTo>
                  <a:pt x="2857764" y="155575"/>
                </a:lnTo>
                <a:lnTo>
                  <a:pt x="2903802" y="141287"/>
                </a:lnTo>
                <a:lnTo>
                  <a:pt x="2945077" y="125412"/>
                </a:lnTo>
                <a:lnTo>
                  <a:pt x="2981589" y="106362"/>
                </a:lnTo>
                <a:lnTo>
                  <a:pt x="3019689" y="87312"/>
                </a:lnTo>
                <a:lnTo>
                  <a:pt x="3057789" y="68262"/>
                </a:lnTo>
                <a:lnTo>
                  <a:pt x="3094302" y="52387"/>
                </a:lnTo>
                <a:lnTo>
                  <a:pt x="3135577" y="36512"/>
                </a:lnTo>
                <a:lnTo>
                  <a:pt x="3181614" y="20637"/>
                </a:lnTo>
                <a:lnTo>
                  <a:pt x="3234002" y="9525"/>
                </a:lnTo>
                <a:lnTo>
                  <a:pt x="3294327" y="3175"/>
                </a:lnTo>
                <a:lnTo>
                  <a:pt x="3361002" y="0"/>
                </a:lnTo>
                <a:lnTo>
                  <a:pt x="3430852" y="3175"/>
                </a:lnTo>
                <a:lnTo>
                  <a:pt x="3491177" y="9525"/>
                </a:lnTo>
                <a:lnTo>
                  <a:pt x="3543564" y="20637"/>
                </a:lnTo>
                <a:lnTo>
                  <a:pt x="3589602" y="36512"/>
                </a:lnTo>
                <a:lnTo>
                  <a:pt x="3630877" y="52387"/>
                </a:lnTo>
                <a:lnTo>
                  <a:pt x="3667389" y="68262"/>
                </a:lnTo>
                <a:lnTo>
                  <a:pt x="3705489" y="87312"/>
                </a:lnTo>
                <a:lnTo>
                  <a:pt x="3743589" y="106362"/>
                </a:lnTo>
                <a:lnTo>
                  <a:pt x="3780102" y="125412"/>
                </a:lnTo>
                <a:lnTo>
                  <a:pt x="3821377" y="141287"/>
                </a:lnTo>
                <a:lnTo>
                  <a:pt x="3867414" y="155575"/>
                </a:lnTo>
                <a:lnTo>
                  <a:pt x="3919802" y="166687"/>
                </a:lnTo>
                <a:lnTo>
                  <a:pt x="3980127" y="174625"/>
                </a:lnTo>
                <a:lnTo>
                  <a:pt x="4048389" y="176212"/>
                </a:lnTo>
                <a:lnTo>
                  <a:pt x="4116652" y="174625"/>
                </a:lnTo>
                <a:lnTo>
                  <a:pt x="4176977" y="166687"/>
                </a:lnTo>
                <a:lnTo>
                  <a:pt x="4229364" y="155575"/>
                </a:lnTo>
                <a:lnTo>
                  <a:pt x="4275402" y="141287"/>
                </a:lnTo>
                <a:lnTo>
                  <a:pt x="4316677" y="125412"/>
                </a:lnTo>
                <a:lnTo>
                  <a:pt x="4353189" y="106362"/>
                </a:lnTo>
                <a:lnTo>
                  <a:pt x="4429389" y="68262"/>
                </a:lnTo>
                <a:lnTo>
                  <a:pt x="4465902" y="52387"/>
                </a:lnTo>
                <a:lnTo>
                  <a:pt x="4507177" y="36512"/>
                </a:lnTo>
                <a:lnTo>
                  <a:pt x="4553216" y="20637"/>
                </a:lnTo>
                <a:lnTo>
                  <a:pt x="4605602" y="9525"/>
                </a:lnTo>
                <a:lnTo>
                  <a:pt x="4665928" y="3175"/>
                </a:lnTo>
                <a:lnTo>
                  <a:pt x="4734189" y="0"/>
                </a:lnTo>
                <a:lnTo>
                  <a:pt x="4802453" y="3175"/>
                </a:lnTo>
                <a:lnTo>
                  <a:pt x="4862777" y="9525"/>
                </a:lnTo>
                <a:lnTo>
                  <a:pt x="4915165" y="20637"/>
                </a:lnTo>
                <a:lnTo>
                  <a:pt x="4961202" y="36512"/>
                </a:lnTo>
                <a:lnTo>
                  <a:pt x="5002478" y="52387"/>
                </a:lnTo>
                <a:lnTo>
                  <a:pt x="5038989" y="68262"/>
                </a:lnTo>
                <a:lnTo>
                  <a:pt x="5077091" y="87312"/>
                </a:lnTo>
                <a:lnTo>
                  <a:pt x="5115189" y="106362"/>
                </a:lnTo>
                <a:lnTo>
                  <a:pt x="5151702" y="125412"/>
                </a:lnTo>
                <a:lnTo>
                  <a:pt x="5192978" y="141287"/>
                </a:lnTo>
                <a:lnTo>
                  <a:pt x="5239014" y="155575"/>
                </a:lnTo>
                <a:lnTo>
                  <a:pt x="5291401" y="166687"/>
                </a:lnTo>
                <a:lnTo>
                  <a:pt x="5351727" y="174625"/>
                </a:lnTo>
                <a:lnTo>
                  <a:pt x="5410199" y="175985"/>
                </a:lnTo>
                <a:lnTo>
                  <a:pt x="5468671" y="174625"/>
                </a:lnTo>
                <a:lnTo>
                  <a:pt x="5528996" y="166687"/>
                </a:lnTo>
                <a:lnTo>
                  <a:pt x="5581383" y="155575"/>
                </a:lnTo>
                <a:lnTo>
                  <a:pt x="5627421" y="141287"/>
                </a:lnTo>
                <a:lnTo>
                  <a:pt x="5668696" y="125412"/>
                </a:lnTo>
                <a:lnTo>
                  <a:pt x="5705210" y="106362"/>
                </a:lnTo>
                <a:lnTo>
                  <a:pt x="5743308" y="87312"/>
                </a:lnTo>
                <a:lnTo>
                  <a:pt x="5781408" y="68262"/>
                </a:lnTo>
                <a:lnTo>
                  <a:pt x="5817921" y="52387"/>
                </a:lnTo>
                <a:lnTo>
                  <a:pt x="5859196" y="36512"/>
                </a:lnTo>
                <a:lnTo>
                  <a:pt x="5905234" y="20637"/>
                </a:lnTo>
                <a:lnTo>
                  <a:pt x="5957621" y="9525"/>
                </a:lnTo>
                <a:lnTo>
                  <a:pt x="6017948" y="3175"/>
                </a:lnTo>
                <a:lnTo>
                  <a:pt x="6086210" y="0"/>
                </a:lnTo>
                <a:lnTo>
                  <a:pt x="6095999" y="455"/>
                </a:lnTo>
                <a:lnTo>
                  <a:pt x="6105789" y="0"/>
                </a:lnTo>
                <a:lnTo>
                  <a:pt x="6174052" y="3175"/>
                </a:lnTo>
                <a:lnTo>
                  <a:pt x="6234377" y="9525"/>
                </a:lnTo>
                <a:lnTo>
                  <a:pt x="6286764" y="20637"/>
                </a:lnTo>
                <a:lnTo>
                  <a:pt x="6332802" y="36512"/>
                </a:lnTo>
                <a:lnTo>
                  <a:pt x="6374077" y="52387"/>
                </a:lnTo>
                <a:lnTo>
                  <a:pt x="6410589" y="68262"/>
                </a:lnTo>
                <a:lnTo>
                  <a:pt x="6448689" y="87312"/>
                </a:lnTo>
                <a:lnTo>
                  <a:pt x="6486789" y="106362"/>
                </a:lnTo>
                <a:lnTo>
                  <a:pt x="6523302" y="125412"/>
                </a:lnTo>
                <a:lnTo>
                  <a:pt x="6564577" y="141287"/>
                </a:lnTo>
                <a:lnTo>
                  <a:pt x="6610614" y="155575"/>
                </a:lnTo>
                <a:lnTo>
                  <a:pt x="6663002" y="166687"/>
                </a:lnTo>
                <a:lnTo>
                  <a:pt x="6723327" y="174625"/>
                </a:lnTo>
                <a:lnTo>
                  <a:pt x="6781799" y="175985"/>
                </a:lnTo>
                <a:lnTo>
                  <a:pt x="6840271" y="174625"/>
                </a:lnTo>
                <a:lnTo>
                  <a:pt x="6900596" y="166687"/>
                </a:lnTo>
                <a:lnTo>
                  <a:pt x="6952983" y="155575"/>
                </a:lnTo>
                <a:lnTo>
                  <a:pt x="6999021" y="141287"/>
                </a:lnTo>
                <a:lnTo>
                  <a:pt x="7040296" y="125412"/>
                </a:lnTo>
                <a:lnTo>
                  <a:pt x="7076808" y="106362"/>
                </a:lnTo>
                <a:lnTo>
                  <a:pt x="7114908" y="87312"/>
                </a:lnTo>
                <a:lnTo>
                  <a:pt x="7153008" y="68262"/>
                </a:lnTo>
                <a:lnTo>
                  <a:pt x="7189521" y="52387"/>
                </a:lnTo>
                <a:lnTo>
                  <a:pt x="7230796" y="36512"/>
                </a:lnTo>
                <a:lnTo>
                  <a:pt x="7276833" y="20637"/>
                </a:lnTo>
                <a:lnTo>
                  <a:pt x="7329221" y="9525"/>
                </a:lnTo>
                <a:lnTo>
                  <a:pt x="7389546" y="3175"/>
                </a:lnTo>
                <a:lnTo>
                  <a:pt x="7457808" y="0"/>
                </a:lnTo>
                <a:lnTo>
                  <a:pt x="7526071" y="3175"/>
                </a:lnTo>
                <a:lnTo>
                  <a:pt x="7586396" y="9525"/>
                </a:lnTo>
                <a:lnTo>
                  <a:pt x="7638783" y="20637"/>
                </a:lnTo>
                <a:lnTo>
                  <a:pt x="7684821" y="36512"/>
                </a:lnTo>
                <a:lnTo>
                  <a:pt x="7726096" y="52387"/>
                </a:lnTo>
                <a:lnTo>
                  <a:pt x="7762608" y="68262"/>
                </a:lnTo>
                <a:lnTo>
                  <a:pt x="7800708" y="87312"/>
                </a:lnTo>
                <a:lnTo>
                  <a:pt x="7838808" y="106362"/>
                </a:lnTo>
                <a:lnTo>
                  <a:pt x="7875321" y="125412"/>
                </a:lnTo>
                <a:lnTo>
                  <a:pt x="7916596" y="141287"/>
                </a:lnTo>
                <a:lnTo>
                  <a:pt x="7962633" y="155575"/>
                </a:lnTo>
                <a:lnTo>
                  <a:pt x="8015021" y="166687"/>
                </a:lnTo>
                <a:lnTo>
                  <a:pt x="8075346" y="174625"/>
                </a:lnTo>
                <a:lnTo>
                  <a:pt x="8143608" y="176212"/>
                </a:lnTo>
                <a:lnTo>
                  <a:pt x="8211871" y="174625"/>
                </a:lnTo>
                <a:lnTo>
                  <a:pt x="8272196" y="166687"/>
                </a:lnTo>
                <a:lnTo>
                  <a:pt x="8324583" y="155575"/>
                </a:lnTo>
                <a:lnTo>
                  <a:pt x="8370621" y="141287"/>
                </a:lnTo>
                <a:lnTo>
                  <a:pt x="8411896" y="125412"/>
                </a:lnTo>
                <a:lnTo>
                  <a:pt x="8448408" y="106362"/>
                </a:lnTo>
                <a:lnTo>
                  <a:pt x="8486508" y="87312"/>
                </a:lnTo>
                <a:lnTo>
                  <a:pt x="8524608" y="68262"/>
                </a:lnTo>
                <a:lnTo>
                  <a:pt x="8561120" y="52387"/>
                </a:lnTo>
                <a:lnTo>
                  <a:pt x="8602396" y="36512"/>
                </a:lnTo>
                <a:lnTo>
                  <a:pt x="8648432" y="20637"/>
                </a:lnTo>
                <a:lnTo>
                  <a:pt x="8700820" y="9525"/>
                </a:lnTo>
                <a:lnTo>
                  <a:pt x="8761146" y="3175"/>
                </a:lnTo>
                <a:lnTo>
                  <a:pt x="8827820" y="0"/>
                </a:lnTo>
                <a:lnTo>
                  <a:pt x="8897670" y="3175"/>
                </a:lnTo>
                <a:lnTo>
                  <a:pt x="8957996" y="9525"/>
                </a:lnTo>
                <a:lnTo>
                  <a:pt x="9010382" y="20637"/>
                </a:lnTo>
                <a:lnTo>
                  <a:pt x="9056420" y="36512"/>
                </a:lnTo>
                <a:lnTo>
                  <a:pt x="9097696" y="52387"/>
                </a:lnTo>
                <a:lnTo>
                  <a:pt x="9134208" y="68262"/>
                </a:lnTo>
                <a:lnTo>
                  <a:pt x="9172308" y="87312"/>
                </a:lnTo>
                <a:lnTo>
                  <a:pt x="9210408" y="106362"/>
                </a:lnTo>
                <a:lnTo>
                  <a:pt x="9246920" y="125412"/>
                </a:lnTo>
                <a:lnTo>
                  <a:pt x="9288196" y="141287"/>
                </a:lnTo>
                <a:lnTo>
                  <a:pt x="9334232" y="155575"/>
                </a:lnTo>
                <a:lnTo>
                  <a:pt x="9386620" y="166687"/>
                </a:lnTo>
                <a:lnTo>
                  <a:pt x="9446946" y="174625"/>
                </a:lnTo>
                <a:lnTo>
                  <a:pt x="9515208" y="176212"/>
                </a:lnTo>
                <a:lnTo>
                  <a:pt x="9583470" y="174625"/>
                </a:lnTo>
                <a:lnTo>
                  <a:pt x="9643796" y="166687"/>
                </a:lnTo>
                <a:lnTo>
                  <a:pt x="9696182" y="155575"/>
                </a:lnTo>
                <a:lnTo>
                  <a:pt x="9742220" y="141287"/>
                </a:lnTo>
                <a:lnTo>
                  <a:pt x="9783496" y="125412"/>
                </a:lnTo>
                <a:lnTo>
                  <a:pt x="9820008" y="106362"/>
                </a:lnTo>
                <a:lnTo>
                  <a:pt x="9896208" y="68262"/>
                </a:lnTo>
                <a:lnTo>
                  <a:pt x="9932720" y="52387"/>
                </a:lnTo>
                <a:lnTo>
                  <a:pt x="9973996" y="36512"/>
                </a:lnTo>
                <a:lnTo>
                  <a:pt x="10020032" y="20637"/>
                </a:lnTo>
                <a:lnTo>
                  <a:pt x="10072420" y="9525"/>
                </a:lnTo>
                <a:lnTo>
                  <a:pt x="10132746" y="3175"/>
                </a:lnTo>
                <a:lnTo>
                  <a:pt x="10201008" y="0"/>
                </a:lnTo>
                <a:lnTo>
                  <a:pt x="10269270" y="3175"/>
                </a:lnTo>
                <a:lnTo>
                  <a:pt x="10329596" y="9525"/>
                </a:lnTo>
                <a:lnTo>
                  <a:pt x="10381982" y="20637"/>
                </a:lnTo>
                <a:lnTo>
                  <a:pt x="10428020" y="36512"/>
                </a:lnTo>
                <a:lnTo>
                  <a:pt x="10469296" y="52387"/>
                </a:lnTo>
                <a:lnTo>
                  <a:pt x="10505808" y="68262"/>
                </a:lnTo>
                <a:lnTo>
                  <a:pt x="10543908" y="87312"/>
                </a:lnTo>
                <a:lnTo>
                  <a:pt x="10582008" y="106362"/>
                </a:lnTo>
                <a:lnTo>
                  <a:pt x="10618520" y="125412"/>
                </a:lnTo>
                <a:lnTo>
                  <a:pt x="10659796" y="141287"/>
                </a:lnTo>
                <a:lnTo>
                  <a:pt x="10705832" y="155575"/>
                </a:lnTo>
                <a:lnTo>
                  <a:pt x="10758220" y="166687"/>
                </a:lnTo>
                <a:lnTo>
                  <a:pt x="10818546" y="174625"/>
                </a:lnTo>
                <a:lnTo>
                  <a:pt x="10886808" y="176212"/>
                </a:lnTo>
                <a:lnTo>
                  <a:pt x="10955070" y="174625"/>
                </a:lnTo>
                <a:lnTo>
                  <a:pt x="11015396" y="166687"/>
                </a:lnTo>
                <a:lnTo>
                  <a:pt x="11067782" y="155575"/>
                </a:lnTo>
                <a:lnTo>
                  <a:pt x="11113820" y="141287"/>
                </a:lnTo>
                <a:lnTo>
                  <a:pt x="11155096" y="125412"/>
                </a:lnTo>
                <a:lnTo>
                  <a:pt x="11191608" y="106362"/>
                </a:lnTo>
                <a:lnTo>
                  <a:pt x="11229708" y="87312"/>
                </a:lnTo>
                <a:lnTo>
                  <a:pt x="11267808" y="68262"/>
                </a:lnTo>
                <a:lnTo>
                  <a:pt x="11304320" y="52387"/>
                </a:lnTo>
                <a:lnTo>
                  <a:pt x="11345596" y="36512"/>
                </a:lnTo>
                <a:lnTo>
                  <a:pt x="11391632" y="20637"/>
                </a:lnTo>
                <a:lnTo>
                  <a:pt x="11444020" y="9525"/>
                </a:lnTo>
                <a:lnTo>
                  <a:pt x="11504346" y="3175"/>
                </a:lnTo>
                <a:lnTo>
                  <a:pt x="11572608" y="0"/>
                </a:lnTo>
                <a:lnTo>
                  <a:pt x="11640870" y="3175"/>
                </a:lnTo>
                <a:lnTo>
                  <a:pt x="11701196" y="9525"/>
                </a:lnTo>
                <a:lnTo>
                  <a:pt x="11753582" y="20637"/>
                </a:lnTo>
                <a:lnTo>
                  <a:pt x="11799620" y="36512"/>
                </a:lnTo>
                <a:lnTo>
                  <a:pt x="11840896" y="52387"/>
                </a:lnTo>
                <a:lnTo>
                  <a:pt x="11877408" y="68262"/>
                </a:lnTo>
                <a:lnTo>
                  <a:pt x="11915508" y="87312"/>
                </a:lnTo>
                <a:lnTo>
                  <a:pt x="11953608" y="106362"/>
                </a:lnTo>
                <a:lnTo>
                  <a:pt x="11990120" y="125412"/>
                </a:lnTo>
                <a:lnTo>
                  <a:pt x="12031396" y="141287"/>
                </a:lnTo>
                <a:lnTo>
                  <a:pt x="12077432" y="155575"/>
                </a:lnTo>
                <a:lnTo>
                  <a:pt x="12129820" y="166688"/>
                </a:lnTo>
                <a:lnTo>
                  <a:pt x="12190146" y="174625"/>
                </a:lnTo>
                <a:lnTo>
                  <a:pt x="12191998" y="174668"/>
                </a:lnTo>
                <a:lnTo>
                  <a:pt x="12191998" y="851265"/>
                </a:lnTo>
                <a:lnTo>
                  <a:pt x="0" y="851265"/>
                </a:lnTo>
                <a:lnTo>
                  <a:pt x="0" y="174668"/>
                </a:lnTo>
                <a:lnTo>
                  <a:pt x="1852" y="174625"/>
                </a:lnTo>
                <a:lnTo>
                  <a:pt x="62177" y="166687"/>
                </a:lnTo>
                <a:lnTo>
                  <a:pt x="114564" y="155575"/>
                </a:lnTo>
                <a:lnTo>
                  <a:pt x="160602" y="141287"/>
                </a:lnTo>
                <a:lnTo>
                  <a:pt x="201877" y="125412"/>
                </a:lnTo>
                <a:lnTo>
                  <a:pt x="238389" y="106362"/>
                </a:lnTo>
                <a:lnTo>
                  <a:pt x="276489" y="87312"/>
                </a:lnTo>
                <a:lnTo>
                  <a:pt x="314589" y="68262"/>
                </a:lnTo>
                <a:lnTo>
                  <a:pt x="351102" y="52387"/>
                </a:lnTo>
                <a:lnTo>
                  <a:pt x="392377" y="36512"/>
                </a:lnTo>
                <a:lnTo>
                  <a:pt x="438414" y="20637"/>
                </a:lnTo>
                <a:lnTo>
                  <a:pt x="490802" y="9525"/>
                </a:lnTo>
                <a:lnTo>
                  <a:pt x="551127" y="3175"/>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75191366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9DBA3C2-C92B-4CEB-868F-52A62295B3E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0" y="0"/>
            <a:ext cx="9143999"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Cím 1">
            <a:extLst>
              <a:ext uri="{FF2B5EF4-FFF2-40B4-BE49-F238E27FC236}">
                <a16:creationId xmlns:a16="http://schemas.microsoft.com/office/drawing/2014/main" id="{5F4D474C-73EF-6BD6-35FE-661E894320F5}"/>
              </a:ext>
            </a:extLst>
          </p:cNvPr>
          <p:cNvSpPr>
            <a:spLocks noGrp="1"/>
          </p:cNvSpPr>
          <p:nvPr>
            <p:ph type="title"/>
          </p:nvPr>
        </p:nvSpPr>
        <p:spPr>
          <a:xfrm>
            <a:off x="571497" y="382385"/>
            <a:ext cx="8001003" cy="742359"/>
          </a:xfrm>
        </p:spPr>
        <p:txBody>
          <a:bodyPr anchor="b">
            <a:normAutofit/>
          </a:bodyPr>
          <a:lstStyle/>
          <a:p>
            <a:r>
              <a:rPr lang="hu-HU" altLang="hu-HU" sz="4000" b="1" dirty="0"/>
              <a:t>Előrejelzések készítése</a:t>
            </a:r>
            <a:endParaRPr lang="hu-HU" sz="4000" dirty="0"/>
          </a:p>
        </p:txBody>
      </p:sp>
      <p:sp>
        <p:nvSpPr>
          <p:cNvPr id="3" name="Tartalom helye 2">
            <a:extLst>
              <a:ext uri="{FF2B5EF4-FFF2-40B4-BE49-F238E27FC236}">
                <a16:creationId xmlns:a16="http://schemas.microsoft.com/office/drawing/2014/main" id="{833C6398-E6C0-3E0E-0318-65CD790B6ECF}"/>
              </a:ext>
            </a:extLst>
          </p:cNvPr>
          <p:cNvSpPr>
            <a:spLocks noGrp="1"/>
          </p:cNvSpPr>
          <p:nvPr>
            <p:ph idx="1"/>
          </p:nvPr>
        </p:nvSpPr>
        <p:spPr>
          <a:xfrm>
            <a:off x="571497" y="1124744"/>
            <a:ext cx="8001003" cy="4680519"/>
          </a:xfrm>
        </p:spPr>
        <p:txBody>
          <a:bodyPr>
            <a:normAutofit fontScale="85000" lnSpcReduction="10000"/>
          </a:bodyPr>
          <a:lstStyle/>
          <a:p>
            <a:r>
              <a:rPr lang="hu-HU" altLang="hu-HU" sz="2400" dirty="0"/>
              <a:t>az ügyfélszegmentálás is lehet előrejelzés</a:t>
            </a:r>
          </a:p>
          <a:p>
            <a:pPr lvl="1"/>
            <a:r>
              <a:rPr lang="hu-HU" altLang="hu-HU" sz="2200" dirty="0"/>
              <a:t>Pl. egy klímaberendezéseket forgalmazó web-es cég </a:t>
            </a:r>
            <a:r>
              <a:rPr lang="hu-HU" altLang="hu-HU" sz="2200" dirty="0" err="1"/>
              <a:t>megnövelete</a:t>
            </a:r>
            <a:r>
              <a:rPr lang="hu-HU" altLang="hu-HU" sz="2200" dirty="0"/>
              <a:t> a forgalmát azzal, hogy a bejelentkezéskor az </a:t>
            </a:r>
            <a:r>
              <a:rPr lang="hu-HU" altLang="hu-HU" sz="2200" dirty="0" err="1"/>
              <a:t>ip</a:t>
            </a:r>
            <a:r>
              <a:rPr lang="hu-HU" altLang="hu-HU" sz="2200" dirty="0"/>
              <a:t> cím alapján eldöntötte a vevő helyzetét és a déli államokban élőknek nagyobb az északi államokban élőknek kisebb teljesítményű klíma berendezéseket ajánlott.</a:t>
            </a:r>
          </a:p>
          <a:p>
            <a:r>
              <a:rPr lang="hu-HU" altLang="hu-HU" sz="2400" dirty="0"/>
              <a:t>érdemes alkalmazni, ha egy létező, de nehezen (vagy drágán) elérhető adat megszerzése a cél.</a:t>
            </a:r>
          </a:p>
          <a:p>
            <a:pPr lvl="1">
              <a:lnSpc>
                <a:spcPct val="100000"/>
              </a:lnSpc>
            </a:pPr>
            <a:r>
              <a:rPr lang="hu-HU" altLang="hu-HU" sz="2200" dirty="0" err="1"/>
              <a:t>Pl</a:t>
            </a:r>
            <a:r>
              <a:rPr lang="hu-HU" altLang="hu-HU" sz="2200" dirty="0"/>
              <a:t>: Egy cég új termékének bevezetéséhez szükséges lenne ismerni, hogy mely ügyfelek családjában van kisgyermek.</a:t>
            </a:r>
            <a:endParaRPr lang="hu-HU" altLang="hu-HU" sz="2400" dirty="0"/>
          </a:p>
          <a:p>
            <a:pPr lvl="1">
              <a:lnSpc>
                <a:spcPct val="100000"/>
              </a:lnSpc>
            </a:pPr>
            <a:r>
              <a:rPr lang="hu-HU" altLang="hu-HU" sz="2200" dirty="0"/>
              <a:t>Megoldás: rendelkezésre áll egy promóciós játék során gyűjtött adathalmaz, amelyben az ügyfelek néhány százaléka szerepel ugyan, de tartalmazza a kisgyerekek számát. Modell segítségével ez az információ rávetíthető a teljes ügyféllistára a mindkettőben tárolt életkor-nem-lakóhely adatok alapján. Így a cég az ügyfelek megkérdezése nélkül, jóval alacsonyabb költséggel jut az információhoz.</a:t>
            </a:r>
          </a:p>
          <a:p>
            <a:endParaRPr lang="hu-HU" altLang="hu-HU" sz="2400" dirty="0"/>
          </a:p>
          <a:p>
            <a:endParaRPr lang="hu-HU" sz="2100" dirty="0"/>
          </a:p>
        </p:txBody>
      </p:sp>
      <p:sp>
        <p:nvSpPr>
          <p:cNvPr id="10" name="Freeform: Shape 9">
            <a:extLst>
              <a:ext uri="{FF2B5EF4-FFF2-40B4-BE49-F238E27FC236}">
                <a16:creationId xmlns:a16="http://schemas.microsoft.com/office/drawing/2014/main" id="{0A5C11C9-65D2-491A-A266-6ADBD2CB44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006736"/>
            <a:ext cx="9143999" cy="851265"/>
          </a:xfrm>
          <a:custGeom>
            <a:avLst/>
            <a:gdLst>
              <a:gd name="connsiteX0" fmla="*/ 619389 w 12191998"/>
              <a:gd name="connsiteY0" fmla="*/ 0 h 851265"/>
              <a:gd name="connsiteX1" fmla="*/ 687652 w 12191998"/>
              <a:gd name="connsiteY1" fmla="*/ 3175 h 851265"/>
              <a:gd name="connsiteX2" fmla="*/ 747977 w 12191998"/>
              <a:gd name="connsiteY2" fmla="*/ 9525 h 851265"/>
              <a:gd name="connsiteX3" fmla="*/ 800364 w 12191998"/>
              <a:gd name="connsiteY3" fmla="*/ 20637 h 851265"/>
              <a:gd name="connsiteX4" fmla="*/ 846402 w 12191998"/>
              <a:gd name="connsiteY4" fmla="*/ 36512 h 851265"/>
              <a:gd name="connsiteX5" fmla="*/ 887677 w 12191998"/>
              <a:gd name="connsiteY5" fmla="*/ 52387 h 851265"/>
              <a:gd name="connsiteX6" fmla="*/ 924189 w 12191998"/>
              <a:gd name="connsiteY6" fmla="*/ 68262 h 851265"/>
              <a:gd name="connsiteX7" fmla="*/ 962289 w 12191998"/>
              <a:gd name="connsiteY7" fmla="*/ 87312 h 851265"/>
              <a:gd name="connsiteX8" fmla="*/ 1000389 w 12191998"/>
              <a:gd name="connsiteY8" fmla="*/ 106362 h 851265"/>
              <a:gd name="connsiteX9" fmla="*/ 1036902 w 12191998"/>
              <a:gd name="connsiteY9" fmla="*/ 125412 h 851265"/>
              <a:gd name="connsiteX10" fmla="*/ 1078177 w 12191998"/>
              <a:gd name="connsiteY10" fmla="*/ 141287 h 851265"/>
              <a:gd name="connsiteX11" fmla="*/ 1124214 w 12191998"/>
              <a:gd name="connsiteY11" fmla="*/ 155575 h 851265"/>
              <a:gd name="connsiteX12" fmla="*/ 1176602 w 12191998"/>
              <a:gd name="connsiteY12" fmla="*/ 166687 h 851265"/>
              <a:gd name="connsiteX13" fmla="*/ 1236927 w 12191998"/>
              <a:gd name="connsiteY13" fmla="*/ 174625 h 851265"/>
              <a:gd name="connsiteX14" fmla="*/ 1305189 w 12191998"/>
              <a:gd name="connsiteY14" fmla="*/ 176212 h 851265"/>
              <a:gd name="connsiteX15" fmla="*/ 1373452 w 12191998"/>
              <a:gd name="connsiteY15" fmla="*/ 174625 h 851265"/>
              <a:gd name="connsiteX16" fmla="*/ 1433777 w 12191998"/>
              <a:gd name="connsiteY16" fmla="*/ 166687 h 851265"/>
              <a:gd name="connsiteX17" fmla="*/ 1486164 w 12191998"/>
              <a:gd name="connsiteY17" fmla="*/ 155575 h 851265"/>
              <a:gd name="connsiteX18" fmla="*/ 1532202 w 12191998"/>
              <a:gd name="connsiteY18" fmla="*/ 141287 h 851265"/>
              <a:gd name="connsiteX19" fmla="*/ 1573477 w 12191998"/>
              <a:gd name="connsiteY19" fmla="*/ 125412 h 851265"/>
              <a:gd name="connsiteX20" fmla="*/ 1609989 w 12191998"/>
              <a:gd name="connsiteY20" fmla="*/ 106362 h 851265"/>
              <a:gd name="connsiteX21" fmla="*/ 1648089 w 12191998"/>
              <a:gd name="connsiteY21" fmla="*/ 87312 h 851265"/>
              <a:gd name="connsiteX22" fmla="*/ 1686189 w 12191998"/>
              <a:gd name="connsiteY22" fmla="*/ 68262 h 851265"/>
              <a:gd name="connsiteX23" fmla="*/ 1722702 w 12191998"/>
              <a:gd name="connsiteY23" fmla="*/ 52387 h 851265"/>
              <a:gd name="connsiteX24" fmla="*/ 1763977 w 12191998"/>
              <a:gd name="connsiteY24" fmla="*/ 36512 h 851265"/>
              <a:gd name="connsiteX25" fmla="*/ 1810014 w 12191998"/>
              <a:gd name="connsiteY25" fmla="*/ 20637 h 851265"/>
              <a:gd name="connsiteX26" fmla="*/ 1862402 w 12191998"/>
              <a:gd name="connsiteY26" fmla="*/ 9525 h 851265"/>
              <a:gd name="connsiteX27" fmla="*/ 1922727 w 12191998"/>
              <a:gd name="connsiteY27" fmla="*/ 3175 h 851265"/>
              <a:gd name="connsiteX28" fmla="*/ 1990989 w 12191998"/>
              <a:gd name="connsiteY28" fmla="*/ 0 h 851265"/>
              <a:gd name="connsiteX29" fmla="*/ 2059252 w 12191998"/>
              <a:gd name="connsiteY29" fmla="*/ 3175 h 851265"/>
              <a:gd name="connsiteX30" fmla="*/ 2119577 w 12191998"/>
              <a:gd name="connsiteY30" fmla="*/ 9525 h 851265"/>
              <a:gd name="connsiteX31" fmla="*/ 2171964 w 12191998"/>
              <a:gd name="connsiteY31" fmla="*/ 20637 h 851265"/>
              <a:gd name="connsiteX32" fmla="*/ 2218002 w 12191998"/>
              <a:gd name="connsiteY32" fmla="*/ 36512 h 851265"/>
              <a:gd name="connsiteX33" fmla="*/ 2259277 w 12191998"/>
              <a:gd name="connsiteY33" fmla="*/ 52387 h 851265"/>
              <a:gd name="connsiteX34" fmla="*/ 2295789 w 12191998"/>
              <a:gd name="connsiteY34" fmla="*/ 68262 h 851265"/>
              <a:gd name="connsiteX35" fmla="*/ 2333889 w 12191998"/>
              <a:gd name="connsiteY35" fmla="*/ 87312 h 851265"/>
              <a:gd name="connsiteX36" fmla="*/ 2371989 w 12191998"/>
              <a:gd name="connsiteY36" fmla="*/ 106362 h 851265"/>
              <a:gd name="connsiteX37" fmla="*/ 2408502 w 12191998"/>
              <a:gd name="connsiteY37" fmla="*/ 125412 h 851265"/>
              <a:gd name="connsiteX38" fmla="*/ 2449777 w 12191998"/>
              <a:gd name="connsiteY38" fmla="*/ 141287 h 851265"/>
              <a:gd name="connsiteX39" fmla="*/ 2495814 w 12191998"/>
              <a:gd name="connsiteY39" fmla="*/ 155575 h 851265"/>
              <a:gd name="connsiteX40" fmla="*/ 2548202 w 12191998"/>
              <a:gd name="connsiteY40" fmla="*/ 166687 h 851265"/>
              <a:gd name="connsiteX41" fmla="*/ 2608527 w 12191998"/>
              <a:gd name="connsiteY41" fmla="*/ 174625 h 851265"/>
              <a:gd name="connsiteX42" fmla="*/ 2676789 w 12191998"/>
              <a:gd name="connsiteY42" fmla="*/ 176212 h 851265"/>
              <a:gd name="connsiteX43" fmla="*/ 2745052 w 12191998"/>
              <a:gd name="connsiteY43" fmla="*/ 174625 h 851265"/>
              <a:gd name="connsiteX44" fmla="*/ 2805377 w 12191998"/>
              <a:gd name="connsiteY44" fmla="*/ 166687 h 851265"/>
              <a:gd name="connsiteX45" fmla="*/ 2857764 w 12191998"/>
              <a:gd name="connsiteY45" fmla="*/ 155575 h 851265"/>
              <a:gd name="connsiteX46" fmla="*/ 2903802 w 12191998"/>
              <a:gd name="connsiteY46" fmla="*/ 141287 h 851265"/>
              <a:gd name="connsiteX47" fmla="*/ 2945077 w 12191998"/>
              <a:gd name="connsiteY47" fmla="*/ 125412 h 851265"/>
              <a:gd name="connsiteX48" fmla="*/ 2981589 w 12191998"/>
              <a:gd name="connsiteY48" fmla="*/ 106362 h 851265"/>
              <a:gd name="connsiteX49" fmla="*/ 3019689 w 12191998"/>
              <a:gd name="connsiteY49" fmla="*/ 87312 h 851265"/>
              <a:gd name="connsiteX50" fmla="*/ 3057789 w 12191998"/>
              <a:gd name="connsiteY50" fmla="*/ 68262 h 851265"/>
              <a:gd name="connsiteX51" fmla="*/ 3094302 w 12191998"/>
              <a:gd name="connsiteY51" fmla="*/ 52387 h 851265"/>
              <a:gd name="connsiteX52" fmla="*/ 3135577 w 12191998"/>
              <a:gd name="connsiteY52" fmla="*/ 36512 h 851265"/>
              <a:gd name="connsiteX53" fmla="*/ 3181614 w 12191998"/>
              <a:gd name="connsiteY53" fmla="*/ 20637 h 851265"/>
              <a:gd name="connsiteX54" fmla="*/ 3234002 w 12191998"/>
              <a:gd name="connsiteY54" fmla="*/ 9525 h 851265"/>
              <a:gd name="connsiteX55" fmla="*/ 3294327 w 12191998"/>
              <a:gd name="connsiteY55" fmla="*/ 3175 h 851265"/>
              <a:gd name="connsiteX56" fmla="*/ 3361002 w 12191998"/>
              <a:gd name="connsiteY56" fmla="*/ 0 h 851265"/>
              <a:gd name="connsiteX57" fmla="*/ 3430852 w 12191998"/>
              <a:gd name="connsiteY57" fmla="*/ 3175 h 851265"/>
              <a:gd name="connsiteX58" fmla="*/ 3491177 w 12191998"/>
              <a:gd name="connsiteY58" fmla="*/ 9525 h 851265"/>
              <a:gd name="connsiteX59" fmla="*/ 3543564 w 12191998"/>
              <a:gd name="connsiteY59" fmla="*/ 20637 h 851265"/>
              <a:gd name="connsiteX60" fmla="*/ 3589602 w 12191998"/>
              <a:gd name="connsiteY60" fmla="*/ 36512 h 851265"/>
              <a:gd name="connsiteX61" fmla="*/ 3630877 w 12191998"/>
              <a:gd name="connsiteY61" fmla="*/ 52387 h 851265"/>
              <a:gd name="connsiteX62" fmla="*/ 3667389 w 12191998"/>
              <a:gd name="connsiteY62" fmla="*/ 68262 h 851265"/>
              <a:gd name="connsiteX63" fmla="*/ 3705489 w 12191998"/>
              <a:gd name="connsiteY63" fmla="*/ 87312 h 851265"/>
              <a:gd name="connsiteX64" fmla="*/ 3743589 w 12191998"/>
              <a:gd name="connsiteY64" fmla="*/ 106362 h 851265"/>
              <a:gd name="connsiteX65" fmla="*/ 3780102 w 12191998"/>
              <a:gd name="connsiteY65" fmla="*/ 125412 h 851265"/>
              <a:gd name="connsiteX66" fmla="*/ 3821377 w 12191998"/>
              <a:gd name="connsiteY66" fmla="*/ 141287 h 851265"/>
              <a:gd name="connsiteX67" fmla="*/ 3867414 w 12191998"/>
              <a:gd name="connsiteY67" fmla="*/ 155575 h 851265"/>
              <a:gd name="connsiteX68" fmla="*/ 3919802 w 12191998"/>
              <a:gd name="connsiteY68" fmla="*/ 166687 h 851265"/>
              <a:gd name="connsiteX69" fmla="*/ 3980127 w 12191998"/>
              <a:gd name="connsiteY69" fmla="*/ 174625 h 851265"/>
              <a:gd name="connsiteX70" fmla="*/ 4048389 w 12191998"/>
              <a:gd name="connsiteY70" fmla="*/ 176212 h 851265"/>
              <a:gd name="connsiteX71" fmla="*/ 4116652 w 12191998"/>
              <a:gd name="connsiteY71" fmla="*/ 174625 h 851265"/>
              <a:gd name="connsiteX72" fmla="*/ 4176977 w 12191998"/>
              <a:gd name="connsiteY72" fmla="*/ 166687 h 851265"/>
              <a:gd name="connsiteX73" fmla="*/ 4229364 w 12191998"/>
              <a:gd name="connsiteY73" fmla="*/ 155575 h 851265"/>
              <a:gd name="connsiteX74" fmla="*/ 4275402 w 12191998"/>
              <a:gd name="connsiteY74" fmla="*/ 141287 h 851265"/>
              <a:gd name="connsiteX75" fmla="*/ 4316677 w 12191998"/>
              <a:gd name="connsiteY75" fmla="*/ 125412 h 851265"/>
              <a:gd name="connsiteX76" fmla="*/ 4353189 w 12191998"/>
              <a:gd name="connsiteY76" fmla="*/ 106362 h 851265"/>
              <a:gd name="connsiteX77" fmla="*/ 4429389 w 12191998"/>
              <a:gd name="connsiteY77" fmla="*/ 68262 h 851265"/>
              <a:gd name="connsiteX78" fmla="*/ 4465902 w 12191998"/>
              <a:gd name="connsiteY78" fmla="*/ 52387 h 851265"/>
              <a:gd name="connsiteX79" fmla="*/ 4507177 w 12191998"/>
              <a:gd name="connsiteY79" fmla="*/ 36512 h 851265"/>
              <a:gd name="connsiteX80" fmla="*/ 4553216 w 12191998"/>
              <a:gd name="connsiteY80" fmla="*/ 20637 h 851265"/>
              <a:gd name="connsiteX81" fmla="*/ 4605602 w 12191998"/>
              <a:gd name="connsiteY81" fmla="*/ 9525 h 851265"/>
              <a:gd name="connsiteX82" fmla="*/ 4665928 w 12191998"/>
              <a:gd name="connsiteY82" fmla="*/ 3175 h 851265"/>
              <a:gd name="connsiteX83" fmla="*/ 4734189 w 12191998"/>
              <a:gd name="connsiteY83" fmla="*/ 0 h 851265"/>
              <a:gd name="connsiteX84" fmla="*/ 4802453 w 12191998"/>
              <a:gd name="connsiteY84" fmla="*/ 3175 h 851265"/>
              <a:gd name="connsiteX85" fmla="*/ 4862777 w 12191998"/>
              <a:gd name="connsiteY85" fmla="*/ 9525 h 851265"/>
              <a:gd name="connsiteX86" fmla="*/ 4915165 w 12191998"/>
              <a:gd name="connsiteY86" fmla="*/ 20637 h 851265"/>
              <a:gd name="connsiteX87" fmla="*/ 4961202 w 12191998"/>
              <a:gd name="connsiteY87" fmla="*/ 36512 h 851265"/>
              <a:gd name="connsiteX88" fmla="*/ 5002478 w 12191998"/>
              <a:gd name="connsiteY88" fmla="*/ 52387 h 851265"/>
              <a:gd name="connsiteX89" fmla="*/ 5038989 w 12191998"/>
              <a:gd name="connsiteY89" fmla="*/ 68262 h 851265"/>
              <a:gd name="connsiteX90" fmla="*/ 5077091 w 12191998"/>
              <a:gd name="connsiteY90" fmla="*/ 87312 h 851265"/>
              <a:gd name="connsiteX91" fmla="*/ 5115189 w 12191998"/>
              <a:gd name="connsiteY91" fmla="*/ 106362 h 851265"/>
              <a:gd name="connsiteX92" fmla="*/ 5151702 w 12191998"/>
              <a:gd name="connsiteY92" fmla="*/ 125412 h 851265"/>
              <a:gd name="connsiteX93" fmla="*/ 5192978 w 12191998"/>
              <a:gd name="connsiteY93" fmla="*/ 141287 h 851265"/>
              <a:gd name="connsiteX94" fmla="*/ 5239014 w 12191998"/>
              <a:gd name="connsiteY94" fmla="*/ 155575 h 851265"/>
              <a:gd name="connsiteX95" fmla="*/ 5291401 w 12191998"/>
              <a:gd name="connsiteY95" fmla="*/ 166687 h 851265"/>
              <a:gd name="connsiteX96" fmla="*/ 5351727 w 12191998"/>
              <a:gd name="connsiteY96" fmla="*/ 174625 h 851265"/>
              <a:gd name="connsiteX97" fmla="*/ 5410199 w 12191998"/>
              <a:gd name="connsiteY97" fmla="*/ 175985 h 851265"/>
              <a:gd name="connsiteX98" fmla="*/ 5468671 w 12191998"/>
              <a:gd name="connsiteY98" fmla="*/ 174625 h 851265"/>
              <a:gd name="connsiteX99" fmla="*/ 5528996 w 12191998"/>
              <a:gd name="connsiteY99" fmla="*/ 166687 h 851265"/>
              <a:gd name="connsiteX100" fmla="*/ 5581383 w 12191998"/>
              <a:gd name="connsiteY100" fmla="*/ 155575 h 851265"/>
              <a:gd name="connsiteX101" fmla="*/ 5627421 w 12191998"/>
              <a:gd name="connsiteY101" fmla="*/ 141287 h 851265"/>
              <a:gd name="connsiteX102" fmla="*/ 5668696 w 12191998"/>
              <a:gd name="connsiteY102" fmla="*/ 125412 h 851265"/>
              <a:gd name="connsiteX103" fmla="*/ 5705210 w 12191998"/>
              <a:gd name="connsiteY103" fmla="*/ 106362 h 851265"/>
              <a:gd name="connsiteX104" fmla="*/ 5743308 w 12191998"/>
              <a:gd name="connsiteY104" fmla="*/ 87312 h 851265"/>
              <a:gd name="connsiteX105" fmla="*/ 5781408 w 12191998"/>
              <a:gd name="connsiteY105" fmla="*/ 68262 h 851265"/>
              <a:gd name="connsiteX106" fmla="*/ 5817921 w 12191998"/>
              <a:gd name="connsiteY106" fmla="*/ 52387 h 851265"/>
              <a:gd name="connsiteX107" fmla="*/ 5859196 w 12191998"/>
              <a:gd name="connsiteY107" fmla="*/ 36512 h 851265"/>
              <a:gd name="connsiteX108" fmla="*/ 5905234 w 12191998"/>
              <a:gd name="connsiteY108" fmla="*/ 20637 h 851265"/>
              <a:gd name="connsiteX109" fmla="*/ 5957621 w 12191998"/>
              <a:gd name="connsiteY109" fmla="*/ 9525 h 851265"/>
              <a:gd name="connsiteX110" fmla="*/ 6017948 w 12191998"/>
              <a:gd name="connsiteY110" fmla="*/ 3175 h 851265"/>
              <a:gd name="connsiteX111" fmla="*/ 6086210 w 12191998"/>
              <a:gd name="connsiteY111" fmla="*/ 0 h 851265"/>
              <a:gd name="connsiteX112" fmla="*/ 6095999 w 12191998"/>
              <a:gd name="connsiteY112" fmla="*/ 455 h 851265"/>
              <a:gd name="connsiteX113" fmla="*/ 6105789 w 12191998"/>
              <a:gd name="connsiteY113" fmla="*/ 0 h 851265"/>
              <a:gd name="connsiteX114" fmla="*/ 6174052 w 12191998"/>
              <a:gd name="connsiteY114" fmla="*/ 3175 h 851265"/>
              <a:gd name="connsiteX115" fmla="*/ 6234377 w 12191998"/>
              <a:gd name="connsiteY115" fmla="*/ 9525 h 851265"/>
              <a:gd name="connsiteX116" fmla="*/ 6286764 w 12191998"/>
              <a:gd name="connsiteY116" fmla="*/ 20637 h 851265"/>
              <a:gd name="connsiteX117" fmla="*/ 6332802 w 12191998"/>
              <a:gd name="connsiteY117" fmla="*/ 36512 h 851265"/>
              <a:gd name="connsiteX118" fmla="*/ 6374077 w 12191998"/>
              <a:gd name="connsiteY118" fmla="*/ 52387 h 851265"/>
              <a:gd name="connsiteX119" fmla="*/ 6410589 w 12191998"/>
              <a:gd name="connsiteY119" fmla="*/ 68262 h 851265"/>
              <a:gd name="connsiteX120" fmla="*/ 6448689 w 12191998"/>
              <a:gd name="connsiteY120" fmla="*/ 87312 h 851265"/>
              <a:gd name="connsiteX121" fmla="*/ 6486789 w 12191998"/>
              <a:gd name="connsiteY121" fmla="*/ 106362 h 851265"/>
              <a:gd name="connsiteX122" fmla="*/ 6523302 w 12191998"/>
              <a:gd name="connsiteY122" fmla="*/ 125412 h 851265"/>
              <a:gd name="connsiteX123" fmla="*/ 6564577 w 12191998"/>
              <a:gd name="connsiteY123" fmla="*/ 141287 h 851265"/>
              <a:gd name="connsiteX124" fmla="*/ 6610614 w 12191998"/>
              <a:gd name="connsiteY124" fmla="*/ 155575 h 851265"/>
              <a:gd name="connsiteX125" fmla="*/ 6663002 w 12191998"/>
              <a:gd name="connsiteY125" fmla="*/ 166687 h 851265"/>
              <a:gd name="connsiteX126" fmla="*/ 6723327 w 12191998"/>
              <a:gd name="connsiteY126" fmla="*/ 174625 h 851265"/>
              <a:gd name="connsiteX127" fmla="*/ 6781799 w 12191998"/>
              <a:gd name="connsiteY127" fmla="*/ 175985 h 851265"/>
              <a:gd name="connsiteX128" fmla="*/ 6840271 w 12191998"/>
              <a:gd name="connsiteY128" fmla="*/ 174625 h 851265"/>
              <a:gd name="connsiteX129" fmla="*/ 6900596 w 12191998"/>
              <a:gd name="connsiteY129" fmla="*/ 166687 h 851265"/>
              <a:gd name="connsiteX130" fmla="*/ 6952983 w 12191998"/>
              <a:gd name="connsiteY130" fmla="*/ 155575 h 851265"/>
              <a:gd name="connsiteX131" fmla="*/ 6999021 w 12191998"/>
              <a:gd name="connsiteY131" fmla="*/ 141287 h 851265"/>
              <a:gd name="connsiteX132" fmla="*/ 7040296 w 12191998"/>
              <a:gd name="connsiteY132" fmla="*/ 125412 h 851265"/>
              <a:gd name="connsiteX133" fmla="*/ 7076808 w 12191998"/>
              <a:gd name="connsiteY133" fmla="*/ 106362 h 851265"/>
              <a:gd name="connsiteX134" fmla="*/ 7114908 w 12191998"/>
              <a:gd name="connsiteY134" fmla="*/ 87312 h 851265"/>
              <a:gd name="connsiteX135" fmla="*/ 7153008 w 12191998"/>
              <a:gd name="connsiteY135" fmla="*/ 68262 h 851265"/>
              <a:gd name="connsiteX136" fmla="*/ 7189521 w 12191998"/>
              <a:gd name="connsiteY136" fmla="*/ 52387 h 851265"/>
              <a:gd name="connsiteX137" fmla="*/ 7230796 w 12191998"/>
              <a:gd name="connsiteY137" fmla="*/ 36512 h 851265"/>
              <a:gd name="connsiteX138" fmla="*/ 7276833 w 12191998"/>
              <a:gd name="connsiteY138" fmla="*/ 20637 h 851265"/>
              <a:gd name="connsiteX139" fmla="*/ 7329221 w 12191998"/>
              <a:gd name="connsiteY139" fmla="*/ 9525 h 851265"/>
              <a:gd name="connsiteX140" fmla="*/ 7389546 w 12191998"/>
              <a:gd name="connsiteY140" fmla="*/ 3175 h 851265"/>
              <a:gd name="connsiteX141" fmla="*/ 7457808 w 12191998"/>
              <a:gd name="connsiteY141" fmla="*/ 0 h 851265"/>
              <a:gd name="connsiteX142" fmla="*/ 7526071 w 12191998"/>
              <a:gd name="connsiteY142" fmla="*/ 3175 h 851265"/>
              <a:gd name="connsiteX143" fmla="*/ 7586396 w 12191998"/>
              <a:gd name="connsiteY143" fmla="*/ 9525 h 851265"/>
              <a:gd name="connsiteX144" fmla="*/ 7638783 w 12191998"/>
              <a:gd name="connsiteY144" fmla="*/ 20637 h 851265"/>
              <a:gd name="connsiteX145" fmla="*/ 7684821 w 12191998"/>
              <a:gd name="connsiteY145" fmla="*/ 36512 h 851265"/>
              <a:gd name="connsiteX146" fmla="*/ 7726096 w 12191998"/>
              <a:gd name="connsiteY146" fmla="*/ 52387 h 851265"/>
              <a:gd name="connsiteX147" fmla="*/ 7762608 w 12191998"/>
              <a:gd name="connsiteY147" fmla="*/ 68262 h 851265"/>
              <a:gd name="connsiteX148" fmla="*/ 7800708 w 12191998"/>
              <a:gd name="connsiteY148" fmla="*/ 87312 h 851265"/>
              <a:gd name="connsiteX149" fmla="*/ 7838808 w 12191998"/>
              <a:gd name="connsiteY149" fmla="*/ 106362 h 851265"/>
              <a:gd name="connsiteX150" fmla="*/ 7875321 w 12191998"/>
              <a:gd name="connsiteY150" fmla="*/ 125412 h 851265"/>
              <a:gd name="connsiteX151" fmla="*/ 7916596 w 12191998"/>
              <a:gd name="connsiteY151" fmla="*/ 141287 h 851265"/>
              <a:gd name="connsiteX152" fmla="*/ 7962633 w 12191998"/>
              <a:gd name="connsiteY152" fmla="*/ 155575 h 851265"/>
              <a:gd name="connsiteX153" fmla="*/ 8015021 w 12191998"/>
              <a:gd name="connsiteY153" fmla="*/ 166687 h 851265"/>
              <a:gd name="connsiteX154" fmla="*/ 8075346 w 12191998"/>
              <a:gd name="connsiteY154" fmla="*/ 174625 h 851265"/>
              <a:gd name="connsiteX155" fmla="*/ 8143608 w 12191998"/>
              <a:gd name="connsiteY155" fmla="*/ 176212 h 851265"/>
              <a:gd name="connsiteX156" fmla="*/ 8211871 w 12191998"/>
              <a:gd name="connsiteY156" fmla="*/ 174625 h 851265"/>
              <a:gd name="connsiteX157" fmla="*/ 8272196 w 12191998"/>
              <a:gd name="connsiteY157" fmla="*/ 166687 h 851265"/>
              <a:gd name="connsiteX158" fmla="*/ 8324583 w 12191998"/>
              <a:gd name="connsiteY158" fmla="*/ 155575 h 851265"/>
              <a:gd name="connsiteX159" fmla="*/ 8370621 w 12191998"/>
              <a:gd name="connsiteY159" fmla="*/ 141287 h 851265"/>
              <a:gd name="connsiteX160" fmla="*/ 8411896 w 12191998"/>
              <a:gd name="connsiteY160" fmla="*/ 125412 h 851265"/>
              <a:gd name="connsiteX161" fmla="*/ 8448408 w 12191998"/>
              <a:gd name="connsiteY161" fmla="*/ 106362 h 851265"/>
              <a:gd name="connsiteX162" fmla="*/ 8486508 w 12191998"/>
              <a:gd name="connsiteY162" fmla="*/ 87312 h 851265"/>
              <a:gd name="connsiteX163" fmla="*/ 8524608 w 12191998"/>
              <a:gd name="connsiteY163" fmla="*/ 68262 h 851265"/>
              <a:gd name="connsiteX164" fmla="*/ 8561120 w 12191998"/>
              <a:gd name="connsiteY164" fmla="*/ 52387 h 851265"/>
              <a:gd name="connsiteX165" fmla="*/ 8602396 w 12191998"/>
              <a:gd name="connsiteY165" fmla="*/ 36512 h 851265"/>
              <a:gd name="connsiteX166" fmla="*/ 8648432 w 12191998"/>
              <a:gd name="connsiteY166" fmla="*/ 20637 h 851265"/>
              <a:gd name="connsiteX167" fmla="*/ 8700820 w 12191998"/>
              <a:gd name="connsiteY167" fmla="*/ 9525 h 851265"/>
              <a:gd name="connsiteX168" fmla="*/ 8761146 w 12191998"/>
              <a:gd name="connsiteY168" fmla="*/ 3175 h 851265"/>
              <a:gd name="connsiteX169" fmla="*/ 8827820 w 12191998"/>
              <a:gd name="connsiteY169" fmla="*/ 0 h 851265"/>
              <a:gd name="connsiteX170" fmla="*/ 8897670 w 12191998"/>
              <a:gd name="connsiteY170" fmla="*/ 3175 h 851265"/>
              <a:gd name="connsiteX171" fmla="*/ 8957996 w 12191998"/>
              <a:gd name="connsiteY171" fmla="*/ 9525 h 851265"/>
              <a:gd name="connsiteX172" fmla="*/ 9010382 w 12191998"/>
              <a:gd name="connsiteY172" fmla="*/ 20637 h 851265"/>
              <a:gd name="connsiteX173" fmla="*/ 9056420 w 12191998"/>
              <a:gd name="connsiteY173" fmla="*/ 36512 h 851265"/>
              <a:gd name="connsiteX174" fmla="*/ 9097696 w 12191998"/>
              <a:gd name="connsiteY174" fmla="*/ 52387 h 851265"/>
              <a:gd name="connsiteX175" fmla="*/ 9134208 w 12191998"/>
              <a:gd name="connsiteY175" fmla="*/ 68262 h 851265"/>
              <a:gd name="connsiteX176" fmla="*/ 9172308 w 12191998"/>
              <a:gd name="connsiteY176" fmla="*/ 87312 h 851265"/>
              <a:gd name="connsiteX177" fmla="*/ 9210408 w 12191998"/>
              <a:gd name="connsiteY177" fmla="*/ 106362 h 851265"/>
              <a:gd name="connsiteX178" fmla="*/ 9246920 w 12191998"/>
              <a:gd name="connsiteY178" fmla="*/ 125412 h 851265"/>
              <a:gd name="connsiteX179" fmla="*/ 9288196 w 12191998"/>
              <a:gd name="connsiteY179" fmla="*/ 141287 h 851265"/>
              <a:gd name="connsiteX180" fmla="*/ 9334232 w 12191998"/>
              <a:gd name="connsiteY180" fmla="*/ 155575 h 851265"/>
              <a:gd name="connsiteX181" fmla="*/ 9386620 w 12191998"/>
              <a:gd name="connsiteY181" fmla="*/ 166687 h 851265"/>
              <a:gd name="connsiteX182" fmla="*/ 9446946 w 12191998"/>
              <a:gd name="connsiteY182" fmla="*/ 174625 h 851265"/>
              <a:gd name="connsiteX183" fmla="*/ 9515208 w 12191998"/>
              <a:gd name="connsiteY183" fmla="*/ 176212 h 851265"/>
              <a:gd name="connsiteX184" fmla="*/ 9583470 w 12191998"/>
              <a:gd name="connsiteY184" fmla="*/ 174625 h 851265"/>
              <a:gd name="connsiteX185" fmla="*/ 9643796 w 12191998"/>
              <a:gd name="connsiteY185" fmla="*/ 166687 h 851265"/>
              <a:gd name="connsiteX186" fmla="*/ 9696182 w 12191998"/>
              <a:gd name="connsiteY186" fmla="*/ 155575 h 851265"/>
              <a:gd name="connsiteX187" fmla="*/ 9742220 w 12191998"/>
              <a:gd name="connsiteY187" fmla="*/ 141287 h 851265"/>
              <a:gd name="connsiteX188" fmla="*/ 9783496 w 12191998"/>
              <a:gd name="connsiteY188" fmla="*/ 125412 h 851265"/>
              <a:gd name="connsiteX189" fmla="*/ 9820008 w 12191998"/>
              <a:gd name="connsiteY189" fmla="*/ 106362 h 851265"/>
              <a:gd name="connsiteX190" fmla="*/ 9896208 w 12191998"/>
              <a:gd name="connsiteY190" fmla="*/ 68262 h 851265"/>
              <a:gd name="connsiteX191" fmla="*/ 9932720 w 12191998"/>
              <a:gd name="connsiteY191" fmla="*/ 52387 h 851265"/>
              <a:gd name="connsiteX192" fmla="*/ 9973996 w 12191998"/>
              <a:gd name="connsiteY192" fmla="*/ 36512 h 851265"/>
              <a:gd name="connsiteX193" fmla="*/ 10020032 w 12191998"/>
              <a:gd name="connsiteY193" fmla="*/ 20637 h 851265"/>
              <a:gd name="connsiteX194" fmla="*/ 10072420 w 12191998"/>
              <a:gd name="connsiteY194" fmla="*/ 9525 h 851265"/>
              <a:gd name="connsiteX195" fmla="*/ 10132746 w 12191998"/>
              <a:gd name="connsiteY195" fmla="*/ 3175 h 851265"/>
              <a:gd name="connsiteX196" fmla="*/ 10201008 w 12191998"/>
              <a:gd name="connsiteY196" fmla="*/ 0 h 851265"/>
              <a:gd name="connsiteX197" fmla="*/ 10269270 w 12191998"/>
              <a:gd name="connsiteY197" fmla="*/ 3175 h 851265"/>
              <a:gd name="connsiteX198" fmla="*/ 10329596 w 12191998"/>
              <a:gd name="connsiteY198" fmla="*/ 9525 h 851265"/>
              <a:gd name="connsiteX199" fmla="*/ 10381982 w 12191998"/>
              <a:gd name="connsiteY199" fmla="*/ 20637 h 851265"/>
              <a:gd name="connsiteX200" fmla="*/ 10428020 w 12191998"/>
              <a:gd name="connsiteY200" fmla="*/ 36512 h 851265"/>
              <a:gd name="connsiteX201" fmla="*/ 10469296 w 12191998"/>
              <a:gd name="connsiteY201" fmla="*/ 52387 h 851265"/>
              <a:gd name="connsiteX202" fmla="*/ 10505808 w 12191998"/>
              <a:gd name="connsiteY202" fmla="*/ 68262 h 851265"/>
              <a:gd name="connsiteX203" fmla="*/ 10543908 w 12191998"/>
              <a:gd name="connsiteY203" fmla="*/ 87312 h 851265"/>
              <a:gd name="connsiteX204" fmla="*/ 10582008 w 12191998"/>
              <a:gd name="connsiteY204" fmla="*/ 106362 h 851265"/>
              <a:gd name="connsiteX205" fmla="*/ 10618520 w 12191998"/>
              <a:gd name="connsiteY205" fmla="*/ 125412 h 851265"/>
              <a:gd name="connsiteX206" fmla="*/ 10659796 w 12191998"/>
              <a:gd name="connsiteY206" fmla="*/ 141287 h 851265"/>
              <a:gd name="connsiteX207" fmla="*/ 10705832 w 12191998"/>
              <a:gd name="connsiteY207" fmla="*/ 155575 h 851265"/>
              <a:gd name="connsiteX208" fmla="*/ 10758220 w 12191998"/>
              <a:gd name="connsiteY208" fmla="*/ 166687 h 851265"/>
              <a:gd name="connsiteX209" fmla="*/ 10818546 w 12191998"/>
              <a:gd name="connsiteY209" fmla="*/ 174625 h 851265"/>
              <a:gd name="connsiteX210" fmla="*/ 10886808 w 12191998"/>
              <a:gd name="connsiteY210" fmla="*/ 176212 h 851265"/>
              <a:gd name="connsiteX211" fmla="*/ 10955070 w 12191998"/>
              <a:gd name="connsiteY211" fmla="*/ 174625 h 851265"/>
              <a:gd name="connsiteX212" fmla="*/ 11015396 w 12191998"/>
              <a:gd name="connsiteY212" fmla="*/ 166687 h 851265"/>
              <a:gd name="connsiteX213" fmla="*/ 11067782 w 12191998"/>
              <a:gd name="connsiteY213" fmla="*/ 155575 h 851265"/>
              <a:gd name="connsiteX214" fmla="*/ 11113820 w 12191998"/>
              <a:gd name="connsiteY214" fmla="*/ 141287 h 851265"/>
              <a:gd name="connsiteX215" fmla="*/ 11155096 w 12191998"/>
              <a:gd name="connsiteY215" fmla="*/ 125412 h 851265"/>
              <a:gd name="connsiteX216" fmla="*/ 11191608 w 12191998"/>
              <a:gd name="connsiteY216" fmla="*/ 106362 h 851265"/>
              <a:gd name="connsiteX217" fmla="*/ 11229708 w 12191998"/>
              <a:gd name="connsiteY217" fmla="*/ 87312 h 851265"/>
              <a:gd name="connsiteX218" fmla="*/ 11267808 w 12191998"/>
              <a:gd name="connsiteY218" fmla="*/ 68262 h 851265"/>
              <a:gd name="connsiteX219" fmla="*/ 11304320 w 12191998"/>
              <a:gd name="connsiteY219" fmla="*/ 52387 h 851265"/>
              <a:gd name="connsiteX220" fmla="*/ 11345596 w 12191998"/>
              <a:gd name="connsiteY220" fmla="*/ 36512 h 851265"/>
              <a:gd name="connsiteX221" fmla="*/ 11391632 w 12191998"/>
              <a:gd name="connsiteY221" fmla="*/ 20637 h 851265"/>
              <a:gd name="connsiteX222" fmla="*/ 11444020 w 12191998"/>
              <a:gd name="connsiteY222" fmla="*/ 9525 h 851265"/>
              <a:gd name="connsiteX223" fmla="*/ 11504346 w 12191998"/>
              <a:gd name="connsiteY223" fmla="*/ 3175 h 851265"/>
              <a:gd name="connsiteX224" fmla="*/ 11572608 w 12191998"/>
              <a:gd name="connsiteY224" fmla="*/ 0 h 851265"/>
              <a:gd name="connsiteX225" fmla="*/ 11640870 w 12191998"/>
              <a:gd name="connsiteY225" fmla="*/ 3175 h 851265"/>
              <a:gd name="connsiteX226" fmla="*/ 11701196 w 12191998"/>
              <a:gd name="connsiteY226" fmla="*/ 9525 h 851265"/>
              <a:gd name="connsiteX227" fmla="*/ 11753582 w 12191998"/>
              <a:gd name="connsiteY227" fmla="*/ 20637 h 851265"/>
              <a:gd name="connsiteX228" fmla="*/ 11799620 w 12191998"/>
              <a:gd name="connsiteY228" fmla="*/ 36512 h 851265"/>
              <a:gd name="connsiteX229" fmla="*/ 11840896 w 12191998"/>
              <a:gd name="connsiteY229" fmla="*/ 52387 h 851265"/>
              <a:gd name="connsiteX230" fmla="*/ 11877408 w 12191998"/>
              <a:gd name="connsiteY230" fmla="*/ 68262 h 851265"/>
              <a:gd name="connsiteX231" fmla="*/ 11915508 w 12191998"/>
              <a:gd name="connsiteY231" fmla="*/ 87312 h 851265"/>
              <a:gd name="connsiteX232" fmla="*/ 11953608 w 12191998"/>
              <a:gd name="connsiteY232" fmla="*/ 106362 h 851265"/>
              <a:gd name="connsiteX233" fmla="*/ 11990120 w 12191998"/>
              <a:gd name="connsiteY233" fmla="*/ 125412 h 851265"/>
              <a:gd name="connsiteX234" fmla="*/ 12031396 w 12191998"/>
              <a:gd name="connsiteY234" fmla="*/ 141287 h 851265"/>
              <a:gd name="connsiteX235" fmla="*/ 12077432 w 12191998"/>
              <a:gd name="connsiteY235" fmla="*/ 155575 h 851265"/>
              <a:gd name="connsiteX236" fmla="*/ 12129820 w 12191998"/>
              <a:gd name="connsiteY236" fmla="*/ 166688 h 851265"/>
              <a:gd name="connsiteX237" fmla="*/ 12190146 w 12191998"/>
              <a:gd name="connsiteY237" fmla="*/ 174625 h 851265"/>
              <a:gd name="connsiteX238" fmla="*/ 12191998 w 12191998"/>
              <a:gd name="connsiteY238" fmla="*/ 174668 h 851265"/>
              <a:gd name="connsiteX239" fmla="*/ 12191998 w 12191998"/>
              <a:gd name="connsiteY239" fmla="*/ 851265 h 851265"/>
              <a:gd name="connsiteX240" fmla="*/ 0 w 12191998"/>
              <a:gd name="connsiteY240" fmla="*/ 851265 h 851265"/>
              <a:gd name="connsiteX241" fmla="*/ 0 w 12191998"/>
              <a:gd name="connsiteY241" fmla="*/ 174668 h 851265"/>
              <a:gd name="connsiteX242" fmla="*/ 1852 w 12191998"/>
              <a:gd name="connsiteY242" fmla="*/ 174625 h 851265"/>
              <a:gd name="connsiteX243" fmla="*/ 62177 w 12191998"/>
              <a:gd name="connsiteY243" fmla="*/ 166687 h 851265"/>
              <a:gd name="connsiteX244" fmla="*/ 114564 w 12191998"/>
              <a:gd name="connsiteY244" fmla="*/ 155575 h 851265"/>
              <a:gd name="connsiteX245" fmla="*/ 160602 w 12191998"/>
              <a:gd name="connsiteY245" fmla="*/ 141287 h 851265"/>
              <a:gd name="connsiteX246" fmla="*/ 201877 w 12191998"/>
              <a:gd name="connsiteY246" fmla="*/ 125412 h 851265"/>
              <a:gd name="connsiteX247" fmla="*/ 238389 w 12191998"/>
              <a:gd name="connsiteY247" fmla="*/ 106362 h 851265"/>
              <a:gd name="connsiteX248" fmla="*/ 276489 w 12191998"/>
              <a:gd name="connsiteY248" fmla="*/ 87312 h 851265"/>
              <a:gd name="connsiteX249" fmla="*/ 314589 w 12191998"/>
              <a:gd name="connsiteY249" fmla="*/ 68262 h 851265"/>
              <a:gd name="connsiteX250" fmla="*/ 351102 w 12191998"/>
              <a:gd name="connsiteY250" fmla="*/ 52387 h 851265"/>
              <a:gd name="connsiteX251" fmla="*/ 392377 w 12191998"/>
              <a:gd name="connsiteY251" fmla="*/ 36512 h 851265"/>
              <a:gd name="connsiteX252" fmla="*/ 438414 w 12191998"/>
              <a:gd name="connsiteY252" fmla="*/ 20637 h 851265"/>
              <a:gd name="connsiteX253" fmla="*/ 490802 w 12191998"/>
              <a:gd name="connsiteY253" fmla="*/ 9525 h 851265"/>
              <a:gd name="connsiteX254" fmla="*/ 551127 w 12191998"/>
              <a:gd name="connsiteY254" fmla="*/ 3175 h 8512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Lst>
            <a:rect l="l" t="t" r="r" b="b"/>
            <a:pathLst>
              <a:path w="12191998" h="851265">
                <a:moveTo>
                  <a:pt x="619389" y="0"/>
                </a:moveTo>
                <a:lnTo>
                  <a:pt x="687652" y="3175"/>
                </a:lnTo>
                <a:lnTo>
                  <a:pt x="747977" y="9525"/>
                </a:lnTo>
                <a:lnTo>
                  <a:pt x="800364" y="20637"/>
                </a:lnTo>
                <a:lnTo>
                  <a:pt x="846402" y="36512"/>
                </a:lnTo>
                <a:lnTo>
                  <a:pt x="887677" y="52387"/>
                </a:lnTo>
                <a:lnTo>
                  <a:pt x="924189" y="68262"/>
                </a:lnTo>
                <a:lnTo>
                  <a:pt x="962289" y="87312"/>
                </a:lnTo>
                <a:lnTo>
                  <a:pt x="1000389" y="106362"/>
                </a:lnTo>
                <a:lnTo>
                  <a:pt x="1036902" y="125412"/>
                </a:lnTo>
                <a:lnTo>
                  <a:pt x="1078177" y="141287"/>
                </a:lnTo>
                <a:lnTo>
                  <a:pt x="1124214" y="155575"/>
                </a:lnTo>
                <a:lnTo>
                  <a:pt x="1176602" y="166687"/>
                </a:lnTo>
                <a:lnTo>
                  <a:pt x="1236927" y="174625"/>
                </a:lnTo>
                <a:lnTo>
                  <a:pt x="1305189" y="176212"/>
                </a:lnTo>
                <a:lnTo>
                  <a:pt x="1373452" y="174625"/>
                </a:lnTo>
                <a:lnTo>
                  <a:pt x="1433777" y="166687"/>
                </a:lnTo>
                <a:lnTo>
                  <a:pt x="1486164" y="155575"/>
                </a:lnTo>
                <a:lnTo>
                  <a:pt x="1532202" y="141287"/>
                </a:lnTo>
                <a:lnTo>
                  <a:pt x="1573477" y="125412"/>
                </a:lnTo>
                <a:lnTo>
                  <a:pt x="1609989" y="106362"/>
                </a:lnTo>
                <a:lnTo>
                  <a:pt x="1648089" y="87312"/>
                </a:lnTo>
                <a:lnTo>
                  <a:pt x="1686189" y="68262"/>
                </a:lnTo>
                <a:lnTo>
                  <a:pt x="1722702" y="52387"/>
                </a:lnTo>
                <a:lnTo>
                  <a:pt x="1763977" y="36512"/>
                </a:lnTo>
                <a:lnTo>
                  <a:pt x="1810014" y="20637"/>
                </a:lnTo>
                <a:lnTo>
                  <a:pt x="1862402" y="9525"/>
                </a:lnTo>
                <a:lnTo>
                  <a:pt x="1922727" y="3175"/>
                </a:lnTo>
                <a:lnTo>
                  <a:pt x="1990989" y="0"/>
                </a:lnTo>
                <a:lnTo>
                  <a:pt x="2059252" y="3175"/>
                </a:lnTo>
                <a:lnTo>
                  <a:pt x="2119577" y="9525"/>
                </a:lnTo>
                <a:lnTo>
                  <a:pt x="2171964" y="20637"/>
                </a:lnTo>
                <a:lnTo>
                  <a:pt x="2218002" y="36512"/>
                </a:lnTo>
                <a:lnTo>
                  <a:pt x="2259277" y="52387"/>
                </a:lnTo>
                <a:lnTo>
                  <a:pt x="2295789" y="68262"/>
                </a:lnTo>
                <a:lnTo>
                  <a:pt x="2333889" y="87312"/>
                </a:lnTo>
                <a:lnTo>
                  <a:pt x="2371989" y="106362"/>
                </a:lnTo>
                <a:lnTo>
                  <a:pt x="2408502" y="125412"/>
                </a:lnTo>
                <a:lnTo>
                  <a:pt x="2449777" y="141287"/>
                </a:lnTo>
                <a:lnTo>
                  <a:pt x="2495814" y="155575"/>
                </a:lnTo>
                <a:lnTo>
                  <a:pt x="2548202" y="166687"/>
                </a:lnTo>
                <a:lnTo>
                  <a:pt x="2608527" y="174625"/>
                </a:lnTo>
                <a:lnTo>
                  <a:pt x="2676789" y="176212"/>
                </a:lnTo>
                <a:lnTo>
                  <a:pt x="2745052" y="174625"/>
                </a:lnTo>
                <a:lnTo>
                  <a:pt x="2805377" y="166687"/>
                </a:lnTo>
                <a:lnTo>
                  <a:pt x="2857764" y="155575"/>
                </a:lnTo>
                <a:lnTo>
                  <a:pt x="2903802" y="141287"/>
                </a:lnTo>
                <a:lnTo>
                  <a:pt x="2945077" y="125412"/>
                </a:lnTo>
                <a:lnTo>
                  <a:pt x="2981589" y="106362"/>
                </a:lnTo>
                <a:lnTo>
                  <a:pt x="3019689" y="87312"/>
                </a:lnTo>
                <a:lnTo>
                  <a:pt x="3057789" y="68262"/>
                </a:lnTo>
                <a:lnTo>
                  <a:pt x="3094302" y="52387"/>
                </a:lnTo>
                <a:lnTo>
                  <a:pt x="3135577" y="36512"/>
                </a:lnTo>
                <a:lnTo>
                  <a:pt x="3181614" y="20637"/>
                </a:lnTo>
                <a:lnTo>
                  <a:pt x="3234002" y="9525"/>
                </a:lnTo>
                <a:lnTo>
                  <a:pt x="3294327" y="3175"/>
                </a:lnTo>
                <a:lnTo>
                  <a:pt x="3361002" y="0"/>
                </a:lnTo>
                <a:lnTo>
                  <a:pt x="3430852" y="3175"/>
                </a:lnTo>
                <a:lnTo>
                  <a:pt x="3491177" y="9525"/>
                </a:lnTo>
                <a:lnTo>
                  <a:pt x="3543564" y="20637"/>
                </a:lnTo>
                <a:lnTo>
                  <a:pt x="3589602" y="36512"/>
                </a:lnTo>
                <a:lnTo>
                  <a:pt x="3630877" y="52387"/>
                </a:lnTo>
                <a:lnTo>
                  <a:pt x="3667389" y="68262"/>
                </a:lnTo>
                <a:lnTo>
                  <a:pt x="3705489" y="87312"/>
                </a:lnTo>
                <a:lnTo>
                  <a:pt x="3743589" y="106362"/>
                </a:lnTo>
                <a:lnTo>
                  <a:pt x="3780102" y="125412"/>
                </a:lnTo>
                <a:lnTo>
                  <a:pt x="3821377" y="141287"/>
                </a:lnTo>
                <a:lnTo>
                  <a:pt x="3867414" y="155575"/>
                </a:lnTo>
                <a:lnTo>
                  <a:pt x="3919802" y="166687"/>
                </a:lnTo>
                <a:lnTo>
                  <a:pt x="3980127" y="174625"/>
                </a:lnTo>
                <a:lnTo>
                  <a:pt x="4048389" y="176212"/>
                </a:lnTo>
                <a:lnTo>
                  <a:pt x="4116652" y="174625"/>
                </a:lnTo>
                <a:lnTo>
                  <a:pt x="4176977" y="166687"/>
                </a:lnTo>
                <a:lnTo>
                  <a:pt x="4229364" y="155575"/>
                </a:lnTo>
                <a:lnTo>
                  <a:pt x="4275402" y="141287"/>
                </a:lnTo>
                <a:lnTo>
                  <a:pt x="4316677" y="125412"/>
                </a:lnTo>
                <a:lnTo>
                  <a:pt x="4353189" y="106362"/>
                </a:lnTo>
                <a:lnTo>
                  <a:pt x="4429389" y="68262"/>
                </a:lnTo>
                <a:lnTo>
                  <a:pt x="4465902" y="52387"/>
                </a:lnTo>
                <a:lnTo>
                  <a:pt x="4507177" y="36512"/>
                </a:lnTo>
                <a:lnTo>
                  <a:pt x="4553216" y="20637"/>
                </a:lnTo>
                <a:lnTo>
                  <a:pt x="4605602" y="9525"/>
                </a:lnTo>
                <a:lnTo>
                  <a:pt x="4665928" y="3175"/>
                </a:lnTo>
                <a:lnTo>
                  <a:pt x="4734189" y="0"/>
                </a:lnTo>
                <a:lnTo>
                  <a:pt x="4802453" y="3175"/>
                </a:lnTo>
                <a:lnTo>
                  <a:pt x="4862777" y="9525"/>
                </a:lnTo>
                <a:lnTo>
                  <a:pt x="4915165" y="20637"/>
                </a:lnTo>
                <a:lnTo>
                  <a:pt x="4961202" y="36512"/>
                </a:lnTo>
                <a:lnTo>
                  <a:pt x="5002478" y="52387"/>
                </a:lnTo>
                <a:lnTo>
                  <a:pt x="5038989" y="68262"/>
                </a:lnTo>
                <a:lnTo>
                  <a:pt x="5077091" y="87312"/>
                </a:lnTo>
                <a:lnTo>
                  <a:pt x="5115189" y="106362"/>
                </a:lnTo>
                <a:lnTo>
                  <a:pt x="5151702" y="125412"/>
                </a:lnTo>
                <a:lnTo>
                  <a:pt x="5192978" y="141287"/>
                </a:lnTo>
                <a:lnTo>
                  <a:pt x="5239014" y="155575"/>
                </a:lnTo>
                <a:lnTo>
                  <a:pt x="5291401" y="166687"/>
                </a:lnTo>
                <a:lnTo>
                  <a:pt x="5351727" y="174625"/>
                </a:lnTo>
                <a:lnTo>
                  <a:pt x="5410199" y="175985"/>
                </a:lnTo>
                <a:lnTo>
                  <a:pt x="5468671" y="174625"/>
                </a:lnTo>
                <a:lnTo>
                  <a:pt x="5528996" y="166687"/>
                </a:lnTo>
                <a:lnTo>
                  <a:pt x="5581383" y="155575"/>
                </a:lnTo>
                <a:lnTo>
                  <a:pt x="5627421" y="141287"/>
                </a:lnTo>
                <a:lnTo>
                  <a:pt x="5668696" y="125412"/>
                </a:lnTo>
                <a:lnTo>
                  <a:pt x="5705210" y="106362"/>
                </a:lnTo>
                <a:lnTo>
                  <a:pt x="5743308" y="87312"/>
                </a:lnTo>
                <a:lnTo>
                  <a:pt x="5781408" y="68262"/>
                </a:lnTo>
                <a:lnTo>
                  <a:pt x="5817921" y="52387"/>
                </a:lnTo>
                <a:lnTo>
                  <a:pt x="5859196" y="36512"/>
                </a:lnTo>
                <a:lnTo>
                  <a:pt x="5905234" y="20637"/>
                </a:lnTo>
                <a:lnTo>
                  <a:pt x="5957621" y="9525"/>
                </a:lnTo>
                <a:lnTo>
                  <a:pt x="6017948" y="3175"/>
                </a:lnTo>
                <a:lnTo>
                  <a:pt x="6086210" y="0"/>
                </a:lnTo>
                <a:lnTo>
                  <a:pt x="6095999" y="455"/>
                </a:lnTo>
                <a:lnTo>
                  <a:pt x="6105789" y="0"/>
                </a:lnTo>
                <a:lnTo>
                  <a:pt x="6174052" y="3175"/>
                </a:lnTo>
                <a:lnTo>
                  <a:pt x="6234377" y="9525"/>
                </a:lnTo>
                <a:lnTo>
                  <a:pt x="6286764" y="20637"/>
                </a:lnTo>
                <a:lnTo>
                  <a:pt x="6332802" y="36512"/>
                </a:lnTo>
                <a:lnTo>
                  <a:pt x="6374077" y="52387"/>
                </a:lnTo>
                <a:lnTo>
                  <a:pt x="6410589" y="68262"/>
                </a:lnTo>
                <a:lnTo>
                  <a:pt x="6448689" y="87312"/>
                </a:lnTo>
                <a:lnTo>
                  <a:pt x="6486789" y="106362"/>
                </a:lnTo>
                <a:lnTo>
                  <a:pt x="6523302" y="125412"/>
                </a:lnTo>
                <a:lnTo>
                  <a:pt x="6564577" y="141287"/>
                </a:lnTo>
                <a:lnTo>
                  <a:pt x="6610614" y="155575"/>
                </a:lnTo>
                <a:lnTo>
                  <a:pt x="6663002" y="166687"/>
                </a:lnTo>
                <a:lnTo>
                  <a:pt x="6723327" y="174625"/>
                </a:lnTo>
                <a:lnTo>
                  <a:pt x="6781799" y="175985"/>
                </a:lnTo>
                <a:lnTo>
                  <a:pt x="6840271" y="174625"/>
                </a:lnTo>
                <a:lnTo>
                  <a:pt x="6900596" y="166687"/>
                </a:lnTo>
                <a:lnTo>
                  <a:pt x="6952983" y="155575"/>
                </a:lnTo>
                <a:lnTo>
                  <a:pt x="6999021" y="141287"/>
                </a:lnTo>
                <a:lnTo>
                  <a:pt x="7040296" y="125412"/>
                </a:lnTo>
                <a:lnTo>
                  <a:pt x="7076808" y="106362"/>
                </a:lnTo>
                <a:lnTo>
                  <a:pt x="7114908" y="87312"/>
                </a:lnTo>
                <a:lnTo>
                  <a:pt x="7153008" y="68262"/>
                </a:lnTo>
                <a:lnTo>
                  <a:pt x="7189521" y="52387"/>
                </a:lnTo>
                <a:lnTo>
                  <a:pt x="7230796" y="36512"/>
                </a:lnTo>
                <a:lnTo>
                  <a:pt x="7276833" y="20637"/>
                </a:lnTo>
                <a:lnTo>
                  <a:pt x="7329221" y="9525"/>
                </a:lnTo>
                <a:lnTo>
                  <a:pt x="7389546" y="3175"/>
                </a:lnTo>
                <a:lnTo>
                  <a:pt x="7457808" y="0"/>
                </a:lnTo>
                <a:lnTo>
                  <a:pt x="7526071" y="3175"/>
                </a:lnTo>
                <a:lnTo>
                  <a:pt x="7586396" y="9525"/>
                </a:lnTo>
                <a:lnTo>
                  <a:pt x="7638783" y="20637"/>
                </a:lnTo>
                <a:lnTo>
                  <a:pt x="7684821" y="36512"/>
                </a:lnTo>
                <a:lnTo>
                  <a:pt x="7726096" y="52387"/>
                </a:lnTo>
                <a:lnTo>
                  <a:pt x="7762608" y="68262"/>
                </a:lnTo>
                <a:lnTo>
                  <a:pt x="7800708" y="87312"/>
                </a:lnTo>
                <a:lnTo>
                  <a:pt x="7838808" y="106362"/>
                </a:lnTo>
                <a:lnTo>
                  <a:pt x="7875321" y="125412"/>
                </a:lnTo>
                <a:lnTo>
                  <a:pt x="7916596" y="141287"/>
                </a:lnTo>
                <a:lnTo>
                  <a:pt x="7962633" y="155575"/>
                </a:lnTo>
                <a:lnTo>
                  <a:pt x="8015021" y="166687"/>
                </a:lnTo>
                <a:lnTo>
                  <a:pt x="8075346" y="174625"/>
                </a:lnTo>
                <a:lnTo>
                  <a:pt x="8143608" y="176212"/>
                </a:lnTo>
                <a:lnTo>
                  <a:pt x="8211871" y="174625"/>
                </a:lnTo>
                <a:lnTo>
                  <a:pt x="8272196" y="166687"/>
                </a:lnTo>
                <a:lnTo>
                  <a:pt x="8324583" y="155575"/>
                </a:lnTo>
                <a:lnTo>
                  <a:pt x="8370621" y="141287"/>
                </a:lnTo>
                <a:lnTo>
                  <a:pt x="8411896" y="125412"/>
                </a:lnTo>
                <a:lnTo>
                  <a:pt x="8448408" y="106362"/>
                </a:lnTo>
                <a:lnTo>
                  <a:pt x="8486508" y="87312"/>
                </a:lnTo>
                <a:lnTo>
                  <a:pt x="8524608" y="68262"/>
                </a:lnTo>
                <a:lnTo>
                  <a:pt x="8561120" y="52387"/>
                </a:lnTo>
                <a:lnTo>
                  <a:pt x="8602396" y="36512"/>
                </a:lnTo>
                <a:lnTo>
                  <a:pt x="8648432" y="20637"/>
                </a:lnTo>
                <a:lnTo>
                  <a:pt x="8700820" y="9525"/>
                </a:lnTo>
                <a:lnTo>
                  <a:pt x="8761146" y="3175"/>
                </a:lnTo>
                <a:lnTo>
                  <a:pt x="8827820" y="0"/>
                </a:lnTo>
                <a:lnTo>
                  <a:pt x="8897670" y="3175"/>
                </a:lnTo>
                <a:lnTo>
                  <a:pt x="8957996" y="9525"/>
                </a:lnTo>
                <a:lnTo>
                  <a:pt x="9010382" y="20637"/>
                </a:lnTo>
                <a:lnTo>
                  <a:pt x="9056420" y="36512"/>
                </a:lnTo>
                <a:lnTo>
                  <a:pt x="9097696" y="52387"/>
                </a:lnTo>
                <a:lnTo>
                  <a:pt x="9134208" y="68262"/>
                </a:lnTo>
                <a:lnTo>
                  <a:pt x="9172308" y="87312"/>
                </a:lnTo>
                <a:lnTo>
                  <a:pt x="9210408" y="106362"/>
                </a:lnTo>
                <a:lnTo>
                  <a:pt x="9246920" y="125412"/>
                </a:lnTo>
                <a:lnTo>
                  <a:pt x="9288196" y="141287"/>
                </a:lnTo>
                <a:lnTo>
                  <a:pt x="9334232" y="155575"/>
                </a:lnTo>
                <a:lnTo>
                  <a:pt x="9386620" y="166687"/>
                </a:lnTo>
                <a:lnTo>
                  <a:pt x="9446946" y="174625"/>
                </a:lnTo>
                <a:lnTo>
                  <a:pt x="9515208" y="176212"/>
                </a:lnTo>
                <a:lnTo>
                  <a:pt x="9583470" y="174625"/>
                </a:lnTo>
                <a:lnTo>
                  <a:pt x="9643796" y="166687"/>
                </a:lnTo>
                <a:lnTo>
                  <a:pt x="9696182" y="155575"/>
                </a:lnTo>
                <a:lnTo>
                  <a:pt x="9742220" y="141287"/>
                </a:lnTo>
                <a:lnTo>
                  <a:pt x="9783496" y="125412"/>
                </a:lnTo>
                <a:lnTo>
                  <a:pt x="9820008" y="106362"/>
                </a:lnTo>
                <a:lnTo>
                  <a:pt x="9896208" y="68262"/>
                </a:lnTo>
                <a:lnTo>
                  <a:pt x="9932720" y="52387"/>
                </a:lnTo>
                <a:lnTo>
                  <a:pt x="9973996" y="36512"/>
                </a:lnTo>
                <a:lnTo>
                  <a:pt x="10020032" y="20637"/>
                </a:lnTo>
                <a:lnTo>
                  <a:pt x="10072420" y="9525"/>
                </a:lnTo>
                <a:lnTo>
                  <a:pt x="10132746" y="3175"/>
                </a:lnTo>
                <a:lnTo>
                  <a:pt x="10201008" y="0"/>
                </a:lnTo>
                <a:lnTo>
                  <a:pt x="10269270" y="3175"/>
                </a:lnTo>
                <a:lnTo>
                  <a:pt x="10329596" y="9525"/>
                </a:lnTo>
                <a:lnTo>
                  <a:pt x="10381982" y="20637"/>
                </a:lnTo>
                <a:lnTo>
                  <a:pt x="10428020" y="36512"/>
                </a:lnTo>
                <a:lnTo>
                  <a:pt x="10469296" y="52387"/>
                </a:lnTo>
                <a:lnTo>
                  <a:pt x="10505808" y="68262"/>
                </a:lnTo>
                <a:lnTo>
                  <a:pt x="10543908" y="87312"/>
                </a:lnTo>
                <a:lnTo>
                  <a:pt x="10582008" y="106362"/>
                </a:lnTo>
                <a:lnTo>
                  <a:pt x="10618520" y="125412"/>
                </a:lnTo>
                <a:lnTo>
                  <a:pt x="10659796" y="141287"/>
                </a:lnTo>
                <a:lnTo>
                  <a:pt x="10705832" y="155575"/>
                </a:lnTo>
                <a:lnTo>
                  <a:pt x="10758220" y="166687"/>
                </a:lnTo>
                <a:lnTo>
                  <a:pt x="10818546" y="174625"/>
                </a:lnTo>
                <a:lnTo>
                  <a:pt x="10886808" y="176212"/>
                </a:lnTo>
                <a:lnTo>
                  <a:pt x="10955070" y="174625"/>
                </a:lnTo>
                <a:lnTo>
                  <a:pt x="11015396" y="166687"/>
                </a:lnTo>
                <a:lnTo>
                  <a:pt x="11067782" y="155575"/>
                </a:lnTo>
                <a:lnTo>
                  <a:pt x="11113820" y="141287"/>
                </a:lnTo>
                <a:lnTo>
                  <a:pt x="11155096" y="125412"/>
                </a:lnTo>
                <a:lnTo>
                  <a:pt x="11191608" y="106362"/>
                </a:lnTo>
                <a:lnTo>
                  <a:pt x="11229708" y="87312"/>
                </a:lnTo>
                <a:lnTo>
                  <a:pt x="11267808" y="68262"/>
                </a:lnTo>
                <a:lnTo>
                  <a:pt x="11304320" y="52387"/>
                </a:lnTo>
                <a:lnTo>
                  <a:pt x="11345596" y="36512"/>
                </a:lnTo>
                <a:lnTo>
                  <a:pt x="11391632" y="20637"/>
                </a:lnTo>
                <a:lnTo>
                  <a:pt x="11444020" y="9525"/>
                </a:lnTo>
                <a:lnTo>
                  <a:pt x="11504346" y="3175"/>
                </a:lnTo>
                <a:lnTo>
                  <a:pt x="11572608" y="0"/>
                </a:lnTo>
                <a:lnTo>
                  <a:pt x="11640870" y="3175"/>
                </a:lnTo>
                <a:lnTo>
                  <a:pt x="11701196" y="9525"/>
                </a:lnTo>
                <a:lnTo>
                  <a:pt x="11753582" y="20637"/>
                </a:lnTo>
                <a:lnTo>
                  <a:pt x="11799620" y="36512"/>
                </a:lnTo>
                <a:lnTo>
                  <a:pt x="11840896" y="52387"/>
                </a:lnTo>
                <a:lnTo>
                  <a:pt x="11877408" y="68262"/>
                </a:lnTo>
                <a:lnTo>
                  <a:pt x="11915508" y="87312"/>
                </a:lnTo>
                <a:lnTo>
                  <a:pt x="11953608" y="106362"/>
                </a:lnTo>
                <a:lnTo>
                  <a:pt x="11990120" y="125412"/>
                </a:lnTo>
                <a:lnTo>
                  <a:pt x="12031396" y="141287"/>
                </a:lnTo>
                <a:lnTo>
                  <a:pt x="12077432" y="155575"/>
                </a:lnTo>
                <a:lnTo>
                  <a:pt x="12129820" y="166688"/>
                </a:lnTo>
                <a:lnTo>
                  <a:pt x="12190146" y="174625"/>
                </a:lnTo>
                <a:lnTo>
                  <a:pt x="12191998" y="174668"/>
                </a:lnTo>
                <a:lnTo>
                  <a:pt x="12191998" y="851265"/>
                </a:lnTo>
                <a:lnTo>
                  <a:pt x="0" y="851265"/>
                </a:lnTo>
                <a:lnTo>
                  <a:pt x="0" y="174668"/>
                </a:lnTo>
                <a:lnTo>
                  <a:pt x="1852" y="174625"/>
                </a:lnTo>
                <a:lnTo>
                  <a:pt x="62177" y="166687"/>
                </a:lnTo>
                <a:lnTo>
                  <a:pt x="114564" y="155575"/>
                </a:lnTo>
                <a:lnTo>
                  <a:pt x="160602" y="141287"/>
                </a:lnTo>
                <a:lnTo>
                  <a:pt x="201877" y="125412"/>
                </a:lnTo>
                <a:lnTo>
                  <a:pt x="238389" y="106362"/>
                </a:lnTo>
                <a:lnTo>
                  <a:pt x="276489" y="87312"/>
                </a:lnTo>
                <a:lnTo>
                  <a:pt x="314589" y="68262"/>
                </a:lnTo>
                <a:lnTo>
                  <a:pt x="351102" y="52387"/>
                </a:lnTo>
                <a:lnTo>
                  <a:pt x="392377" y="36512"/>
                </a:lnTo>
                <a:lnTo>
                  <a:pt x="438414" y="20637"/>
                </a:lnTo>
                <a:lnTo>
                  <a:pt x="490802" y="9525"/>
                </a:lnTo>
                <a:lnTo>
                  <a:pt x="551127" y="3175"/>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162995335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9DBA3C2-C92B-4CEB-868F-52A62295B3E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0" y="0"/>
            <a:ext cx="9143999"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Cím 1">
            <a:extLst>
              <a:ext uri="{FF2B5EF4-FFF2-40B4-BE49-F238E27FC236}">
                <a16:creationId xmlns:a16="http://schemas.microsoft.com/office/drawing/2014/main" id="{5F4D474C-73EF-6BD6-35FE-661E894320F5}"/>
              </a:ext>
            </a:extLst>
          </p:cNvPr>
          <p:cNvSpPr>
            <a:spLocks noGrp="1"/>
          </p:cNvSpPr>
          <p:nvPr>
            <p:ph type="title"/>
          </p:nvPr>
        </p:nvSpPr>
        <p:spPr>
          <a:xfrm>
            <a:off x="571497" y="382385"/>
            <a:ext cx="8001003" cy="1113295"/>
          </a:xfrm>
        </p:spPr>
        <p:txBody>
          <a:bodyPr anchor="b">
            <a:normAutofit fontScale="90000"/>
          </a:bodyPr>
          <a:lstStyle/>
          <a:p>
            <a:r>
              <a:rPr lang="hu-HU" altLang="hu-HU" sz="4000" dirty="0"/>
              <a:t>rendellenségek, kivételek kezelése</a:t>
            </a:r>
            <a:endParaRPr lang="hu-HU" sz="4000" dirty="0"/>
          </a:p>
        </p:txBody>
      </p:sp>
      <p:sp>
        <p:nvSpPr>
          <p:cNvPr id="3" name="Tartalom helye 2">
            <a:extLst>
              <a:ext uri="{FF2B5EF4-FFF2-40B4-BE49-F238E27FC236}">
                <a16:creationId xmlns:a16="http://schemas.microsoft.com/office/drawing/2014/main" id="{833C6398-E6C0-3E0E-0318-65CD790B6ECF}"/>
              </a:ext>
            </a:extLst>
          </p:cNvPr>
          <p:cNvSpPr>
            <a:spLocks noGrp="1"/>
          </p:cNvSpPr>
          <p:nvPr>
            <p:ph idx="1"/>
          </p:nvPr>
        </p:nvSpPr>
        <p:spPr>
          <a:xfrm>
            <a:off x="571497" y="1785257"/>
            <a:ext cx="8001003" cy="3440539"/>
          </a:xfrm>
        </p:spPr>
        <p:txBody>
          <a:bodyPr>
            <a:normAutofit/>
          </a:bodyPr>
          <a:lstStyle/>
          <a:p>
            <a:r>
              <a:rPr lang="hu-HU" altLang="hu-HU" sz="2400" dirty="0"/>
              <a:t>csalások elkövetőinek felderítése</a:t>
            </a:r>
          </a:p>
          <a:p>
            <a:pPr>
              <a:lnSpc>
                <a:spcPct val="100000"/>
              </a:lnSpc>
            </a:pPr>
            <a:r>
              <a:rPr lang="hu-HU" altLang="hu-HU" sz="2400" dirty="0" err="1"/>
              <a:t>Pl</a:t>
            </a:r>
            <a:r>
              <a:rPr lang="hu-HU" altLang="hu-HU" sz="2400" dirty="0"/>
              <a:t>: Magyarországi mobilcégek is alkalmaznak olyan figyelő adatbányászati megoldásokat, amelyek „megtanulják” az előfizető jellemző szokásait, és figyelmeztetést küldenek az ettől eltérő viselkedést tapasztalnak.</a:t>
            </a:r>
          </a:p>
          <a:p>
            <a:pPr>
              <a:lnSpc>
                <a:spcPct val="100000"/>
              </a:lnSpc>
            </a:pPr>
            <a:r>
              <a:rPr lang="hu-HU" altLang="hu-HU" sz="2400" dirty="0" err="1"/>
              <a:t>Pl</a:t>
            </a:r>
            <a:r>
              <a:rPr lang="hu-HU" altLang="hu-HU" sz="2400" dirty="0"/>
              <a:t>: pénzügyi visszaélések. Legális tranzakciók milliói között kell megtalálni a törvénytelenségre utaló jeleket.</a:t>
            </a:r>
            <a:endParaRPr lang="en-US" altLang="hu-HU" sz="2400" b="1" dirty="0"/>
          </a:p>
          <a:p>
            <a:endParaRPr lang="hu-HU" sz="2100" dirty="0"/>
          </a:p>
        </p:txBody>
      </p:sp>
      <p:sp>
        <p:nvSpPr>
          <p:cNvPr id="10" name="Freeform: Shape 9">
            <a:extLst>
              <a:ext uri="{FF2B5EF4-FFF2-40B4-BE49-F238E27FC236}">
                <a16:creationId xmlns:a16="http://schemas.microsoft.com/office/drawing/2014/main" id="{0A5C11C9-65D2-491A-A266-6ADBD2CB44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006736"/>
            <a:ext cx="9143999" cy="851265"/>
          </a:xfrm>
          <a:custGeom>
            <a:avLst/>
            <a:gdLst>
              <a:gd name="connsiteX0" fmla="*/ 619389 w 12191998"/>
              <a:gd name="connsiteY0" fmla="*/ 0 h 851265"/>
              <a:gd name="connsiteX1" fmla="*/ 687652 w 12191998"/>
              <a:gd name="connsiteY1" fmla="*/ 3175 h 851265"/>
              <a:gd name="connsiteX2" fmla="*/ 747977 w 12191998"/>
              <a:gd name="connsiteY2" fmla="*/ 9525 h 851265"/>
              <a:gd name="connsiteX3" fmla="*/ 800364 w 12191998"/>
              <a:gd name="connsiteY3" fmla="*/ 20637 h 851265"/>
              <a:gd name="connsiteX4" fmla="*/ 846402 w 12191998"/>
              <a:gd name="connsiteY4" fmla="*/ 36512 h 851265"/>
              <a:gd name="connsiteX5" fmla="*/ 887677 w 12191998"/>
              <a:gd name="connsiteY5" fmla="*/ 52387 h 851265"/>
              <a:gd name="connsiteX6" fmla="*/ 924189 w 12191998"/>
              <a:gd name="connsiteY6" fmla="*/ 68262 h 851265"/>
              <a:gd name="connsiteX7" fmla="*/ 962289 w 12191998"/>
              <a:gd name="connsiteY7" fmla="*/ 87312 h 851265"/>
              <a:gd name="connsiteX8" fmla="*/ 1000389 w 12191998"/>
              <a:gd name="connsiteY8" fmla="*/ 106362 h 851265"/>
              <a:gd name="connsiteX9" fmla="*/ 1036902 w 12191998"/>
              <a:gd name="connsiteY9" fmla="*/ 125412 h 851265"/>
              <a:gd name="connsiteX10" fmla="*/ 1078177 w 12191998"/>
              <a:gd name="connsiteY10" fmla="*/ 141287 h 851265"/>
              <a:gd name="connsiteX11" fmla="*/ 1124214 w 12191998"/>
              <a:gd name="connsiteY11" fmla="*/ 155575 h 851265"/>
              <a:gd name="connsiteX12" fmla="*/ 1176602 w 12191998"/>
              <a:gd name="connsiteY12" fmla="*/ 166687 h 851265"/>
              <a:gd name="connsiteX13" fmla="*/ 1236927 w 12191998"/>
              <a:gd name="connsiteY13" fmla="*/ 174625 h 851265"/>
              <a:gd name="connsiteX14" fmla="*/ 1305189 w 12191998"/>
              <a:gd name="connsiteY14" fmla="*/ 176212 h 851265"/>
              <a:gd name="connsiteX15" fmla="*/ 1373452 w 12191998"/>
              <a:gd name="connsiteY15" fmla="*/ 174625 h 851265"/>
              <a:gd name="connsiteX16" fmla="*/ 1433777 w 12191998"/>
              <a:gd name="connsiteY16" fmla="*/ 166687 h 851265"/>
              <a:gd name="connsiteX17" fmla="*/ 1486164 w 12191998"/>
              <a:gd name="connsiteY17" fmla="*/ 155575 h 851265"/>
              <a:gd name="connsiteX18" fmla="*/ 1532202 w 12191998"/>
              <a:gd name="connsiteY18" fmla="*/ 141287 h 851265"/>
              <a:gd name="connsiteX19" fmla="*/ 1573477 w 12191998"/>
              <a:gd name="connsiteY19" fmla="*/ 125412 h 851265"/>
              <a:gd name="connsiteX20" fmla="*/ 1609989 w 12191998"/>
              <a:gd name="connsiteY20" fmla="*/ 106362 h 851265"/>
              <a:gd name="connsiteX21" fmla="*/ 1648089 w 12191998"/>
              <a:gd name="connsiteY21" fmla="*/ 87312 h 851265"/>
              <a:gd name="connsiteX22" fmla="*/ 1686189 w 12191998"/>
              <a:gd name="connsiteY22" fmla="*/ 68262 h 851265"/>
              <a:gd name="connsiteX23" fmla="*/ 1722702 w 12191998"/>
              <a:gd name="connsiteY23" fmla="*/ 52387 h 851265"/>
              <a:gd name="connsiteX24" fmla="*/ 1763977 w 12191998"/>
              <a:gd name="connsiteY24" fmla="*/ 36512 h 851265"/>
              <a:gd name="connsiteX25" fmla="*/ 1810014 w 12191998"/>
              <a:gd name="connsiteY25" fmla="*/ 20637 h 851265"/>
              <a:gd name="connsiteX26" fmla="*/ 1862402 w 12191998"/>
              <a:gd name="connsiteY26" fmla="*/ 9525 h 851265"/>
              <a:gd name="connsiteX27" fmla="*/ 1922727 w 12191998"/>
              <a:gd name="connsiteY27" fmla="*/ 3175 h 851265"/>
              <a:gd name="connsiteX28" fmla="*/ 1990989 w 12191998"/>
              <a:gd name="connsiteY28" fmla="*/ 0 h 851265"/>
              <a:gd name="connsiteX29" fmla="*/ 2059252 w 12191998"/>
              <a:gd name="connsiteY29" fmla="*/ 3175 h 851265"/>
              <a:gd name="connsiteX30" fmla="*/ 2119577 w 12191998"/>
              <a:gd name="connsiteY30" fmla="*/ 9525 h 851265"/>
              <a:gd name="connsiteX31" fmla="*/ 2171964 w 12191998"/>
              <a:gd name="connsiteY31" fmla="*/ 20637 h 851265"/>
              <a:gd name="connsiteX32" fmla="*/ 2218002 w 12191998"/>
              <a:gd name="connsiteY32" fmla="*/ 36512 h 851265"/>
              <a:gd name="connsiteX33" fmla="*/ 2259277 w 12191998"/>
              <a:gd name="connsiteY33" fmla="*/ 52387 h 851265"/>
              <a:gd name="connsiteX34" fmla="*/ 2295789 w 12191998"/>
              <a:gd name="connsiteY34" fmla="*/ 68262 h 851265"/>
              <a:gd name="connsiteX35" fmla="*/ 2333889 w 12191998"/>
              <a:gd name="connsiteY35" fmla="*/ 87312 h 851265"/>
              <a:gd name="connsiteX36" fmla="*/ 2371989 w 12191998"/>
              <a:gd name="connsiteY36" fmla="*/ 106362 h 851265"/>
              <a:gd name="connsiteX37" fmla="*/ 2408502 w 12191998"/>
              <a:gd name="connsiteY37" fmla="*/ 125412 h 851265"/>
              <a:gd name="connsiteX38" fmla="*/ 2449777 w 12191998"/>
              <a:gd name="connsiteY38" fmla="*/ 141287 h 851265"/>
              <a:gd name="connsiteX39" fmla="*/ 2495814 w 12191998"/>
              <a:gd name="connsiteY39" fmla="*/ 155575 h 851265"/>
              <a:gd name="connsiteX40" fmla="*/ 2548202 w 12191998"/>
              <a:gd name="connsiteY40" fmla="*/ 166687 h 851265"/>
              <a:gd name="connsiteX41" fmla="*/ 2608527 w 12191998"/>
              <a:gd name="connsiteY41" fmla="*/ 174625 h 851265"/>
              <a:gd name="connsiteX42" fmla="*/ 2676789 w 12191998"/>
              <a:gd name="connsiteY42" fmla="*/ 176212 h 851265"/>
              <a:gd name="connsiteX43" fmla="*/ 2745052 w 12191998"/>
              <a:gd name="connsiteY43" fmla="*/ 174625 h 851265"/>
              <a:gd name="connsiteX44" fmla="*/ 2805377 w 12191998"/>
              <a:gd name="connsiteY44" fmla="*/ 166687 h 851265"/>
              <a:gd name="connsiteX45" fmla="*/ 2857764 w 12191998"/>
              <a:gd name="connsiteY45" fmla="*/ 155575 h 851265"/>
              <a:gd name="connsiteX46" fmla="*/ 2903802 w 12191998"/>
              <a:gd name="connsiteY46" fmla="*/ 141287 h 851265"/>
              <a:gd name="connsiteX47" fmla="*/ 2945077 w 12191998"/>
              <a:gd name="connsiteY47" fmla="*/ 125412 h 851265"/>
              <a:gd name="connsiteX48" fmla="*/ 2981589 w 12191998"/>
              <a:gd name="connsiteY48" fmla="*/ 106362 h 851265"/>
              <a:gd name="connsiteX49" fmla="*/ 3019689 w 12191998"/>
              <a:gd name="connsiteY49" fmla="*/ 87312 h 851265"/>
              <a:gd name="connsiteX50" fmla="*/ 3057789 w 12191998"/>
              <a:gd name="connsiteY50" fmla="*/ 68262 h 851265"/>
              <a:gd name="connsiteX51" fmla="*/ 3094302 w 12191998"/>
              <a:gd name="connsiteY51" fmla="*/ 52387 h 851265"/>
              <a:gd name="connsiteX52" fmla="*/ 3135577 w 12191998"/>
              <a:gd name="connsiteY52" fmla="*/ 36512 h 851265"/>
              <a:gd name="connsiteX53" fmla="*/ 3181614 w 12191998"/>
              <a:gd name="connsiteY53" fmla="*/ 20637 h 851265"/>
              <a:gd name="connsiteX54" fmla="*/ 3234002 w 12191998"/>
              <a:gd name="connsiteY54" fmla="*/ 9525 h 851265"/>
              <a:gd name="connsiteX55" fmla="*/ 3294327 w 12191998"/>
              <a:gd name="connsiteY55" fmla="*/ 3175 h 851265"/>
              <a:gd name="connsiteX56" fmla="*/ 3361002 w 12191998"/>
              <a:gd name="connsiteY56" fmla="*/ 0 h 851265"/>
              <a:gd name="connsiteX57" fmla="*/ 3430852 w 12191998"/>
              <a:gd name="connsiteY57" fmla="*/ 3175 h 851265"/>
              <a:gd name="connsiteX58" fmla="*/ 3491177 w 12191998"/>
              <a:gd name="connsiteY58" fmla="*/ 9525 h 851265"/>
              <a:gd name="connsiteX59" fmla="*/ 3543564 w 12191998"/>
              <a:gd name="connsiteY59" fmla="*/ 20637 h 851265"/>
              <a:gd name="connsiteX60" fmla="*/ 3589602 w 12191998"/>
              <a:gd name="connsiteY60" fmla="*/ 36512 h 851265"/>
              <a:gd name="connsiteX61" fmla="*/ 3630877 w 12191998"/>
              <a:gd name="connsiteY61" fmla="*/ 52387 h 851265"/>
              <a:gd name="connsiteX62" fmla="*/ 3667389 w 12191998"/>
              <a:gd name="connsiteY62" fmla="*/ 68262 h 851265"/>
              <a:gd name="connsiteX63" fmla="*/ 3705489 w 12191998"/>
              <a:gd name="connsiteY63" fmla="*/ 87312 h 851265"/>
              <a:gd name="connsiteX64" fmla="*/ 3743589 w 12191998"/>
              <a:gd name="connsiteY64" fmla="*/ 106362 h 851265"/>
              <a:gd name="connsiteX65" fmla="*/ 3780102 w 12191998"/>
              <a:gd name="connsiteY65" fmla="*/ 125412 h 851265"/>
              <a:gd name="connsiteX66" fmla="*/ 3821377 w 12191998"/>
              <a:gd name="connsiteY66" fmla="*/ 141287 h 851265"/>
              <a:gd name="connsiteX67" fmla="*/ 3867414 w 12191998"/>
              <a:gd name="connsiteY67" fmla="*/ 155575 h 851265"/>
              <a:gd name="connsiteX68" fmla="*/ 3919802 w 12191998"/>
              <a:gd name="connsiteY68" fmla="*/ 166687 h 851265"/>
              <a:gd name="connsiteX69" fmla="*/ 3980127 w 12191998"/>
              <a:gd name="connsiteY69" fmla="*/ 174625 h 851265"/>
              <a:gd name="connsiteX70" fmla="*/ 4048389 w 12191998"/>
              <a:gd name="connsiteY70" fmla="*/ 176212 h 851265"/>
              <a:gd name="connsiteX71" fmla="*/ 4116652 w 12191998"/>
              <a:gd name="connsiteY71" fmla="*/ 174625 h 851265"/>
              <a:gd name="connsiteX72" fmla="*/ 4176977 w 12191998"/>
              <a:gd name="connsiteY72" fmla="*/ 166687 h 851265"/>
              <a:gd name="connsiteX73" fmla="*/ 4229364 w 12191998"/>
              <a:gd name="connsiteY73" fmla="*/ 155575 h 851265"/>
              <a:gd name="connsiteX74" fmla="*/ 4275402 w 12191998"/>
              <a:gd name="connsiteY74" fmla="*/ 141287 h 851265"/>
              <a:gd name="connsiteX75" fmla="*/ 4316677 w 12191998"/>
              <a:gd name="connsiteY75" fmla="*/ 125412 h 851265"/>
              <a:gd name="connsiteX76" fmla="*/ 4353189 w 12191998"/>
              <a:gd name="connsiteY76" fmla="*/ 106362 h 851265"/>
              <a:gd name="connsiteX77" fmla="*/ 4429389 w 12191998"/>
              <a:gd name="connsiteY77" fmla="*/ 68262 h 851265"/>
              <a:gd name="connsiteX78" fmla="*/ 4465902 w 12191998"/>
              <a:gd name="connsiteY78" fmla="*/ 52387 h 851265"/>
              <a:gd name="connsiteX79" fmla="*/ 4507177 w 12191998"/>
              <a:gd name="connsiteY79" fmla="*/ 36512 h 851265"/>
              <a:gd name="connsiteX80" fmla="*/ 4553216 w 12191998"/>
              <a:gd name="connsiteY80" fmla="*/ 20637 h 851265"/>
              <a:gd name="connsiteX81" fmla="*/ 4605602 w 12191998"/>
              <a:gd name="connsiteY81" fmla="*/ 9525 h 851265"/>
              <a:gd name="connsiteX82" fmla="*/ 4665928 w 12191998"/>
              <a:gd name="connsiteY82" fmla="*/ 3175 h 851265"/>
              <a:gd name="connsiteX83" fmla="*/ 4734189 w 12191998"/>
              <a:gd name="connsiteY83" fmla="*/ 0 h 851265"/>
              <a:gd name="connsiteX84" fmla="*/ 4802453 w 12191998"/>
              <a:gd name="connsiteY84" fmla="*/ 3175 h 851265"/>
              <a:gd name="connsiteX85" fmla="*/ 4862777 w 12191998"/>
              <a:gd name="connsiteY85" fmla="*/ 9525 h 851265"/>
              <a:gd name="connsiteX86" fmla="*/ 4915165 w 12191998"/>
              <a:gd name="connsiteY86" fmla="*/ 20637 h 851265"/>
              <a:gd name="connsiteX87" fmla="*/ 4961202 w 12191998"/>
              <a:gd name="connsiteY87" fmla="*/ 36512 h 851265"/>
              <a:gd name="connsiteX88" fmla="*/ 5002478 w 12191998"/>
              <a:gd name="connsiteY88" fmla="*/ 52387 h 851265"/>
              <a:gd name="connsiteX89" fmla="*/ 5038989 w 12191998"/>
              <a:gd name="connsiteY89" fmla="*/ 68262 h 851265"/>
              <a:gd name="connsiteX90" fmla="*/ 5077091 w 12191998"/>
              <a:gd name="connsiteY90" fmla="*/ 87312 h 851265"/>
              <a:gd name="connsiteX91" fmla="*/ 5115189 w 12191998"/>
              <a:gd name="connsiteY91" fmla="*/ 106362 h 851265"/>
              <a:gd name="connsiteX92" fmla="*/ 5151702 w 12191998"/>
              <a:gd name="connsiteY92" fmla="*/ 125412 h 851265"/>
              <a:gd name="connsiteX93" fmla="*/ 5192978 w 12191998"/>
              <a:gd name="connsiteY93" fmla="*/ 141287 h 851265"/>
              <a:gd name="connsiteX94" fmla="*/ 5239014 w 12191998"/>
              <a:gd name="connsiteY94" fmla="*/ 155575 h 851265"/>
              <a:gd name="connsiteX95" fmla="*/ 5291401 w 12191998"/>
              <a:gd name="connsiteY95" fmla="*/ 166687 h 851265"/>
              <a:gd name="connsiteX96" fmla="*/ 5351727 w 12191998"/>
              <a:gd name="connsiteY96" fmla="*/ 174625 h 851265"/>
              <a:gd name="connsiteX97" fmla="*/ 5410199 w 12191998"/>
              <a:gd name="connsiteY97" fmla="*/ 175985 h 851265"/>
              <a:gd name="connsiteX98" fmla="*/ 5468671 w 12191998"/>
              <a:gd name="connsiteY98" fmla="*/ 174625 h 851265"/>
              <a:gd name="connsiteX99" fmla="*/ 5528996 w 12191998"/>
              <a:gd name="connsiteY99" fmla="*/ 166687 h 851265"/>
              <a:gd name="connsiteX100" fmla="*/ 5581383 w 12191998"/>
              <a:gd name="connsiteY100" fmla="*/ 155575 h 851265"/>
              <a:gd name="connsiteX101" fmla="*/ 5627421 w 12191998"/>
              <a:gd name="connsiteY101" fmla="*/ 141287 h 851265"/>
              <a:gd name="connsiteX102" fmla="*/ 5668696 w 12191998"/>
              <a:gd name="connsiteY102" fmla="*/ 125412 h 851265"/>
              <a:gd name="connsiteX103" fmla="*/ 5705210 w 12191998"/>
              <a:gd name="connsiteY103" fmla="*/ 106362 h 851265"/>
              <a:gd name="connsiteX104" fmla="*/ 5743308 w 12191998"/>
              <a:gd name="connsiteY104" fmla="*/ 87312 h 851265"/>
              <a:gd name="connsiteX105" fmla="*/ 5781408 w 12191998"/>
              <a:gd name="connsiteY105" fmla="*/ 68262 h 851265"/>
              <a:gd name="connsiteX106" fmla="*/ 5817921 w 12191998"/>
              <a:gd name="connsiteY106" fmla="*/ 52387 h 851265"/>
              <a:gd name="connsiteX107" fmla="*/ 5859196 w 12191998"/>
              <a:gd name="connsiteY107" fmla="*/ 36512 h 851265"/>
              <a:gd name="connsiteX108" fmla="*/ 5905234 w 12191998"/>
              <a:gd name="connsiteY108" fmla="*/ 20637 h 851265"/>
              <a:gd name="connsiteX109" fmla="*/ 5957621 w 12191998"/>
              <a:gd name="connsiteY109" fmla="*/ 9525 h 851265"/>
              <a:gd name="connsiteX110" fmla="*/ 6017948 w 12191998"/>
              <a:gd name="connsiteY110" fmla="*/ 3175 h 851265"/>
              <a:gd name="connsiteX111" fmla="*/ 6086210 w 12191998"/>
              <a:gd name="connsiteY111" fmla="*/ 0 h 851265"/>
              <a:gd name="connsiteX112" fmla="*/ 6095999 w 12191998"/>
              <a:gd name="connsiteY112" fmla="*/ 455 h 851265"/>
              <a:gd name="connsiteX113" fmla="*/ 6105789 w 12191998"/>
              <a:gd name="connsiteY113" fmla="*/ 0 h 851265"/>
              <a:gd name="connsiteX114" fmla="*/ 6174052 w 12191998"/>
              <a:gd name="connsiteY114" fmla="*/ 3175 h 851265"/>
              <a:gd name="connsiteX115" fmla="*/ 6234377 w 12191998"/>
              <a:gd name="connsiteY115" fmla="*/ 9525 h 851265"/>
              <a:gd name="connsiteX116" fmla="*/ 6286764 w 12191998"/>
              <a:gd name="connsiteY116" fmla="*/ 20637 h 851265"/>
              <a:gd name="connsiteX117" fmla="*/ 6332802 w 12191998"/>
              <a:gd name="connsiteY117" fmla="*/ 36512 h 851265"/>
              <a:gd name="connsiteX118" fmla="*/ 6374077 w 12191998"/>
              <a:gd name="connsiteY118" fmla="*/ 52387 h 851265"/>
              <a:gd name="connsiteX119" fmla="*/ 6410589 w 12191998"/>
              <a:gd name="connsiteY119" fmla="*/ 68262 h 851265"/>
              <a:gd name="connsiteX120" fmla="*/ 6448689 w 12191998"/>
              <a:gd name="connsiteY120" fmla="*/ 87312 h 851265"/>
              <a:gd name="connsiteX121" fmla="*/ 6486789 w 12191998"/>
              <a:gd name="connsiteY121" fmla="*/ 106362 h 851265"/>
              <a:gd name="connsiteX122" fmla="*/ 6523302 w 12191998"/>
              <a:gd name="connsiteY122" fmla="*/ 125412 h 851265"/>
              <a:gd name="connsiteX123" fmla="*/ 6564577 w 12191998"/>
              <a:gd name="connsiteY123" fmla="*/ 141287 h 851265"/>
              <a:gd name="connsiteX124" fmla="*/ 6610614 w 12191998"/>
              <a:gd name="connsiteY124" fmla="*/ 155575 h 851265"/>
              <a:gd name="connsiteX125" fmla="*/ 6663002 w 12191998"/>
              <a:gd name="connsiteY125" fmla="*/ 166687 h 851265"/>
              <a:gd name="connsiteX126" fmla="*/ 6723327 w 12191998"/>
              <a:gd name="connsiteY126" fmla="*/ 174625 h 851265"/>
              <a:gd name="connsiteX127" fmla="*/ 6781799 w 12191998"/>
              <a:gd name="connsiteY127" fmla="*/ 175985 h 851265"/>
              <a:gd name="connsiteX128" fmla="*/ 6840271 w 12191998"/>
              <a:gd name="connsiteY128" fmla="*/ 174625 h 851265"/>
              <a:gd name="connsiteX129" fmla="*/ 6900596 w 12191998"/>
              <a:gd name="connsiteY129" fmla="*/ 166687 h 851265"/>
              <a:gd name="connsiteX130" fmla="*/ 6952983 w 12191998"/>
              <a:gd name="connsiteY130" fmla="*/ 155575 h 851265"/>
              <a:gd name="connsiteX131" fmla="*/ 6999021 w 12191998"/>
              <a:gd name="connsiteY131" fmla="*/ 141287 h 851265"/>
              <a:gd name="connsiteX132" fmla="*/ 7040296 w 12191998"/>
              <a:gd name="connsiteY132" fmla="*/ 125412 h 851265"/>
              <a:gd name="connsiteX133" fmla="*/ 7076808 w 12191998"/>
              <a:gd name="connsiteY133" fmla="*/ 106362 h 851265"/>
              <a:gd name="connsiteX134" fmla="*/ 7114908 w 12191998"/>
              <a:gd name="connsiteY134" fmla="*/ 87312 h 851265"/>
              <a:gd name="connsiteX135" fmla="*/ 7153008 w 12191998"/>
              <a:gd name="connsiteY135" fmla="*/ 68262 h 851265"/>
              <a:gd name="connsiteX136" fmla="*/ 7189521 w 12191998"/>
              <a:gd name="connsiteY136" fmla="*/ 52387 h 851265"/>
              <a:gd name="connsiteX137" fmla="*/ 7230796 w 12191998"/>
              <a:gd name="connsiteY137" fmla="*/ 36512 h 851265"/>
              <a:gd name="connsiteX138" fmla="*/ 7276833 w 12191998"/>
              <a:gd name="connsiteY138" fmla="*/ 20637 h 851265"/>
              <a:gd name="connsiteX139" fmla="*/ 7329221 w 12191998"/>
              <a:gd name="connsiteY139" fmla="*/ 9525 h 851265"/>
              <a:gd name="connsiteX140" fmla="*/ 7389546 w 12191998"/>
              <a:gd name="connsiteY140" fmla="*/ 3175 h 851265"/>
              <a:gd name="connsiteX141" fmla="*/ 7457808 w 12191998"/>
              <a:gd name="connsiteY141" fmla="*/ 0 h 851265"/>
              <a:gd name="connsiteX142" fmla="*/ 7526071 w 12191998"/>
              <a:gd name="connsiteY142" fmla="*/ 3175 h 851265"/>
              <a:gd name="connsiteX143" fmla="*/ 7586396 w 12191998"/>
              <a:gd name="connsiteY143" fmla="*/ 9525 h 851265"/>
              <a:gd name="connsiteX144" fmla="*/ 7638783 w 12191998"/>
              <a:gd name="connsiteY144" fmla="*/ 20637 h 851265"/>
              <a:gd name="connsiteX145" fmla="*/ 7684821 w 12191998"/>
              <a:gd name="connsiteY145" fmla="*/ 36512 h 851265"/>
              <a:gd name="connsiteX146" fmla="*/ 7726096 w 12191998"/>
              <a:gd name="connsiteY146" fmla="*/ 52387 h 851265"/>
              <a:gd name="connsiteX147" fmla="*/ 7762608 w 12191998"/>
              <a:gd name="connsiteY147" fmla="*/ 68262 h 851265"/>
              <a:gd name="connsiteX148" fmla="*/ 7800708 w 12191998"/>
              <a:gd name="connsiteY148" fmla="*/ 87312 h 851265"/>
              <a:gd name="connsiteX149" fmla="*/ 7838808 w 12191998"/>
              <a:gd name="connsiteY149" fmla="*/ 106362 h 851265"/>
              <a:gd name="connsiteX150" fmla="*/ 7875321 w 12191998"/>
              <a:gd name="connsiteY150" fmla="*/ 125412 h 851265"/>
              <a:gd name="connsiteX151" fmla="*/ 7916596 w 12191998"/>
              <a:gd name="connsiteY151" fmla="*/ 141287 h 851265"/>
              <a:gd name="connsiteX152" fmla="*/ 7962633 w 12191998"/>
              <a:gd name="connsiteY152" fmla="*/ 155575 h 851265"/>
              <a:gd name="connsiteX153" fmla="*/ 8015021 w 12191998"/>
              <a:gd name="connsiteY153" fmla="*/ 166687 h 851265"/>
              <a:gd name="connsiteX154" fmla="*/ 8075346 w 12191998"/>
              <a:gd name="connsiteY154" fmla="*/ 174625 h 851265"/>
              <a:gd name="connsiteX155" fmla="*/ 8143608 w 12191998"/>
              <a:gd name="connsiteY155" fmla="*/ 176212 h 851265"/>
              <a:gd name="connsiteX156" fmla="*/ 8211871 w 12191998"/>
              <a:gd name="connsiteY156" fmla="*/ 174625 h 851265"/>
              <a:gd name="connsiteX157" fmla="*/ 8272196 w 12191998"/>
              <a:gd name="connsiteY157" fmla="*/ 166687 h 851265"/>
              <a:gd name="connsiteX158" fmla="*/ 8324583 w 12191998"/>
              <a:gd name="connsiteY158" fmla="*/ 155575 h 851265"/>
              <a:gd name="connsiteX159" fmla="*/ 8370621 w 12191998"/>
              <a:gd name="connsiteY159" fmla="*/ 141287 h 851265"/>
              <a:gd name="connsiteX160" fmla="*/ 8411896 w 12191998"/>
              <a:gd name="connsiteY160" fmla="*/ 125412 h 851265"/>
              <a:gd name="connsiteX161" fmla="*/ 8448408 w 12191998"/>
              <a:gd name="connsiteY161" fmla="*/ 106362 h 851265"/>
              <a:gd name="connsiteX162" fmla="*/ 8486508 w 12191998"/>
              <a:gd name="connsiteY162" fmla="*/ 87312 h 851265"/>
              <a:gd name="connsiteX163" fmla="*/ 8524608 w 12191998"/>
              <a:gd name="connsiteY163" fmla="*/ 68262 h 851265"/>
              <a:gd name="connsiteX164" fmla="*/ 8561120 w 12191998"/>
              <a:gd name="connsiteY164" fmla="*/ 52387 h 851265"/>
              <a:gd name="connsiteX165" fmla="*/ 8602396 w 12191998"/>
              <a:gd name="connsiteY165" fmla="*/ 36512 h 851265"/>
              <a:gd name="connsiteX166" fmla="*/ 8648432 w 12191998"/>
              <a:gd name="connsiteY166" fmla="*/ 20637 h 851265"/>
              <a:gd name="connsiteX167" fmla="*/ 8700820 w 12191998"/>
              <a:gd name="connsiteY167" fmla="*/ 9525 h 851265"/>
              <a:gd name="connsiteX168" fmla="*/ 8761146 w 12191998"/>
              <a:gd name="connsiteY168" fmla="*/ 3175 h 851265"/>
              <a:gd name="connsiteX169" fmla="*/ 8827820 w 12191998"/>
              <a:gd name="connsiteY169" fmla="*/ 0 h 851265"/>
              <a:gd name="connsiteX170" fmla="*/ 8897670 w 12191998"/>
              <a:gd name="connsiteY170" fmla="*/ 3175 h 851265"/>
              <a:gd name="connsiteX171" fmla="*/ 8957996 w 12191998"/>
              <a:gd name="connsiteY171" fmla="*/ 9525 h 851265"/>
              <a:gd name="connsiteX172" fmla="*/ 9010382 w 12191998"/>
              <a:gd name="connsiteY172" fmla="*/ 20637 h 851265"/>
              <a:gd name="connsiteX173" fmla="*/ 9056420 w 12191998"/>
              <a:gd name="connsiteY173" fmla="*/ 36512 h 851265"/>
              <a:gd name="connsiteX174" fmla="*/ 9097696 w 12191998"/>
              <a:gd name="connsiteY174" fmla="*/ 52387 h 851265"/>
              <a:gd name="connsiteX175" fmla="*/ 9134208 w 12191998"/>
              <a:gd name="connsiteY175" fmla="*/ 68262 h 851265"/>
              <a:gd name="connsiteX176" fmla="*/ 9172308 w 12191998"/>
              <a:gd name="connsiteY176" fmla="*/ 87312 h 851265"/>
              <a:gd name="connsiteX177" fmla="*/ 9210408 w 12191998"/>
              <a:gd name="connsiteY177" fmla="*/ 106362 h 851265"/>
              <a:gd name="connsiteX178" fmla="*/ 9246920 w 12191998"/>
              <a:gd name="connsiteY178" fmla="*/ 125412 h 851265"/>
              <a:gd name="connsiteX179" fmla="*/ 9288196 w 12191998"/>
              <a:gd name="connsiteY179" fmla="*/ 141287 h 851265"/>
              <a:gd name="connsiteX180" fmla="*/ 9334232 w 12191998"/>
              <a:gd name="connsiteY180" fmla="*/ 155575 h 851265"/>
              <a:gd name="connsiteX181" fmla="*/ 9386620 w 12191998"/>
              <a:gd name="connsiteY181" fmla="*/ 166687 h 851265"/>
              <a:gd name="connsiteX182" fmla="*/ 9446946 w 12191998"/>
              <a:gd name="connsiteY182" fmla="*/ 174625 h 851265"/>
              <a:gd name="connsiteX183" fmla="*/ 9515208 w 12191998"/>
              <a:gd name="connsiteY183" fmla="*/ 176212 h 851265"/>
              <a:gd name="connsiteX184" fmla="*/ 9583470 w 12191998"/>
              <a:gd name="connsiteY184" fmla="*/ 174625 h 851265"/>
              <a:gd name="connsiteX185" fmla="*/ 9643796 w 12191998"/>
              <a:gd name="connsiteY185" fmla="*/ 166687 h 851265"/>
              <a:gd name="connsiteX186" fmla="*/ 9696182 w 12191998"/>
              <a:gd name="connsiteY186" fmla="*/ 155575 h 851265"/>
              <a:gd name="connsiteX187" fmla="*/ 9742220 w 12191998"/>
              <a:gd name="connsiteY187" fmla="*/ 141287 h 851265"/>
              <a:gd name="connsiteX188" fmla="*/ 9783496 w 12191998"/>
              <a:gd name="connsiteY188" fmla="*/ 125412 h 851265"/>
              <a:gd name="connsiteX189" fmla="*/ 9820008 w 12191998"/>
              <a:gd name="connsiteY189" fmla="*/ 106362 h 851265"/>
              <a:gd name="connsiteX190" fmla="*/ 9896208 w 12191998"/>
              <a:gd name="connsiteY190" fmla="*/ 68262 h 851265"/>
              <a:gd name="connsiteX191" fmla="*/ 9932720 w 12191998"/>
              <a:gd name="connsiteY191" fmla="*/ 52387 h 851265"/>
              <a:gd name="connsiteX192" fmla="*/ 9973996 w 12191998"/>
              <a:gd name="connsiteY192" fmla="*/ 36512 h 851265"/>
              <a:gd name="connsiteX193" fmla="*/ 10020032 w 12191998"/>
              <a:gd name="connsiteY193" fmla="*/ 20637 h 851265"/>
              <a:gd name="connsiteX194" fmla="*/ 10072420 w 12191998"/>
              <a:gd name="connsiteY194" fmla="*/ 9525 h 851265"/>
              <a:gd name="connsiteX195" fmla="*/ 10132746 w 12191998"/>
              <a:gd name="connsiteY195" fmla="*/ 3175 h 851265"/>
              <a:gd name="connsiteX196" fmla="*/ 10201008 w 12191998"/>
              <a:gd name="connsiteY196" fmla="*/ 0 h 851265"/>
              <a:gd name="connsiteX197" fmla="*/ 10269270 w 12191998"/>
              <a:gd name="connsiteY197" fmla="*/ 3175 h 851265"/>
              <a:gd name="connsiteX198" fmla="*/ 10329596 w 12191998"/>
              <a:gd name="connsiteY198" fmla="*/ 9525 h 851265"/>
              <a:gd name="connsiteX199" fmla="*/ 10381982 w 12191998"/>
              <a:gd name="connsiteY199" fmla="*/ 20637 h 851265"/>
              <a:gd name="connsiteX200" fmla="*/ 10428020 w 12191998"/>
              <a:gd name="connsiteY200" fmla="*/ 36512 h 851265"/>
              <a:gd name="connsiteX201" fmla="*/ 10469296 w 12191998"/>
              <a:gd name="connsiteY201" fmla="*/ 52387 h 851265"/>
              <a:gd name="connsiteX202" fmla="*/ 10505808 w 12191998"/>
              <a:gd name="connsiteY202" fmla="*/ 68262 h 851265"/>
              <a:gd name="connsiteX203" fmla="*/ 10543908 w 12191998"/>
              <a:gd name="connsiteY203" fmla="*/ 87312 h 851265"/>
              <a:gd name="connsiteX204" fmla="*/ 10582008 w 12191998"/>
              <a:gd name="connsiteY204" fmla="*/ 106362 h 851265"/>
              <a:gd name="connsiteX205" fmla="*/ 10618520 w 12191998"/>
              <a:gd name="connsiteY205" fmla="*/ 125412 h 851265"/>
              <a:gd name="connsiteX206" fmla="*/ 10659796 w 12191998"/>
              <a:gd name="connsiteY206" fmla="*/ 141287 h 851265"/>
              <a:gd name="connsiteX207" fmla="*/ 10705832 w 12191998"/>
              <a:gd name="connsiteY207" fmla="*/ 155575 h 851265"/>
              <a:gd name="connsiteX208" fmla="*/ 10758220 w 12191998"/>
              <a:gd name="connsiteY208" fmla="*/ 166687 h 851265"/>
              <a:gd name="connsiteX209" fmla="*/ 10818546 w 12191998"/>
              <a:gd name="connsiteY209" fmla="*/ 174625 h 851265"/>
              <a:gd name="connsiteX210" fmla="*/ 10886808 w 12191998"/>
              <a:gd name="connsiteY210" fmla="*/ 176212 h 851265"/>
              <a:gd name="connsiteX211" fmla="*/ 10955070 w 12191998"/>
              <a:gd name="connsiteY211" fmla="*/ 174625 h 851265"/>
              <a:gd name="connsiteX212" fmla="*/ 11015396 w 12191998"/>
              <a:gd name="connsiteY212" fmla="*/ 166687 h 851265"/>
              <a:gd name="connsiteX213" fmla="*/ 11067782 w 12191998"/>
              <a:gd name="connsiteY213" fmla="*/ 155575 h 851265"/>
              <a:gd name="connsiteX214" fmla="*/ 11113820 w 12191998"/>
              <a:gd name="connsiteY214" fmla="*/ 141287 h 851265"/>
              <a:gd name="connsiteX215" fmla="*/ 11155096 w 12191998"/>
              <a:gd name="connsiteY215" fmla="*/ 125412 h 851265"/>
              <a:gd name="connsiteX216" fmla="*/ 11191608 w 12191998"/>
              <a:gd name="connsiteY216" fmla="*/ 106362 h 851265"/>
              <a:gd name="connsiteX217" fmla="*/ 11229708 w 12191998"/>
              <a:gd name="connsiteY217" fmla="*/ 87312 h 851265"/>
              <a:gd name="connsiteX218" fmla="*/ 11267808 w 12191998"/>
              <a:gd name="connsiteY218" fmla="*/ 68262 h 851265"/>
              <a:gd name="connsiteX219" fmla="*/ 11304320 w 12191998"/>
              <a:gd name="connsiteY219" fmla="*/ 52387 h 851265"/>
              <a:gd name="connsiteX220" fmla="*/ 11345596 w 12191998"/>
              <a:gd name="connsiteY220" fmla="*/ 36512 h 851265"/>
              <a:gd name="connsiteX221" fmla="*/ 11391632 w 12191998"/>
              <a:gd name="connsiteY221" fmla="*/ 20637 h 851265"/>
              <a:gd name="connsiteX222" fmla="*/ 11444020 w 12191998"/>
              <a:gd name="connsiteY222" fmla="*/ 9525 h 851265"/>
              <a:gd name="connsiteX223" fmla="*/ 11504346 w 12191998"/>
              <a:gd name="connsiteY223" fmla="*/ 3175 h 851265"/>
              <a:gd name="connsiteX224" fmla="*/ 11572608 w 12191998"/>
              <a:gd name="connsiteY224" fmla="*/ 0 h 851265"/>
              <a:gd name="connsiteX225" fmla="*/ 11640870 w 12191998"/>
              <a:gd name="connsiteY225" fmla="*/ 3175 h 851265"/>
              <a:gd name="connsiteX226" fmla="*/ 11701196 w 12191998"/>
              <a:gd name="connsiteY226" fmla="*/ 9525 h 851265"/>
              <a:gd name="connsiteX227" fmla="*/ 11753582 w 12191998"/>
              <a:gd name="connsiteY227" fmla="*/ 20637 h 851265"/>
              <a:gd name="connsiteX228" fmla="*/ 11799620 w 12191998"/>
              <a:gd name="connsiteY228" fmla="*/ 36512 h 851265"/>
              <a:gd name="connsiteX229" fmla="*/ 11840896 w 12191998"/>
              <a:gd name="connsiteY229" fmla="*/ 52387 h 851265"/>
              <a:gd name="connsiteX230" fmla="*/ 11877408 w 12191998"/>
              <a:gd name="connsiteY230" fmla="*/ 68262 h 851265"/>
              <a:gd name="connsiteX231" fmla="*/ 11915508 w 12191998"/>
              <a:gd name="connsiteY231" fmla="*/ 87312 h 851265"/>
              <a:gd name="connsiteX232" fmla="*/ 11953608 w 12191998"/>
              <a:gd name="connsiteY232" fmla="*/ 106362 h 851265"/>
              <a:gd name="connsiteX233" fmla="*/ 11990120 w 12191998"/>
              <a:gd name="connsiteY233" fmla="*/ 125412 h 851265"/>
              <a:gd name="connsiteX234" fmla="*/ 12031396 w 12191998"/>
              <a:gd name="connsiteY234" fmla="*/ 141287 h 851265"/>
              <a:gd name="connsiteX235" fmla="*/ 12077432 w 12191998"/>
              <a:gd name="connsiteY235" fmla="*/ 155575 h 851265"/>
              <a:gd name="connsiteX236" fmla="*/ 12129820 w 12191998"/>
              <a:gd name="connsiteY236" fmla="*/ 166688 h 851265"/>
              <a:gd name="connsiteX237" fmla="*/ 12190146 w 12191998"/>
              <a:gd name="connsiteY237" fmla="*/ 174625 h 851265"/>
              <a:gd name="connsiteX238" fmla="*/ 12191998 w 12191998"/>
              <a:gd name="connsiteY238" fmla="*/ 174668 h 851265"/>
              <a:gd name="connsiteX239" fmla="*/ 12191998 w 12191998"/>
              <a:gd name="connsiteY239" fmla="*/ 851265 h 851265"/>
              <a:gd name="connsiteX240" fmla="*/ 0 w 12191998"/>
              <a:gd name="connsiteY240" fmla="*/ 851265 h 851265"/>
              <a:gd name="connsiteX241" fmla="*/ 0 w 12191998"/>
              <a:gd name="connsiteY241" fmla="*/ 174668 h 851265"/>
              <a:gd name="connsiteX242" fmla="*/ 1852 w 12191998"/>
              <a:gd name="connsiteY242" fmla="*/ 174625 h 851265"/>
              <a:gd name="connsiteX243" fmla="*/ 62177 w 12191998"/>
              <a:gd name="connsiteY243" fmla="*/ 166687 h 851265"/>
              <a:gd name="connsiteX244" fmla="*/ 114564 w 12191998"/>
              <a:gd name="connsiteY244" fmla="*/ 155575 h 851265"/>
              <a:gd name="connsiteX245" fmla="*/ 160602 w 12191998"/>
              <a:gd name="connsiteY245" fmla="*/ 141287 h 851265"/>
              <a:gd name="connsiteX246" fmla="*/ 201877 w 12191998"/>
              <a:gd name="connsiteY246" fmla="*/ 125412 h 851265"/>
              <a:gd name="connsiteX247" fmla="*/ 238389 w 12191998"/>
              <a:gd name="connsiteY247" fmla="*/ 106362 h 851265"/>
              <a:gd name="connsiteX248" fmla="*/ 276489 w 12191998"/>
              <a:gd name="connsiteY248" fmla="*/ 87312 h 851265"/>
              <a:gd name="connsiteX249" fmla="*/ 314589 w 12191998"/>
              <a:gd name="connsiteY249" fmla="*/ 68262 h 851265"/>
              <a:gd name="connsiteX250" fmla="*/ 351102 w 12191998"/>
              <a:gd name="connsiteY250" fmla="*/ 52387 h 851265"/>
              <a:gd name="connsiteX251" fmla="*/ 392377 w 12191998"/>
              <a:gd name="connsiteY251" fmla="*/ 36512 h 851265"/>
              <a:gd name="connsiteX252" fmla="*/ 438414 w 12191998"/>
              <a:gd name="connsiteY252" fmla="*/ 20637 h 851265"/>
              <a:gd name="connsiteX253" fmla="*/ 490802 w 12191998"/>
              <a:gd name="connsiteY253" fmla="*/ 9525 h 851265"/>
              <a:gd name="connsiteX254" fmla="*/ 551127 w 12191998"/>
              <a:gd name="connsiteY254" fmla="*/ 3175 h 8512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Lst>
            <a:rect l="l" t="t" r="r" b="b"/>
            <a:pathLst>
              <a:path w="12191998" h="851265">
                <a:moveTo>
                  <a:pt x="619389" y="0"/>
                </a:moveTo>
                <a:lnTo>
                  <a:pt x="687652" y="3175"/>
                </a:lnTo>
                <a:lnTo>
                  <a:pt x="747977" y="9525"/>
                </a:lnTo>
                <a:lnTo>
                  <a:pt x="800364" y="20637"/>
                </a:lnTo>
                <a:lnTo>
                  <a:pt x="846402" y="36512"/>
                </a:lnTo>
                <a:lnTo>
                  <a:pt x="887677" y="52387"/>
                </a:lnTo>
                <a:lnTo>
                  <a:pt x="924189" y="68262"/>
                </a:lnTo>
                <a:lnTo>
                  <a:pt x="962289" y="87312"/>
                </a:lnTo>
                <a:lnTo>
                  <a:pt x="1000389" y="106362"/>
                </a:lnTo>
                <a:lnTo>
                  <a:pt x="1036902" y="125412"/>
                </a:lnTo>
                <a:lnTo>
                  <a:pt x="1078177" y="141287"/>
                </a:lnTo>
                <a:lnTo>
                  <a:pt x="1124214" y="155575"/>
                </a:lnTo>
                <a:lnTo>
                  <a:pt x="1176602" y="166687"/>
                </a:lnTo>
                <a:lnTo>
                  <a:pt x="1236927" y="174625"/>
                </a:lnTo>
                <a:lnTo>
                  <a:pt x="1305189" y="176212"/>
                </a:lnTo>
                <a:lnTo>
                  <a:pt x="1373452" y="174625"/>
                </a:lnTo>
                <a:lnTo>
                  <a:pt x="1433777" y="166687"/>
                </a:lnTo>
                <a:lnTo>
                  <a:pt x="1486164" y="155575"/>
                </a:lnTo>
                <a:lnTo>
                  <a:pt x="1532202" y="141287"/>
                </a:lnTo>
                <a:lnTo>
                  <a:pt x="1573477" y="125412"/>
                </a:lnTo>
                <a:lnTo>
                  <a:pt x="1609989" y="106362"/>
                </a:lnTo>
                <a:lnTo>
                  <a:pt x="1648089" y="87312"/>
                </a:lnTo>
                <a:lnTo>
                  <a:pt x="1686189" y="68262"/>
                </a:lnTo>
                <a:lnTo>
                  <a:pt x="1722702" y="52387"/>
                </a:lnTo>
                <a:lnTo>
                  <a:pt x="1763977" y="36512"/>
                </a:lnTo>
                <a:lnTo>
                  <a:pt x="1810014" y="20637"/>
                </a:lnTo>
                <a:lnTo>
                  <a:pt x="1862402" y="9525"/>
                </a:lnTo>
                <a:lnTo>
                  <a:pt x="1922727" y="3175"/>
                </a:lnTo>
                <a:lnTo>
                  <a:pt x="1990989" y="0"/>
                </a:lnTo>
                <a:lnTo>
                  <a:pt x="2059252" y="3175"/>
                </a:lnTo>
                <a:lnTo>
                  <a:pt x="2119577" y="9525"/>
                </a:lnTo>
                <a:lnTo>
                  <a:pt x="2171964" y="20637"/>
                </a:lnTo>
                <a:lnTo>
                  <a:pt x="2218002" y="36512"/>
                </a:lnTo>
                <a:lnTo>
                  <a:pt x="2259277" y="52387"/>
                </a:lnTo>
                <a:lnTo>
                  <a:pt x="2295789" y="68262"/>
                </a:lnTo>
                <a:lnTo>
                  <a:pt x="2333889" y="87312"/>
                </a:lnTo>
                <a:lnTo>
                  <a:pt x="2371989" y="106362"/>
                </a:lnTo>
                <a:lnTo>
                  <a:pt x="2408502" y="125412"/>
                </a:lnTo>
                <a:lnTo>
                  <a:pt x="2449777" y="141287"/>
                </a:lnTo>
                <a:lnTo>
                  <a:pt x="2495814" y="155575"/>
                </a:lnTo>
                <a:lnTo>
                  <a:pt x="2548202" y="166687"/>
                </a:lnTo>
                <a:lnTo>
                  <a:pt x="2608527" y="174625"/>
                </a:lnTo>
                <a:lnTo>
                  <a:pt x="2676789" y="176212"/>
                </a:lnTo>
                <a:lnTo>
                  <a:pt x="2745052" y="174625"/>
                </a:lnTo>
                <a:lnTo>
                  <a:pt x="2805377" y="166687"/>
                </a:lnTo>
                <a:lnTo>
                  <a:pt x="2857764" y="155575"/>
                </a:lnTo>
                <a:lnTo>
                  <a:pt x="2903802" y="141287"/>
                </a:lnTo>
                <a:lnTo>
                  <a:pt x="2945077" y="125412"/>
                </a:lnTo>
                <a:lnTo>
                  <a:pt x="2981589" y="106362"/>
                </a:lnTo>
                <a:lnTo>
                  <a:pt x="3019689" y="87312"/>
                </a:lnTo>
                <a:lnTo>
                  <a:pt x="3057789" y="68262"/>
                </a:lnTo>
                <a:lnTo>
                  <a:pt x="3094302" y="52387"/>
                </a:lnTo>
                <a:lnTo>
                  <a:pt x="3135577" y="36512"/>
                </a:lnTo>
                <a:lnTo>
                  <a:pt x="3181614" y="20637"/>
                </a:lnTo>
                <a:lnTo>
                  <a:pt x="3234002" y="9525"/>
                </a:lnTo>
                <a:lnTo>
                  <a:pt x="3294327" y="3175"/>
                </a:lnTo>
                <a:lnTo>
                  <a:pt x="3361002" y="0"/>
                </a:lnTo>
                <a:lnTo>
                  <a:pt x="3430852" y="3175"/>
                </a:lnTo>
                <a:lnTo>
                  <a:pt x="3491177" y="9525"/>
                </a:lnTo>
                <a:lnTo>
                  <a:pt x="3543564" y="20637"/>
                </a:lnTo>
                <a:lnTo>
                  <a:pt x="3589602" y="36512"/>
                </a:lnTo>
                <a:lnTo>
                  <a:pt x="3630877" y="52387"/>
                </a:lnTo>
                <a:lnTo>
                  <a:pt x="3667389" y="68262"/>
                </a:lnTo>
                <a:lnTo>
                  <a:pt x="3705489" y="87312"/>
                </a:lnTo>
                <a:lnTo>
                  <a:pt x="3743589" y="106362"/>
                </a:lnTo>
                <a:lnTo>
                  <a:pt x="3780102" y="125412"/>
                </a:lnTo>
                <a:lnTo>
                  <a:pt x="3821377" y="141287"/>
                </a:lnTo>
                <a:lnTo>
                  <a:pt x="3867414" y="155575"/>
                </a:lnTo>
                <a:lnTo>
                  <a:pt x="3919802" y="166687"/>
                </a:lnTo>
                <a:lnTo>
                  <a:pt x="3980127" y="174625"/>
                </a:lnTo>
                <a:lnTo>
                  <a:pt x="4048389" y="176212"/>
                </a:lnTo>
                <a:lnTo>
                  <a:pt x="4116652" y="174625"/>
                </a:lnTo>
                <a:lnTo>
                  <a:pt x="4176977" y="166687"/>
                </a:lnTo>
                <a:lnTo>
                  <a:pt x="4229364" y="155575"/>
                </a:lnTo>
                <a:lnTo>
                  <a:pt x="4275402" y="141287"/>
                </a:lnTo>
                <a:lnTo>
                  <a:pt x="4316677" y="125412"/>
                </a:lnTo>
                <a:lnTo>
                  <a:pt x="4353189" y="106362"/>
                </a:lnTo>
                <a:lnTo>
                  <a:pt x="4429389" y="68262"/>
                </a:lnTo>
                <a:lnTo>
                  <a:pt x="4465902" y="52387"/>
                </a:lnTo>
                <a:lnTo>
                  <a:pt x="4507177" y="36512"/>
                </a:lnTo>
                <a:lnTo>
                  <a:pt x="4553216" y="20637"/>
                </a:lnTo>
                <a:lnTo>
                  <a:pt x="4605602" y="9525"/>
                </a:lnTo>
                <a:lnTo>
                  <a:pt x="4665928" y="3175"/>
                </a:lnTo>
                <a:lnTo>
                  <a:pt x="4734189" y="0"/>
                </a:lnTo>
                <a:lnTo>
                  <a:pt x="4802453" y="3175"/>
                </a:lnTo>
                <a:lnTo>
                  <a:pt x="4862777" y="9525"/>
                </a:lnTo>
                <a:lnTo>
                  <a:pt x="4915165" y="20637"/>
                </a:lnTo>
                <a:lnTo>
                  <a:pt x="4961202" y="36512"/>
                </a:lnTo>
                <a:lnTo>
                  <a:pt x="5002478" y="52387"/>
                </a:lnTo>
                <a:lnTo>
                  <a:pt x="5038989" y="68262"/>
                </a:lnTo>
                <a:lnTo>
                  <a:pt x="5077091" y="87312"/>
                </a:lnTo>
                <a:lnTo>
                  <a:pt x="5115189" y="106362"/>
                </a:lnTo>
                <a:lnTo>
                  <a:pt x="5151702" y="125412"/>
                </a:lnTo>
                <a:lnTo>
                  <a:pt x="5192978" y="141287"/>
                </a:lnTo>
                <a:lnTo>
                  <a:pt x="5239014" y="155575"/>
                </a:lnTo>
                <a:lnTo>
                  <a:pt x="5291401" y="166687"/>
                </a:lnTo>
                <a:lnTo>
                  <a:pt x="5351727" y="174625"/>
                </a:lnTo>
                <a:lnTo>
                  <a:pt x="5410199" y="175985"/>
                </a:lnTo>
                <a:lnTo>
                  <a:pt x="5468671" y="174625"/>
                </a:lnTo>
                <a:lnTo>
                  <a:pt x="5528996" y="166687"/>
                </a:lnTo>
                <a:lnTo>
                  <a:pt x="5581383" y="155575"/>
                </a:lnTo>
                <a:lnTo>
                  <a:pt x="5627421" y="141287"/>
                </a:lnTo>
                <a:lnTo>
                  <a:pt x="5668696" y="125412"/>
                </a:lnTo>
                <a:lnTo>
                  <a:pt x="5705210" y="106362"/>
                </a:lnTo>
                <a:lnTo>
                  <a:pt x="5743308" y="87312"/>
                </a:lnTo>
                <a:lnTo>
                  <a:pt x="5781408" y="68262"/>
                </a:lnTo>
                <a:lnTo>
                  <a:pt x="5817921" y="52387"/>
                </a:lnTo>
                <a:lnTo>
                  <a:pt x="5859196" y="36512"/>
                </a:lnTo>
                <a:lnTo>
                  <a:pt x="5905234" y="20637"/>
                </a:lnTo>
                <a:lnTo>
                  <a:pt x="5957621" y="9525"/>
                </a:lnTo>
                <a:lnTo>
                  <a:pt x="6017948" y="3175"/>
                </a:lnTo>
                <a:lnTo>
                  <a:pt x="6086210" y="0"/>
                </a:lnTo>
                <a:lnTo>
                  <a:pt x="6095999" y="455"/>
                </a:lnTo>
                <a:lnTo>
                  <a:pt x="6105789" y="0"/>
                </a:lnTo>
                <a:lnTo>
                  <a:pt x="6174052" y="3175"/>
                </a:lnTo>
                <a:lnTo>
                  <a:pt x="6234377" y="9525"/>
                </a:lnTo>
                <a:lnTo>
                  <a:pt x="6286764" y="20637"/>
                </a:lnTo>
                <a:lnTo>
                  <a:pt x="6332802" y="36512"/>
                </a:lnTo>
                <a:lnTo>
                  <a:pt x="6374077" y="52387"/>
                </a:lnTo>
                <a:lnTo>
                  <a:pt x="6410589" y="68262"/>
                </a:lnTo>
                <a:lnTo>
                  <a:pt x="6448689" y="87312"/>
                </a:lnTo>
                <a:lnTo>
                  <a:pt x="6486789" y="106362"/>
                </a:lnTo>
                <a:lnTo>
                  <a:pt x="6523302" y="125412"/>
                </a:lnTo>
                <a:lnTo>
                  <a:pt x="6564577" y="141287"/>
                </a:lnTo>
                <a:lnTo>
                  <a:pt x="6610614" y="155575"/>
                </a:lnTo>
                <a:lnTo>
                  <a:pt x="6663002" y="166687"/>
                </a:lnTo>
                <a:lnTo>
                  <a:pt x="6723327" y="174625"/>
                </a:lnTo>
                <a:lnTo>
                  <a:pt x="6781799" y="175985"/>
                </a:lnTo>
                <a:lnTo>
                  <a:pt x="6840271" y="174625"/>
                </a:lnTo>
                <a:lnTo>
                  <a:pt x="6900596" y="166687"/>
                </a:lnTo>
                <a:lnTo>
                  <a:pt x="6952983" y="155575"/>
                </a:lnTo>
                <a:lnTo>
                  <a:pt x="6999021" y="141287"/>
                </a:lnTo>
                <a:lnTo>
                  <a:pt x="7040296" y="125412"/>
                </a:lnTo>
                <a:lnTo>
                  <a:pt x="7076808" y="106362"/>
                </a:lnTo>
                <a:lnTo>
                  <a:pt x="7114908" y="87312"/>
                </a:lnTo>
                <a:lnTo>
                  <a:pt x="7153008" y="68262"/>
                </a:lnTo>
                <a:lnTo>
                  <a:pt x="7189521" y="52387"/>
                </a:lnTo>
                <a:lnTo>
                  <a:pt x="7230796" y="36512"/>
                </a:lnTo>
                <a:lnTo>
                  <a:pt x="7276833" y="20637"/>
                </a:lnTo>
                <a:lnTo>
                  <a:pt x="7329221" y="9525"/>
                </a:lnTo>
                <a:lnTo>
                  <a:pt x="7389546" y="3175"/>
                </a:lnTo>
                <a:lnTo>
                  <a:pt x="7457808" y="0"/>
                </a:lnTo>
                <a:lnTo>
                  <a:pt x="7526071" y="3175"/>
                </a:lnTo>
                <a:lnTo>
                  <a:pt x="7586396" y="9525"/>
                </a:lnTo>
                <a:lnTo>
                  <a:pt x="7638783" y="20637"/>
                </a:lnTo>
                <a:lnTo>
                  <a:pt x="7684821" y="36512"/>
                </a:lnTo>
                <a:lnTo>
                  <a:pt x="7726096" y="52387"/>
                </a:lnTo>
                <a:lnTo>
                  <a:pt x="7762608" y="68262"/>
                </a:lnTo>
                <a:lnTo>
                  <a:pt x="7800708" y="87312"/>
                </a:lnTo>
                <a:lnTo>
                  <a:pt x="7838808" y="106362"/>
                </a:lnTo>
                <a:lnTo>
                  <a:pt x="7875321" y="125412"/>
                </a:lnTo>
                <a:lnTo>
                  <a:pt x="7916596" y="141287"/>
                </a:lnTo>
                <a:lnTo>
                  <a:pt x="7962633" y="155575"/>
                </a:lnTo>
                <a:lnTo>
                  <a:pt x="8015021" y="166687"/>
                </a:lnTo>
                <a:lnTo>
                  <a:pt x="8075346" y="174625"/>
                </a:lnTo>
                <a:lnTo>
                  <a:pt x="8143608" y="176212"/>
                </a:lnTo>
                <a:lnTo>
                  <a:pt x="8211871" y="174625"/>
                </a:lnTo>
                <a:lnTo>
                  <a:pt x="8272196" y="166687"/>
                </a:lnTo>
                <a:lnTo>
                  <a:pt x="8324583" y="155575"/>
                </a:lnTo>
                <a:lnTo>
                  <a:pt x="8370621" y="141287"/>
                </a:lnTo>
                <a:lnTo>
                  <a:pt x="8411896" y="125412"/>
                </a:lnTo>
                <a:lnTo>
                  <a:pt x="8448408" y="106362"/>
                </a:lnTo>
                <a:lnTo>
                  <a:pt x="8486508" y="87312"/>
                </a:lnTo>
                <a:lnTo>
                  <a:pt x="8524608" y="68262"/>
                </a:lnTo>
                <a:lnTo>
                  <a:pt x="8561120" y="52387"/>
                </a:lnTo>
                <a:lnTo>
                  <a:pt x="8602396" y="36512"/>
                </a:lnTo>
                <a:lnTo>
                  <a:pt x="8648432" y="20637"/>
                </a:lnTo>
                <a:lnTo>
                  <a:pt x="8700820" y="9525"/>
                </a:lnTo>
                <a:lnTo>
                  <a:pt x="8761146" y="3175"/>
                </a:lnTo>
                <a:lnTo>
                  <a:pt x="8827820" y="0"/>
                </a:lnTo>
                <a:lnTo>
                  <a:pt x="8897670" y="3175"/>
                </a:lnTo>
                <a:lnTo>
                  <a:pt x="8957996" y="9525"/>
                </a:lnTo>
                <a:lnTo>
                  <a:pt x="9010382" y="20637"/>
                </a:lnTo>
                <a:lnTo>
                  <a:pt x="9056420" y="36512"/>
                </a:lnTo>
                <a:lnTo>
                  <a:pt x="9097696" y="52387"/>
                </a:lnTo>
                <a:lnTo>
                  <a:pt x="9134208" y="68262"/>
                </a:lnTo>
                <a:lnTo>
                  <a:pt x="9172308" y="87312"/>
                </a:lnTo>
                <a:lnTo>
                  <a:pt x="9210408" y="106362"/>
                </a:lnTo>
                <a:lnTo>
                  <a:pt x="9246920" y="125412"/>
                </a:lnTo>
                <a:lnTo>
                  <a:pt x="9288196" y="141287"/>
                </a:lnTo>
                <a:lnTo>
                  <a:pt x="9334232" y="155575"/>
                </a:lnTo>
                <a:lnTo>
                  <a:pt x="9386620" y="166687"/>
                </a:lnTo>
                <a:lnTo>
                  <a:pt x="9446946" y="174625"/>
                </a:lnTo>
                <a:lnTo>
                  <a:pt x="9515208" y="176212"/>
                </a:lnTo>
                <a:lnTo>
                  <a:pt x="9583470" y="174625"/>
                </a:lnTo>
                <a:lnTo>
                  <a:pt x="9643796" y="166687"/>
                </a:lnTo>
                <a:lnTo>
                  <a:pt x="9696182" y="155575"/>
                </a:lnTo>
                <a:lnTo>
                  <a:pt x="9742220" y="141287"/>
                </a:lnTo>
                <a:lnTo>
                  <a:pt x="9783496" y="125412"/>
                </a:lnTo>
                <a:lnTo>
                  <a:pt x="9820008" y="106362"/>
                </a:lnTo>
                <a:lnTo>
                  <a:pt x="9896208" y="68262"/>
                </a:lnTo>
                <a:lnTo>
                  <a:pt x="9932720" y="52387"/>
                </a:lnTo>
                <a:lnTo>
                  <a:pt x="9973996" y="36512"/>
                </a:lnTo>
                <a:lnTo>
                  <a:pt x="10020032" y="20637"/>
                </a:lnTo>
                <a:lnTo>
                  <a:pt x="10072420" y="9525"/>
                </a:lnTo>
                <a:lnTo>
                  <a:pt x="10132746" y="3175"/>
                </a:lnTo>
                <a:lnTo>
                  <a:pt x="10201008" y="0"/>
                </a:lnTo>
                <a:lnTo>
                  <a:pt x="10269270" y="3175"/>
                </a:lnTo>
                <a:lnTo>
                  <a:pt x="10329596" y="9525"/>
                </a:lnTo>
                <a:lnTo>
                  <a:pt x="10381982" y="20637"/>
                </a:lnTo>
                <a:lnTo>
                  <a:pt x="10428020" y="36512"/>
                </a:lnTo>
                <a:lnTo>
                  <a:pt x="10469296" y="52387"/>
                </a:lnTo>
                <a:lnTo>
                  <a:pt x="10505808" y="68262"/>
                </a:lnTo>
                <a:lnTo>
                  <a:pt x="10543908" y="87312"/>
                </a:lnTo>
                <a:lnTo>
                  <a:pt x="10582008" y="106362"/>
                </a:lnTo>
                <a:lnTo>
                  <a:pt x="10618520" y="125412"/>
                </a:lnTo>
                <a:lnTo>
                  <a:pt x="10659796" y="141287"/>
                </a:lnTo>
                <a:lnTo>
                  <a:pt x="10705832" y="155575"/>
                </a:lnTo>
                <a:lnTo>
                  <a:pt x="10758220" y="166687"/>
                </a:lnTo>
                <a:lnTo>
                  <a:pt x="10818546" y="174625"/>
                </a:lnTo>
                <a:lnTo>
                  <a:pt x="10886808" y="176212"/>
                </a:lnTo>
                <a:lnTo>
                  <a:pt x="10955070" y="174625"/>
                </a:lnTo>
                <a:lnTo>
                  <a:pt x="11015396" y="166687"/>
                </a:lnTo>
                <a:lnTo>
                  <a:pt x="11067782" y="155575"/>
                </a:lnTo>
                <a:lnTo>
                  <a:pt x="11113820" y="141287"/>
                </a:lnTo>
                <a:lnTo>
                  <a:pt x="11155096" y="125412"/>
                </a:lnTo>
                <a:lnTo>
                  <a:pt x="11191608" y="106362"/>
                </a:lnTo>
                <a:lnTo>
                  <a:pt x="11229708" y="87312"/>
                </a:lnTo>
                <a:lnTo>
                  <a:pt x="11267808" y="68262"/>
                </a:lnTo>
                <a:lnTo>
                  <a:pt x="11304320" y="52387"/>
                </a:lnTo>
                <a:lnTo>
                  <a:pt x="11345596" y="36512"/>
                </a:lnTo>
                <a:lnTo>
                  <a:pt x="11391632" y="20637"/>
                </a:lnTo>
                <a:lnTo>
                  <a:pt x="11444020" y="9525"/>
                </a:lnTo>
                <a:lnTo>
                  <a:pt x="11504346" y="3175"/>
                </a:lnTo>
                <a:lnTo>
                  <a:pt x="11572608" y="0"/>
                </a:lnTo>
                <a:lnTo>
                  <a:pt x="11640870" y="3175"/>
                </a:lnTo>
                <a:lnTo>
                  <a:pt x="11701196" y="9525"/>
                </a:lnTo>
                <a:lnTo>
                  <a:pt x="11753582" y="20637"/>
                </a:lnTo>
                <a:lnTo>
                  <a:pt x="11799620" y="36512"/>
                </a:lnTo>
                <a:lnTo>
                  <a:pt x="11840896" y="52387"/>
                </a:lnTo>
                <a:lnTo>
                  <a:pt x="11877408" y="68262"/>
                </a:lnTo>
                <a:lnTo>
                  <a:pt x="11915508" y="87312"/>
                </a:lnTo>
                <a:lnTo>
                  <a:pt x="11953608" y="106362"/>
                </a:lnTo>
                <a:lnTo>
                  <a:pt x="11990120" y="125412"/>
                </a:lnTo>
                <a:lnTo>
                  <a:pt x="12031396" y="141287"/>
                </a:lnTo>
                <a:lnTo>
                  <a:pt x="12077432" y="155575"/>
                </a:lnTo>
                <a:lnTo>
                  <a:pt x="12129820" y="166688"/>
                </a:lnTo>
                <a:lnTo>
                  <a:pt x="12190146" y="174625"/>
                </a:lnTo>
                <a:lnTo>
                  <a:pt x="12191998" y="174668"/>
                </a:lnTo>
                <a:lnTo>
                  <a:pt x="12191998" y="851265"/>
                </a:lnTo>
                <a:lnTo>
                  <a:pt x="0" y="851265"/>
                </a:lnTo>
                <a:lnTo>
                  <a:pt x="0" y="174668"/>
                </a:lnTo>
                <a:lnTo>
                  <a:pt x="1852" y="174625"/>
                </a:lnTo>
                <a:lnTo>
                  <a:pt x="62177" y="166687"/>
                </a:lnTo>
                <a:lnTo>
                  <a:pt x="114564" y="155575"/>
                </a:lnTo>
                <a:lnTo>
                  <a:pt x="160602" y="141287"/>
                </a:lnTo>
                <a:lnTo>
                  <a:pt x="201877" y="125412"/>
                </a:lnTo>
                <a:lnTo>
                  <a:pt x="238389" y="106362"/>
                </a:lnTo>
                <a:lnTo>
                  <a:pt x="276489" y="87312"/>
                </a:lnTo>
                <a:lnTo>
                  <a:pt x="314589" y="68262"/>
                </a:lnTo>
                <a:lnTo>
                  <a:pt x="351102" y="52387"/>
                </a:lnTo>
                <a:lnTo>
                  <a:pt x="392377" y="36512"/>
                </a:lnTo>
                <a:lnTo>
                  <a:pt x="438414" y="20637"/>
                </a:lnTo>
                <a:lnTo>
                  <a:pt x="490802" y="9525"/>
                </a:lnTo>
                <a:lnTo>
                  <a:pt x="551127" y="3175"/>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387217946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19464" name="Rectangle 19463">
            <a:extLst>
              <a:ext uri="{FF2B5EF4-FFF2-40B4-BE49-F238E27FC236}">
                <a16:creationId xmlns:a16="http://schemas.microsoft.com/office/drawing/2014/main" id="{89DBA3C2-C92B-4CEB-868F-52A62295B3E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0" y="0"/>
            <a:ext cx="9143999"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Cím 1">
            <a:extLst>
              <a:ext uri="{FF2B5EF4-FFF2-40B4-BE49-F238E27FC236}">
                <a16:creationId xmlns:a16="http://schemas.microsoft.com/office/drawing/2014/main" id="{706452F2-8C00-3885-A295-7F86AB8E87F0}"/>
              </a:ext>
            </a:extLst>
          </p:cNvPr>
          <p:cNvSpPr>
            <a:spLocks noGrp="1"/>
          </p:cNvSpPr>
          <p:nvPr>
            <p:ph type="title"/>
          </p:nvPr>
        </p:nvSpPr>
        <p:spPr>
          <a:xfrm>
            <a:off x="571497" y="382385"/>
            <a:ext cx="8001003" cy="742359"/>
          </a:xfrm>
        </p:spPr>
        <p:txBody>
          <a:bodyPr anchor="b">
            <a:normAutofit/>
          </a:bodyPr>
          <a:lstStyle/>
          <a:p>
            <a:pPr>
              <a:buFontTx/>
              <a:buNone/>
            </a:pPr>
            <a:r>
              <a:rPr lang="hu-HU" altLang="hu-HU" sz="4300" dirty="0"/>
              <a:t>Példák üzleti alkalmazásokra</a:t>
            </a:r>
          </a:p>
        </p:txBody>
      </p:sp>
      <p:sp>
        <p:nvSpPr>
          <p:cNvPr id="19459" name="Rectangle 3">
            <a:extLst>
              <a:ext uri="{FF2B5EF4-FFF2-40B4-BE49-F238E27FC236}">
                <a16:creationId xmlns:a16="http://schemas.microsoft.com/office/drawing/2014/main" id="{BDC8D188-4758-1AEC-AE97-23686684C786}"/>
              </a:ext>
            </a:extLst>
          </p:cNvPr>
          <p:cNvSpPr>
            <a:spLocks noGrp="1" noChangeArrowheads="1"/>
          </p:cNvSpPr>
          <p:nvPr>
            <p:ph idx="1"/>
          </p:nvPr>
        </p:nvSpPr>
        <p:spPr>
          <a:xfrm>
            <a:off x="571497" y="1196753"/>
            <a:ext cx="8001003" cy="4809982"/>
          </a:xfrm>
        </p:spPr>
        <p:txBody>
          <a:bodyPr>
            <a:normAutofit lnSpcReduction="10000"/>
          </a:bodyPr>
          <a:lstStyle/>
          <a:p>
            <a:pPr algn="just">
              <a:lnSpc>
                <a:spcPct val="100000"/>
              </a:lnSpc>
            </a:pPr>
            <a:r>
              <a:rPr lang="hu-HU" altLang="hu-HU" b="1" dirty="0"/>
              <a:t>Ügyfél szegmentáció</a:t>
            </a:r>
            <a:r>
              <a:rPr lang="hu-HU" altLang="hu-HU" dirty="0"/>
              <a:t>: egy bank a következő csoportokra osztotta ügyfeleit: elektronikus banki ügyintézők, bankot befektetésre használók, munkabért fogadók és elköltők. Ezek szegmenseknek célzott szolgáltatáscsomagokat kidolgozva lehet növelni a megelégedettség mellett a nyereséget. </a:t>
            </a:r>
          </a:p>
          <a:p>
            <a:pPr algn="just">
              <a:lnSpc>
                <a:spcPct val="100000"/>
              </a:lnSpc>
            </a:pPr>
            <a:endParaRPr lang="hu-HU" altLang="hu-HU" dirty="0"/>
          </a:p>
          <a:p>
            <a:pPr algn="just">
              <a:lnSpc>
                <a:spcPct val="100000"/>
              </a:lnSpc>
            </a:pPr>
            <a:r>
              <a:rPr lang="hu-HU" altLang="hu-HU" b="1" dirty="0"/>
              <a:t>Ügyfélérték számítás</a:t>
            </a:r>
            <a:r>
              <a:rPr lang="hu-HU" altLang="hu-HU" dirty="0"/>
              <a:t>: egy biztosító korábbi ügyletek alapján minden ügyfélhez egy pontértéket rendel, amelyet a telefonos ügyfélszolgálati rendszer használ fel, amikor döntenie kell, hogy melyik ügyfelet kapcsolja előbb az ügyintézőhöz.</a:t>
            </a:r>
          </a:p>
          <a:p>
            <a:pPr algn="just">
              <a:lnSpc>
                <a:spcPct val="100000"/>
              </a:lnSpc>
            </a:pPr>
            <a:endParaRPr lang="hu-HU" altLang="hu-HU" dirty="0"/>
          </a:p>
          <a:p>
            <a:pPr algn="just">
              <a:lnSpc>
                <a:spcPct val="100000"/>
              </a:lnSpc>
            </a:pPr>
            <a:r>
              <a:rPr lang="hu-HU" altLang="hu-HU" b="1" dirty="0" err="1"/>
              <a:t>Scoring</a:t>
            </a:r>
            <a:r>
              <a:rPr lang="hu-HU" altLang="hu-HU" dirty="0"/>
              <a:t>: Egy termelő vállalat sok kiskereskedőnek értékesíti termékeit. Adatbányászati modellt alkalmaz amely pontozza az egyes kereskedőket fizetési fegyelem szempontjából, így a cég optimálni tudja a kiskereskedőkhöz kihelyezett áruk mennyiségét és összetételét.</a:t>
            </a:r>
          </a:p>
          <a:p>
            <a:pPr>
              <a:lnSpc>
                <a:spcPct val="100000"/>
              </a:lnSpc>
              <a:buFontTx/>
              <a:buNone/>
            </a:pPr>
            <a:endParaRPr lang="hu-HU" altLang="hu-HU" sz="1600" dirty="0"/>
          </a:p>
          <a:p>
            <a:pPr lvl="1">
              <a:lnSpc>
                <a:spcPct val="100000"/>
              </a:lnSpc>
            </a:pPr>
            <a:endParaRPr lang="en-US" altLang="hu-HU" sz="1600" dirty="0"/>
          </a:p>
        </p:txBody>
      </p:sp>
      <p:sp>
        <p:nvSpPr>
          <p:cNvPr id="19466" name="Freeform: Shape 19465">
            <a:extLst>
              <a:ext uri="{FF2B5EF4-FFF2-40B4-BE49-F238E27FC236}">
                <a16:creationId xmlns:a16="http://schemas.microsoft.com/office/drawing/2014/main" id="{0A5C11C9-65D2-491A-A266-6ADBD2CB44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006736"/>
            <a:ext cx="9143999" cy="851265"/>
          </a:xfrm>
          <a:custGeom>
            <a:avLst/>
            <a:gdLst>
              <a:gd name="connsiteX0" fmla="*/ 619389 w 12191998"/>
              <a:gd name="connsiteY0" fmla="*/ 0 h 851265"/>
              <a:gd name="connsiteX1" fmla="*/ 687652 w 12191998"/>
              <a:gd name="connsiteY1" fmla="*/ 3175 h 851265"/>
              <a:gd name="connsiteX2" fmla="*/ 747977 w 12191998"/>
              <a:gd name="connsiteY2" fmla="*/ 9525 h 851265"/>
              <a:gd name="connsiteX3" fmla="*/ 800364 w 12191998"/>
              <a:gd name="connsiteY3" fmla="*/ 20637 h 851265"/>
              <a:gd name="connsiteX4" fmla="*/ 846402 w 12191998"/>
              <a:gd name="connsiteY4" fmla="*/ 36512 h 851265"/>
              <a:gd name="connsiteX5" fmla="*/ 887677 w 12191998"/>
              <a:gd name="connsiteY5" fmla="*/ 52387 h 851265"/>
              <a:gd name="connsiteX6" fmla="*/ 924189 w 12191998"/>
              <a:gd name="connsiteY6" fmla="*/ 68262 h 851265"/>
              <a:gd name="connsiteX7" fmla="*/ 962289 w 12191998"/>
              <a:gd name="connsiteY7" fmla="*/ 87312 h 851265"/>
              <a:gd name="connsiteX8" fmla="*/ 1000389 w 12191998"/>
              <a:gd name="connsiteY8" fmla="*/ 106362 h 851265"/>
              <a:gd name="connsiteX9" fmla="*/ 1036902 w 12191998"/>
              <a:gd name="connsiteY9" fmla="*/ 125412 h 851265"/>
              <a:gd name="connsiteX10" fmla="*/ 1078177 w 12191998"/>
              <a:gd name="connsiteY10" fmla="*/ 141287 h 851265"/>
              <a:gd name="connsiteX11" fmla="*/ 1124214 w 12191998"/>
              <a:gd name="connsiteY11" fmla="*/ 155575 h 851265"/>
              <a:gd name="connsiteX12" fmla="*/ 1176602 w 12191998"/>
              <a:gd name="connsiteY12" fmla="*/ 166687 h 851265"/>
              <a:gd name="connsiteX13" fmla="*/ 1236927 w 12191998"/>
              <a:gd name="connsiteY13" fmla="*/ 174625 h 851265"/>
              <a:gd name="connsiteX14" fmla="*/ 1305189 w 12191998"/>
              <a:gd name="connsiteY14" fmla="*/ 176212 h 851265"/>
              <a:gd name="connsiteX15" fmla="*/ 1373452 w 12191998"/>
              <a:gd name="connsiteY15" fmla="*/ 174625 h 851265"/>
              <a:gd name="connsiteX16" fmla="*/ 1433777 w 12191998"/>
              <a:gd name="connsiteY16" fmla="*/ 166687 h 851265"/>
              <a:gd name="connsiteX17" fmla="*/ 1486164 w 12191998"/>
              <a:gd name="connsiteY17" fmla="*/ 155575 h 851265"/>
              <a:gd name="connsiteX18" fmla="*/ 1532202 w 12191998"/>
              <a:gd name="connsiteY18" fmla="*/ 141287 h 851265"/>
              <a:gd name="connsiteX19" fmla="*/ 1573477 w 12191998"/>
              <a:gd name="connsiteY19" fmla="*/ 125412 h 851265"/>
              <a:gd name="connsiteX20" fmla="*/ 1609989 w 12191998"/>
              <a:gd name="connsiteY20" fmla="*/ 106362 h 851265"/>
              <a:gd name="connsiteX21" fmla="*/ 1648089 w 12191998"/>
              <a:gd name="connsiteY21" fmla="*/ 87312 h 851265"/>
              <a:gd name="connsiteX22" fmla="*/ 1686189 w 12191998"/>
              <a:gd name="connsiteY22" fmla="*/ 68262 h 851265"/>
              <a:gd name="connsiteX23" fmla="*/ 1722702 w 12191998"/>
              <a:gd name="connsiteY23" fmla="*/ 52387 h 851265"/>
              <a:gd name="connsiteX24" fmla="*/ 1763977 w 12191998"/>
              <a:gd name="connsiteY24" fmla="*/ 36512 h 851265"/>
              <a:gd name="connsiteX25" fmla="*/ 1810014 w 12191998"/>
              <a:gd name="connsiteY25" fmla="*/ 20637 h 851265"/>
              <a:gd name="connsiteX26" fmla="*/ 1862402 w 12191998"/>
              <a:gd name="connsiteY26" fmla="*/ 9525 h 851265"/>
              <a:gd name="connsiteX27" fmla="*/ 1922727 w 12191998"/>
              <a:gd name="connsiteY27" fmla="*/ 3175 h 851265"/>
              <a:gd name="connsiteX28" fmla="*/ 1990989 w 12191998"/>
              <a:gd name="connsiteY28" fmla="*/ 0 h 851265"/>
              <a:gd name="connsiteX29" fmla="*/ 2059252 w 12191998"/>
              <a:gd name="connsiteY29" fmla="*/ 3175 h 851265"/>
              <a:gd name="connsiteX30" fmla="*/ 2119577 w 12191998"/>
              <a:gd name="connsiteY30" fmla="*/ 9525 h 851265"/>
              <a:gd name="connsiteX31" fmla="*/ 2171964 w 12191998"/>
              <a:gd name="connsiteY31" fmla="*/ 20637 h 851265"/>
              <a:gd name="connsiteX32" fmla="*/ 2218002 w 12191998"/>
              <a:gd name="connsiteY32" fmla="*/ 36512 h 851265"/>
              <a:gd name="connsiteX33" fmla="*/ 2259277 w 12191998"/>
              <a:gd name="connsiteY33" fmla="*/ 52387 h 851265"/>
              <a:gd name="connsiteX34" fmla="*/ 2295789 w 12191998"/>
              <a:gd name="connsiteY34" fmla="*/ 68262 h 851265"/>
              <a:gd name="connsiteX35" fmla="*/ 2333889 w 12191998"/>
              <a:gd name="connsiteY35" fmla="*/ 87312 h 851265"/>
              <a:gd name="connsiteX36" fmla="*/ 2371989 w 12191998"/>
              <a:gd name="connsiteY36" fmla="*/ 106362 h 851265"/>
              <a:gd name="connsiteX37" fmla="*/ 2408502 w 12191998"/>
              <a:gd name="connsiteY37" fmla="*/ 125412 h 851265"/>
              <a:gd name="connsiteX38" fmla="*/ 2449777 w 12191998"/>
              <a:gd name="connsiteY38" fmla="*/ 141287 h 851265"/>
              <a:gd name="connsiteX39" fmla="*/ 2495814 w 12191998"/>
              <a:gd name="connsiteY39" fmla="*/ 155575 h 851265"/>
              <a:gd name="connsiteX40" fmla="*/ 2548202 w 12191998"/>
              <a:gd name="connsiteY40" fmla="*/ 166687 h 851265"/>
              <a:gd name="connsiteX41" fmla="*/ 2608527 w 12191998"/>
              <a:gd name="connsiteY41" fmla="*/ 174625 h 851265"/>
              <a:gd name="connsiteX42" fmla="*/ 2676789 w 12191998"/>
              <a:gd name="connsiteY42" fmla="*/ 176212 h 851265"/>
              <a:gd name="connsiteX43" fmla="*/ 2745052 w 12191998"/>
              <a:gd name="connsiteY43" fmla="*/ 174625 h 851265"/>
              <a:gd name="connsiteX44" fmla="*/ 2805377 w 12191998"/>
              <a:gd name="connsiteY44" fmla="*/ 166687 h 851265"/>
              <a:gd name="connsiteX45" fmla="*/ 2857764 w 12191998"/>
              <a:gd name="connsiteY45" fmla="*/ 155575 h 851265"/>
              <a:gd name="connsiteX46" fmla="*/ 2903802 w 12191998"/>
              <a:gd name="connsiteY46" fmla="*/ 141287 h 851265"/>
              <a:gd name="connsiteX47" fmla="*/ 2945077 w 12191998"/>
              <a:gd name="connsiteY47" fmla="*/ 125412 h 851265"/>
              <a:gd name="connsiteX48" fmla="*/ 2981589 w 12191998"/>
              <a:gd name="connsiteY48" fmla="*/ 106362 h 851265"/>
              <a:gd name="connsiteX49" fmla="*/ 3019689 w 12191998"/>
              <a:gd name="connsiteY49" fmla="*/ 87312 h 851265"/>
              <a:gd name="connsiteX50" fmla="*/ 3057789 w 12191998"/>
              <a:gd name="connsiteY50" fmla="*/ 68262 h 851265"/>
              <a:gd name="connsiteX51" fmla="*/ 3094302 w 12191998"/>
              <a:gd name="connsiteY51" fmla="*/ 52387 h 851265"/>
              <a:gd name="connsiteX52" fmla="*/ 3135577 w 12191998"/>
              <a:gd name="connsiteY52" fmla="*/ 36512 h 851265"/>
              <a:gd name="connsiteX53" fmla="*/ 3181614 w 12191998"/>
              <a:gd name="connsiteY53" fmla="*/ 20637 h 851265"/>
              <a:gd name="connsiteX54" fmla="*/ 3234002 w 12191998"/>
              <a:gd name="connsiteY54" fmla="*/ 9525 h 851265"/>
              <a:gd name="connsiteX55" fmla="*/ 3294327 w 12191998"/>
              <a:gd name="connsiteY55" fmla="*/ 3175 h 851265"/>
              <a:gd name="connsiteX56" fmla="*/ 3361002 w 12191998"/>
              <a:gd name="connsiteY56" fmla="*/ 0 h 851265"/>
              <a:gd name="connsiteX57" fmla="*/ 3430852 w 12191998"/>
              <a:gd name="connsiteY57" fmla="*/ 3175 h 851265"/>
              <a:gd name="connsiteX58" fmla="*/ 3491177 w 12191998"/>
              <a:gd name="connsiteY58" fmla="*/ 9525 h 851265"/>
              <a:gd name="connsiteX59" fmla="*/ 3543564 w 12191998"/>
              <a:gd name="connsiteY59" fmla="*/ 20637 h 851265"/>
              <a:gd name="connsiteX60" fmla="*/ 3589602 w 12191998"/>
              <a:gd name="connsiteY60" fmla="*/ 36512 h 851265"/>
              <a:gd name="connsiteX61" fmla="*/ 3630877 w 12191998"/>
              <a:gd name="connsiteY61" fmla="*/ 52387 h 851265"/>
              <a:gd name="connsiteX62" fmla="*/ 3667389 w 12191998"/>
              <a:gd name="connsiteY62" fmla="*/ 68262 h 851265"/>
              <a:gd name="connsiteX63" fmla="*/ 3705489 w 12191998"/>
              <a:gd name="connsiteY63" fmla="*/ 87312 h 851265"/>
              <a:gd name="connsiteX64" fmla="*/ 3743589 w 12191998"/>
              <a:gd name="connsiteY64" fmla="*/ 106362 h 851265"/>
              <a:gd name="connsiteX65" fmla="*/ 3780102 w 12191998"/>
              <a:gd name="connsiteY65" fmla="*/ 125412 h 851265"/>
              <a:gd name="connsiteX66" fmla="*/ 3821377 w 12191998"/>
              <a:gd name="connsiteY66" fmla="*/ 141287 h 851265"/>
              <a:gd name="connsiteX67" fmla="*/ 3867414 w 12191998"/>
              <a:gd name="connsiteY67" fmla="*/ 155575 h 851265"/>
              <a:gd name="connsiteX68" fmla="*/ 3919802 w 12191998"/>
              <a:gd name="connsiteY68" fmla="*/ 166687 h 851265"/>
              <a:gd name="connsiteX69" fmla="*/ 3980127 w 12191998"/>
              <a:gd name="connsiteY69" fmla="*/ 174625 h 851265"/>
              <a:gd name="connsiteX70" fmla="*/ 4048389 w 12191998"/>
              <a:gd name="connsiteY70" fmla="*/ 176212 h 851265"/>
              <a:gd name="connsiteX71" fmla="*/ 4116652 w 12191998"/>
              <a:gd name="connsiteY71" fmla="*/ 174625 h 851265"/>
              <a:gd name="connsiteX72" fmla="*/ 4176977 w 12191998"/>
              <a:gd name="connsiteY72" fmla="*/ 166687 h 851265"/>
              <a:gd name="connsiteX73" fmla="*/ 4229364 w 12191998"/>
              <a:gd name="connsiteY73" fmla="*/ 155575 h 851265"/>
              <a:gd name="connsiteX74" fmla="*/ 4275402 w 12191998"/>
              <a:gd name="connsiteY74" fmla="*/ 141287 h 851265"/>
              <a:gd name="connsiteX75" fmla="*/ 4316677 w 12191998"/>
              <a:gd name="connsiteY75" fmla="*/ 125412 h 851265"/>
              <a:gd name="connsiteX76" fmla="*/ 4353189 w 12191998"/>
              <a:gd name="connsiteY76" fmla="*/ 106362 h 851265"/>
              <a:gd name="connsiteX77" fmla="*/ 4429389 w 12191998"/>
              <a:gd name="connsiteY77" fmla="*/ 68262 h 851265"/>
              <a:gd name="connsiteX78" fmla="*/ 4465902 w 12191998"/>
              <a:gd name="connsiteY78" fmla="*/ 52387 h 851265"/>
              <a:gd name="connsiteX79" fmla="*/ 4507177 w 12191998"/>
              <a:gd name="connsiteY79" fmla="*/ 36512 h 851265"/>
              <a:gd name="connsiteX80" fmla="*/ 4553216 w 12191998"/>
              <a:gd name="connsiteY80" fmla="*/ 20637 h 851265"/>
              <a:gd name="connsiteX81" fmla="*/ 4605602 w 12191998"/>
              <a:gd name="connsiteY81" fmla="*/ 9525 h 851265"/>
              <a:gd name="connsiteX82" fmla="*/ 4665928 w 12191998"/>
              <a:gd name="connsiteY82" fmla="*/ 3175 h 851265"/>
              <a:gd name="connsiteX83" fmla="*/ 4734189 w 12191998"/>
              <a:gd name="connsiteY83" fmla="*/ 0 h 851265"/>
              <a:gd name="connsiteX84" fmla="*/ 4802453 w 12191998"/>
              <a:gd name="connsiteY84" fmla="*/ 3175 h 851265"/>
              <a:gd name="connsiteX85" fmla="*/ 4862777 w 12191998"/>
              <a:gd name="connsiteY85" fmla="*/ 9525 h 851265"/>
              <a:gd name="connsiteX86" fmla="*/ 4915165 w 12191998"/>
              <a:gd name="connsiteY86" fmla="*/ 20637 h 851265"/>
              <a:gd name="connsiteX87" fmla="*/ 4961202 w 12191998"/>
              <a:gd name="connsiteY87" fmla="*/ 36512 h 851265"/>
              <a:gd name="connsiteX88" fmla="*/ 5002478 w 12191998"/>
              <a:gd name="connsiteY88" fmla="*/ 52387 h 851265"/>
              <a:gd name="connsiteX89" fmla="*/ 5038989 w 12191998"/>
              <a:gd name="connsiteY89" fmla="*/ 68262 h 851265"/>
              <a:gd name="connsiteX90" fmla="*/ 5077091 w 12191998"/>
              <a:gd name="connsiteY90" fmla="*/ 87312 h 851265"/>
              <a:gd name="connsiteX91" fmla="*/ 5115189 w 12191998"/>
              <a:gd name="connsiteY91" fmla="*/ 106362 h 851265"/>
              <a:gd name="connsiteX92" fmla="*/ 5151702 w 12191998"/>
              <a:gd name="connsiteY92" fmla="*/ 125412 h 851265"/>
              <a:gd name="connsiteX93" fmla="*/ 5192978 w 12191998"/>
              <a:gd name="connsiteY93" fmla="*/ 141287 h 851265"/>
              <a:gd name="connsiteX94" fmla="*/ 5239014 w 12191998"/>
              <a:gd name="connsiteY94" fmla="*/ 155575 h 851265"/>
              <a:gd name="connsiteX95" fmla="*/ 5291401 w 12191998"/>
              <a:gd name="connsiteY95" fmla="*/ 166687 h 851265"/>
              <a:gd name="connsiteX96" fmla="*/ 5351727 w 12191998"/>
              <a:gd name="connsiteY96" fmla="*/ 174625 h 851265"/>
              <a:gd name="connsiteX97" fmla="*/ 5410199 w 12191998"/>
              <a:gd name="connsiteY97" fmla="*/ 175985 h 851265"/>
              <a:gd name="connsiteX98" fmla="*/ 5468671 w 12191998"/>
              <a:gd name="connsiteY98" fmla="*/ 174625 h 851265"/>
              <a:gd name="connsiteX99" fmla="*/ 5528996 w 12191998"/>
              <a:gd name="connsiteY99" fmla="*/ 166687 h 851265"/>
              <a:gd name="connsiteX100" fmla="*/ 5581383 w 12191998"/>
              <a:gd name="connsiteY100" fmla="*/ 155575 h 851265"/>
              <a:gd name="connsiteX101" fmla="*/ 5627421 w 12191998"/>
              <a:gd name="connsiteY101" fmla="*/ 141287 h 851265"/>
              <a:gd name="connsiteX102" fmla="*/ 5668696 w 12191998"/>
              <a:gd name="connsiteY102" fmla="*/ 125412 h 851265"/>
              <a:gd name="connsiteX103" fmla="*/ 5705210 w 12191998"/>
              <a:gd name="connsiteY103" fmla="*/ 106362 h 851265"/>
              <a:gd name="connsiteX104" fmla="*/ 5743308 w 12191998"/>
              <a:gd name="connsiteY104" fmla="*/ 87312 h 851265"/>
              <a:gd name="connsiteX105" fmla="*/ 5781408 w 12191998"/>
              <a:gd name="connsiteY105" fmla="*/ 68262 h 851265"/>
              <a:gd name="connsiteX106" fmla="*/ 5817921 w 12191998"/>
              <a:gd name="connsiteY106" fmla="*/ 52387 h 851265"/>
              <a:gd name="connsiteX107" fmla="*/ 5859196 w 12191998"/>
              <a:gd name="connsiteY107" fmla="*/ 36512 h 851265"/>
              <a:gd name="connsiteX108" fmla="*/ 5905234 w 12191998"/>
              <a:gd name="connsiteY108" fmla="*/ 20637 h 851265"/>
              <a:gd name="connsiteX109" fmla="*/ 5957621 w 12191998"/>
              <a:gd name="connsiteY109" fmla="*/ 9525 h 851265"/>
              <a:gd name="connsiteX110" fmla="*/ 6017948 w 12191998"/>
              <a:gd name="connsiteY110" fmla="*/ 3175 h 851265"/>
              <a:gd name="connsiteX111" fmla="*/ 6086210 w 12191998"/>
              <a:gd name="connsiteY111" fmla="*/ 0 h 851265"/>
              <a:gd name="connsiteX112" fmla="*/ 6095999 w 12191998"/>
              <a:gd name="connsiteY112" fmla="*/ 455 h 851265"/>
              <a:gd name="connsiteX113" fmla="*/ 6105789 w 12191998"/>
              <a:gd name="connsiteY113" fmla="*/ 0 h 851265"/>
              <a:gd name="connsiteX114" fmla="*/ 6174052 w 12191998"/>
              <a:gd name="connsiteY114" fmla="*/ 3175 h 851265"/>
              <a:gd name="connsiteX115" fmla="*/ 6234377 w 12191998"/>
              <a:gd name="connsiteY115" fmla="*/ 9525 h 851265"/>
              <a:gd name="connsiteX116" fmla="*/ 6286764 w 12191998"/>
              <a:gd name="connsiteY116" fmla="*/ 20637 h 851265"/>
              <a:gd name="connsiteX117" fmla="*/ 6332802 w 12191998"/>
              <a:gd name="connsiteY117" fmla="*/ 36512 h 851265"/>
              <a:gd name="connsiteX118" fmla="*/ 6374077 w 12191998"/>
              <a:gd name="connsiteY118" fmla="*/ 52387 h 851265"/>
              <a:gd name="connsiteX119" fmla="*/ 6410589 w 12191998"/>
              <a:gd name="connsiteY119" fmla="*/ 68262 h 851265"/>
              <a:gd name="connsiteX120" fmla="*/ 6448689 w 12191998"/>
              <a:gd name="connsiteY120" fmla="*/ 87312 h 851265"/>
              <a:gd name="connsiteX121" fmla="*/ 6486789 w 12191998"/>
              <a:gd name="connsiteY121" fmla="*/ 106362 h 851265"/>
              <a:gd name="connsiteX122" fmla="*/ 6523302 w 12191998"/>
              <a:gd name="connsiteY122" fmla="*/ 125412 h 851265"/>
              <a:gd name="connsiteX123" fmla="*/ 6564577 w 12191998"/>
              <a:gd name="connsiteY123" fmla="*/ 141287 h 851265"/>
              <a:gd name="connsiteX124" fmla="*/ 6610614 w 12191998"/>
              <a:gd name="connsiteY124" fmla="*/ 155575 h 851265"/>
              <a:gd name="connsiteX125" fmla="*/ 6663002 w 12191998"/>
              <a:gd name="connsiteY125" fmla="*/ 166687 h 851265"/>
              <a:gd name="connsiteX126" fmla="*/ 6723327 w 12191998"/>
              <a:gd name="connsiteY126" fmla="*/ 174625 h 851265"/>
              <a:gd name="connsiteX127" fmla="*/ 6781799 w 12191998"/>
              <a:gd name="connsiteY127" fmla="*/ 175985 h 851265"/>
              <a:gd name="connsiteX128" fmla="*/ 6840271 w 12191998"/>
              <a:gd name="connsiteY128" fmla="*/ 174625 h 851265"/>
              <a:gd name="connsiteX129" fmla="*/ 6900596 w 12191998"/>
              <a:gd name="connsiteY129" fmla="*/ 166687 h 851265"/>
              <a:gd name="connsiteX130" fmla="*/ 6952983 w 12191998"/>
              <a:gd name="connsiteY130" fmla="*/ 155575 h 851265"/>
              <a:gd name="connsiteX131" fmla="*/ 6999021 w 12191998"/>
              <a:gd name="connsiteY131" fmla="*/ 141287 h 851265"/>
              <a:gd name="connsiteX132" fmla="*/ 7040296 w 12191998"/>
              <a:gd name="connsiteY132" fmla="*/ 125412 h 851265"/>
              <a:gd name="connsiteX133" fmla="*/ 7076808 w 12191998"/>
              <a:gd name="connsiteY133" fmla="*/ 106362 h 851265"/>
              <a:gd name="connsiteX134" fmla="*/ 7114908 w 12191998"/>
              <a:gd name="connsiteY134" fmla="*/ 87312 h 851265"/>
              <a:gd name="connsiteX135" fmla="*/ 7153008 w 12191998"/>
              <a:gd name="connsiteY135" fmla="*/ 68262 h 851265"/>
              <a:gd name="connsiteX136" fmla="*/ 7189521 w 12191998"/>
              <a:gd name="connsiteY136" fmla="*/ 52387 h 851265"/>
              <a:gd name="connsiteX137" fmla="*/ 7230796 w 12191998"/>
              <a:gd name="connsiteY137" fmla="*/ 36512 h 851265"/>
              <a:gd name="connsiteX138" fmla="*/ 7276833 w 12191998"/>
              <a:gd name="connsiteY138" fmla="*/ 20637 h 851265"/>
              <a:gd name="connsiteX139" fmla="*/ 7329221 w 12191998"/>
              <a:gd name="connsiteY139" fmla="*/ 9525 h 851265"/>
              <a:gd name="connsiteX140" fmla="*/ 7389546 w 12191998"/>
              <a:gd name="connsiteY140" fmla="*/ 3175 h 851265"/>
              <a:gd name="connsiteX141" fmla="*/ 7457808 w 12191998"/>
              <a:gd name="connsiteY141" fmla="*/ 0 h 851265"/>
              <a:gd name="connsiteX142" fmla="*/ 7526071 w 12191998"/>
              <a:gd name="connsiteY142" fmla="*/ 3175 h 851265"/>
              <a:gd name="connsiteX143" fmla="*/ 7586396 w 12191998"/>
              <a:gd name="connsiteY143" fmla="*/ 9525 h 851265"/>
              <a:gd name="connsiteX144" fmla="*/ 7638783 w 12191998"/>
              <a:gd name="connsiteY144" fmla="*/ 20637 h 851265"/>
              <a:gd name="connsiteX145" fmla="*/ 7684821 w 12191998"/>
              <a:gd name="connsiteY145" fmla="*/ 36512 h 851265"/>
              <a:gd name="connsiteX146" fmla="*/ 7726096 w 12191998"/>
              <a:gd name="connsiteY146" fmla="*/ 52387 h 851265"/>
              <a:gd name="connsiteX147" fmla="*/ 7762608 w 12191998"/>
              <a:gd name="connsiteY147" fmla="*/ 68262 h 851265"/>
              <a:gd name="connsiteX148" fmla="*/ 7800708 w 12191998"/>
              <a:gd name="connsiteY148" fmla="*/ 87312 h 851265"/>
              <a:gd name="connsiteX149" fmla="*/ 7838808 w 12191998"/>
              <a:gd name="connsiteY149" fmla="*/ 106362 h 851265"/>
              <a:gd name="connsiteX150" fmla="*/ 7875321 w 12191998"/>
              <a:gd name="connsiteY150" fmla="*/ 125412 h 851265"/>
              <a:gd name="connsiteX151" fmla="*/ 7916596 w 12191998"/>
              <a:gd name="connsiteY151" fmla="*/ 141287 h 851265"/>
              <a:gd name="connsiteX152" fmla="*/ 7962633 w 12191998"/>
              <a:gd name="connsiteY152" fmla="*/ 155575 h 851265"/>
              <a:gd name="connsiteX153" fmla="*/ 8015021 w 12191998"/>
              <a:gd name="connsiteY153" fmla="*/ 166687 h 851265"/>
              <a:gd name="connsiteX154" fmla="*/ 8075346 w 12191998"/>
              <a:gd name="connsiteY154" fmla="*/ 174625 h 851265"/>
              <a:gd name="connsiteX155" fmla="*/ 8143608 w 12191998"/>
              <a:gd name="connsiteY155" fmla="*/ 176212 h 851265"/>
              <a:gd name="connsiteX156" fmla="*/ 8211871 w 12191998"/>
              <a:gd name="connsiteY156" fmla="*/ 174625 h 851265"/>
              <a:gd name="connsiteX157" fmla="*/ 8272196 w 12191998"/>
              <a:gd name="connsiteY157" fmla="*/ 166687 h 851265"/>
              <a:gd name="connsiteX158" fmla="*/ 8324583 w 12191998"/>
              <a:gd name="connsiteY158" fmla="*/ 155575 h 851265"/>
              <a:gd name="connsiteX159" fmla="*/ 8370621 w 12191998"/>
              <a:gd name="connsiteY159" fmla="*/ 141287 h 851265"/>
              <a:gd name="connsiteX160" fmla="*/ 8411896 w 12191998"/>
              <a:gd name="connsiteY160" fmla="*/ 125412 h 851265"/>
              <a:gd name="connsiteX161" fmla="*/ 8448408 w 12191998"/>
              <a:gd name="connsiteY161" fmla="*/ 106362 h 851265"/>
              <a:gd name="connsiteX162" fmla="*/ 8486508 w 12191998"/>
              <a:gd name="connsiteY162" fmla="*/ 87312 h 851265"/>
              <a:gd name="connsiteX163" fmla="*/ 8524608 w 12191998"/>
              <a:gd name="connsiteY163" fmla="*/ 68262 h 851265"/>
              <a:gd name="connsiteX164" fmla="*/ 8561120 w 12191998"/>
              <a:gd name="connsiteY164" fmla="*/ 52387 h 851265"/>
              <a:gd name="connsiteX165" fmla="*/ 8602396 w 12191998"/>
              <a:gd name="connsiteY165" fmla="*/ 36512 h 851265"/>
              <a:gd name="connsiteX166" fmla="*/ 8648432 w 12191998"/>
              <a:gd name="connsiteY166" fmla="*/ 20637 h 851265"/>
              <a:gd name="connsiteX167" fmla="*/ 8700820 w 12191998"/>
              <a:gd name="connsiteY167" fmla="*/ 9525 h 851265"/>
              <a:gd name="connsiteX168" fmla="*/ 8761146 w 12191998"/>
              <a:gd name="connsiteY168" fmla="*/ 3175 h 851265"/>
              <a:gd name="connsiteX169" fmla="*/ 8827820 w 12191998"/>
              <a:gd name="connsiteY169" fmla="*/ 0 h 851265"/>
              <a:gd name="connsiteX170" fmla="*/ 8897670 w 12191998"/>
              <a:gd name="connsiteY170" fmla="*/ 3175 h 851265"/>
              <a:gd name="connsiteX171" fmla="*/ 8957996 w 12191998"/>
              <a:gd name="connsiteY171" fmla="*/ 9525 h 851265"/>
              <a:gd name="connsiteX172" fmla="*/ 9010382 w 12191998"/>
              <a:gd name="connsiteY172" fmla="*/ 20637 h 851265"/>
              <a:gd name="connsiteX173" fmla="*/ 9056420 w 12191998"/>
              <a:gd name="connsiteY173" fmla="*/ 36512 h 851265"/>
              <a:gd name="connsiteX174" fmla="*/ 9097696 w 12191998"/>
              <a:gd name="connsiteY174" fmla="*/ 52387 h 851265"/>
              <a:gd name="connsiteX175" fmla="*/ 9134208 w 12191998"/>
              <a:gd name="connsiteY175" fmla="*/ 68262 h 851265"/>
              <a:gd name="connsiteX176" fmla="*/ 9172308 w 12191998"/>
              <a:gd name="connsiteY176" fmla="*/ 87312 h 851265"/>
              <a:gd name="connsiteX177" fmla="*/ 9210408 w 12191998"/>
              <a:gd name="connsiteY177" fmla="*/ 106362 h 851265"/>
              <a:gd name="connsiteX178" fmla="*/ 9246920 w 12191998"/>
              <a:gd name="connsiteY178" fmla="*/ 125412 h 851265"/>
              <a:gd name="connsiteX179" fmla="*/ 9288196 w 12191998"/>
              <a:gd name="connsiteY179" fmla="*/ 141287 h 851265"/>
              <a:gd name="connsiteX180" fmla="*/ 9334232 w 12191998"/>
              <a:gd name="connsiteY180" fmla="*/ 155575 h 851265"/>
              <a:gd name="connsiteX181" fmla="*/ 9386620 w 12191998"/>
              <a:gd name="connsiteY181" fmla="*/ 166687 h 851265"/>
              <a:gd name="connsiteX182" fmla="*/ 9446946 w 12191998"/>
              <a:gd name="connsiteY182" fmla="*/ 174625 h 851265"/>
              <a:gd name="connsiteX183" fmla="*/ 9515208 w 12191998"/>
              <a:gd name="connsiteY183" fmla="*/ 176212 h 851265"/>
              <a:gd name="connsiteX184" fmla="*/ 9583470 w 12191998"/>
              <a:gd name="connsiteY184" fmla="*/ 174625 h 851265"/>
              <a:gd name="connsiteX185" fmla="*/ 9643796 w 12191998"/>
              <a:gd name="connsiteY185" fmla="*/ 166687 h 851265"/>
              <a:gd name="connsiteX186" fmla="*/ 9696182 w 12191998"/>
              <a:gd name="connsiteY186" fmla="*/ 155575 h 851265"/>
              <a:gd name="connsiteX187" fmla="*/ 9742220 w 12191998"/>
              <a:gd name="connsiteY187" fmla="*/ 141287 h 851265"/>
              <a:gd name="connsiteX188" fmla="*/ 9783496 w 12191998"/>
              <a:gd name="connsiteY188" fmla="*/ 125412 h 851265"/>
              <a:gd name="connsiteX189" fmla="*/ 9820008 w 12191998"/>
              <a:gd name="connsiteY189" fmla="*/ 106362 h 851265"/>
              <a:gd name="connsiteX190" fmla="*/ 9896208 w 12191998"/>
              <a:gd name="connsiteY190" fmla="*/ 68262 h 851265"/>
              <a:gd name="connsiteX191" fmla="*/ 9932720 w 12191998"/>
              <a:gd name="connsiteY191" fmla="*/ 52387 h 851265"/>
              <a:gd name="connsiteX192" fmla="*/ 9973996 w 12191998"/>
              <a:gd name="connsiteY192" fmla="*/ 36512 h 851265"/>
              <a:gd name="connsiteX193" fmla="*/ 10020032 w 12191998"/>
              <a:gd name="connsiteY193" fmla="*/ 20637 h 851265"/>
              <a:gd name="connsiteX194" fmla="*/ 10072420 w 12191998"/>
              <a:gd name="connsiteY194" fmla="*/ 9525 h 851265"/>
              <a:gd name="connsiteX195" fmla="*/ 10132746 w 12191998"/>
              <a:gd name="connsiteY195" fmla="*/ 3175 h 851265"/>
              <a:gd name="connsiteX196" fmla="*/ 10201008 w 12191998"/>
              <a:gd name="connsiteY196" fmla="*/ 0 h 851265"/>
              <a:gd name="connsiteX197" fmla="*/ 10269270 w 12191998"/>
              <a:gd name="connsiteY197" fmla="*/ 3175 h 851265"/>
              <a:gd name="connsiteX198" fmla="*/ 10329596 w 12191998"/>
              <a:gd name="connsiteY198" fmla="*/ 9525 h 851265"/>
              <a:gd name="connsiteX199" fmla="*/ 10381982 w 12191998"/>
              <a:gd name="connsiteY199" fmla="*/ 20637 h 851265"/>
              <a:gd name="connsiteX200" fmla="*/ 10428020 w 12191998"/>
              <a:gd name="connsiteY200" fmla="*/ 36512 h 851265"/>
              <a:gd name="connsiteX201" fmla="*/ 10469296 w 12191998"/>
              <a:gd name="connsiteY201" fmla="*/ 52387 h 851265"/>
              <a:gd name="connsiteX202" fmla="*/ 10505808 w 12191998"/>
              <a:gd name="connsiteY202" fmla="*/ 68262 h 851265"/>
              <a:gd name="connsiteX203" fmla="*/ 10543908 w 12191998"/>
              <a:gd name="connsiteY203" fmla="*/ 87312 h 851265"/>
              <a:gd name="connsiteX204" fmla="*/ 10582008 w 12191998"/>
              <a:gd name="connsiteY204" fmla="*/ 106362 h 851265"/>
              <a:gd name="connsiteX205" fmla="*/ 10618520 w 12191998"/>
              <a:gd name="connsiteY205" fmla="*/ 125412 h 851265"/>
              <a:gd name="connsiteX206" fmla="*/ 10659796 w 12191998"/>
              <a:gd name="connsiteY206" fmla="*/ 141287 h 851265"/>
              <a:gd name="connsiteX207" fmla="*/ 10705832 w 12191998"/>
              <a:gd name="connsiteY207" fmla="*/ 155575 h 851265"/>
              <a:gd name="connsiteX208" fmla="*/ 10758220 w 12191998"/>
              <a:gd name="connsiteY208" fmla="*/ 166687 h 851265"/>
              <a:gd name="connsiteX209" fmla="*/ 10818546 w 12191998"/>
              <a:gd name="connsiteY209" fmla="*/ 174625 h 851265"/>
              <a:gd name="connsiteX210" fmla="*/ 10886808 w 12191998"/>
              <a:gd name="connsiteY210" fmla="*/ 176212 h 851265"/>
              <a:gd name="connsiteX211" fmla="*/ 10955070 w 12191998"/>
              <a:gd name="connsiteY211" fmla="*/ 174625 h 851265"/>
              <a:gd name="connsiteX212" fmla="*/ 11015396 w 12191998"/>
              <a:gd name="connsiteY212" fmla="*/ 166687 h 851265"/>
              <a:gd name="connsiteX213" fmla="*/ 11067782 w 12191998"/>
              <a:gd name="connsiteY213" fmla="*/ 155575 h 851265"/>
              <a:gd name="connsiteX214" fmla="*/ 11113820 w 12191998"/>
              <a:gd name="connsiteY214" fmla="*/ 141287 h 851265"/>
              <a:gd name="connsiteX215" fmla="*/ 11155096 w 12191998"/>
              <a:gd name="connsiteY215" fmla="*/ 125412 h 851265"/>
              <a:gd name="connsiteX216" fmla="*/ 11191608 w 12191998"/>
              <a:gd name="connsiteY216" fmla="*/ 106362 h 851265"/>
              <a:gd name="connsiteX217" fmla="*/ 11229708 w 12191998"/>
              <a:gd name="connsiteY217" fmla="*/ 87312 h 851265"/>
              <a:gd name="connsiteX218" fmla="*/ 11267808 w 12191998"/>
              <a:gd name="connsiteY218" fmla="*/ 68262 h 851265"/>
              <a:gd name="connsiteX219" fmla="*/ 11304320 w 12191998"/>
              <a:gd name="connsiteY219" fmla="*/ 52387 h 851265"/>
              <a:gd name="connsiteX220" fmla="*/ 11345596 w 12191998"/>
              <a:gd name="connsiteY220" fmla="*/ 36512 h 851265"/>
              <a:gd name="connsiteX221" fmla="*/ 11391632 w 12191998"/>
              <a:gd name="connsiteY221" fmla="*/ 20637 h 851265"/>
              <a:gd name="connsiteX222" fmla="*/ 11444020 w 12191998"/>
              <a:gd name="connsiteY222" fmla="*/ 9525 h 851265"/>
              <a:gd name="connsiteX223" fmla="*/ 11504346 w 12191998"/>
              <a:gd name="connsiteY223" fmla="*/ 3175 h 851265"/>
              <a:gd name="connsiteX224" fmla="*/ 11572608 w 12191998"/>
              <a:gd name="connsiteY224" fmla="*/ 0 h 851265"/>
              <a:gd name="connsiteX225" fmla="*/ 11640870 w 12191998"/>
              <a:gd name="connsiteY225" fmla="*/ 3175 h 851265"/>
              <a:gd name="connsiteX226" fmla="*/ 11701196 w 12191998"/>
              <a:gd name="connsiteY226" fmla="*/ 9525 h 851265"/>
              <a:gd name="connsiteX227" fmla="*/ 11753582 w 12191998"/>
              <a:gd name="connsiteY227" fmla="*/ 20637 h 851265"/>
              <a:gd name="connsiteX228" fmla="*/ 11799620 w 12191998"/>
              <a:gd name="connsiteY228" fmla="*/ 36512 h 851265"/>
              <a:gd name="connsiteX229" fmla="*/ 11840896 w 12191998"/>
              <a:gd name="connsiteY229" fmla="*/ 52387 h 851265"/>
              <a:gd name="connsiteX230" fmla="*/ 11877408 w 12191998"/>
              <a:gd name="connsiteY230" fmla="*/ 68262 h 851265"/>
              <a:gd name="connsiteX231" fmla="*/ 11915508 w 12191998"/>
              <a:gd name="connsiteY231" fmla="*/ 87312 h 851265"/>
              <a:gd name="connsiteX232" fmla="*/ 11953608 w 12191998"/>
              <a:gd name="connsiteY232" fmla="*/ 106362 h 851265"/>
              <a:gd name="connsiteX233" fmla="*/ 11990120 w 12191998"/>
              <a:gd name="connsiteY233" fmla="*/ 125412 h 851265"/>
              <a:gd name="connsiteX234" fmla="*/ 12031396 w 12191998"/>
              <a:gd name="connsiteY234" fmla="*/ 141287 h 851265"/>
              <a:gd name="connsiteX235" fmla="*/ 12077432 w 12191998"/>
              <a:gd name="connsiteY235" fmla="*/ 155575 h 851265"/>
              <a:gd name="connsiteX236" fmla="*/ 12129820 w 12191998"/>
              <a:gd name="connsiteY236" fmla="*/ 166688 h 851265"/>
              <a:gd name="connsiteX237" fmla="*/ 12190146 w 12191998"/>
              <a:gd name="connsiteY237" fmla="*/ 174625 h 851265"/>
              <a:gd name="connsiteX238" fmla="*/ 12191998 w 12191998"/>
              <a:gd name="connsiteY238" fmla="*/ 174668 h 851265"/>
              <a:gd name="connsiteX239" fmla="*/ 12191998 w 12191998"/>
              <a:gd name="connsiteY239" fmla="*/ 851265 h 851265"/>
              <a:gd name="connsiteX240" fmla="*/ 0 w 12191998"/>
              <a:gd name="connsiteY240" fmla="*/ 851265 h 851265"/>
              <a:gd name="connsiteX241" fmla="*/ 0 w 12191998"/>
              <a:gd name="connsiteY241" fmla="*/ 174668 h 851265"/>
              <a:gd name="connsiteX242" fmla="*/ 1852 w 12191998"/>
              <a:gd name="connsiteY242" fmla="*/ 174625 h 851265"/>
              <a:gd name="connsiteX243" fmla="*/ 62177 w 12191998"/>
              <a:gd name="connsiteY243" fmla="*/ 166687 h 851265"/>
              <a:gd name="connsiteX244" fmla="*/ 114564 w 12191998"/>
              <a:gd name="connsiteY244" fmla="*/ 155575 h 851265"/>
              <a:gd name="connsiteX245" fmla="*/ 160602 w 12191998"/>
              <a:gd name="connsiteY245" fmla="*/ 141287 h 851265"/>
              <a:gd name="connsiteX246" fmla="*/ 201877 w 12191998"/>
              <a:gd name="connsiteY246" fmla="*/ 125412 h 851265"/>
              <a:gd name="connsiteX247" fmla="*/ 238389 w 12191998"/>
              <a:gd name="connsiteY247" fmla="*/ 106362 h 851265"/>
              <a:gd name="connsiteX248" fmla="*/ 276489 w 12191998"/>
              <a:gd name="connsiteY248" fmla="*/ 87312 h 851265"/>
              <a:gd name="connsiteX249" fmla="*/ 314589 w 12191998"/>
              <a:gd name="connsiteY249" fmla="*/ 68262 h 851265"/>
              <a:gd name="connsiteX250" fmla="*/ 351102 w 12191998"/>
              <a:gd name="connsiteY250" fmla="*/ 52387 h 851265"/>
              <a:gd name="connsiteX251" fmla="*/ 392377 w 12191998"/>
              <a:gd name="connsiteY251" fmla="*/ 36512 h 851265"/>
              <a:gd name="connsiteX252" fmla="*/ 438414 w 12191998"/>
              <a:gd name="connsiteY252" fmla="*/ 20637 h 851265"/>
              <a:gd name="connsiteX253" fmla="*/ 490802 w 12191998"/>
              <a:gd name="connsiteY253" fmla="*/ 9525 h 851265"/>
              <a:gd name="connsiteX254" fmla="*/ 551127 w 12191998"/>
              <a:gd name="connsiteY254" fmla="*/ 3175 h 8512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Lst>
            <a:rect l="l" t="t" r="r" b="b"/>
            <a:pathLst>
              <a:path w="12191998" h="851265">
                <a:moveTo>
                  <a:pt x="619389" y="0"/>
                </a:moveTo>
                <a:lnTo>
                  <a:pt x="687652" y="3175"/>
                </a:lnTo>
                <a:lnTo>
                  <a:pt x="747977" y="9525"/>
                </a:lnTo>
                <a:lnTo>
                  <a:pt x="800364" y="20637"/>
                </a:lnTo>
                <a:lnTo>
                  <a:pt x="846402" y="36512"/>
                </a:lnTo>
                <a:lnTo>
                  <a:pt x="887677" y="52387"/>
                </a:lnTo>
                <a:lnTo>
                  <a:pt x="924189" y="68262"/>
                </a:lnTo>
                <a:lnTo>
                  <a:pt x="962289" y="87312"/>
                </a:lnTo>
                <a:lnTo>
                  <a:pt x="1000389" y="106362"/>
                </a:lnTo>
                <a:lnTo>
                  <a:pt x="1036902" y="125412"/>
                </a:lnTo>
                <a:lnTo>
                  <a:pt x="1078177" y="141287"/>
                </a:lnTo>
                <a:lnTo>
                  <a:pt x="1124214" y="155575"/>
                </a:lnTo>
                <a:lnTo>
                  <a:pt x="1176602" y="166687"/>
                </a:lnTo>
                <a:lnTo>
                  <a:pt x="1236927" y="174625"/>
                </a:lnTo>
                <a:lnTo>
                  <a:pt x="1305189" y="176212"/>
                </a:lnTo>
                <a:lnTo>
                  <a:pt x="1373452" y="174625"/>
                </a:lnTo>
                <a:lnTo>
                  <a:pt x="1433777" y="166687"/>
                </a:lnTo>
                <a:lnTo>
                  <a:pt x="1486164" y="155575"/>
                </a:lnTo>
                <a:lnTo>
                  <a:pt x="1532202" y="141287"/>
                </a:lnTo>
                <a:lnTo>
                  <a:pt x="1573477" y="125412"/>
                </a:lnTo>
                <a:lnTo>
                  <a:pt x="1609989" y="106362"/>
                </a:lnTo>
                <a:lnTo>
                  <a:pt x="1648089" y="87312"/>
                </a:lnTo>
                <a:lnTo>
                  <a:pt x="1686189" y="68262"/>
                </a:lnTo>
                <a:lnTo>
                  <a:pt x="1722702" y="52387"/>
                </a:lnTo>
                <a:lnTo>
                  <a:pt x="1763977" y="36512"/>
                </a:lnTo>
                <a:lnTo>
                  <a:pt x="1810014" y="20637"/>
                </a:lnTo>
                <a:lnTo>
                  <a:pt x="1862402" y="9525"/>
                </a:lnTo>
                <a:lnTo>
                  <a:pt x="1922727" y="3175"/>
                </a:lnTo>
                <a:lnTo>
                  <a:pt x="1990989" y="0"/>
                </a:lnTo>
                <a:lnTo>
                  <a:pt x="2059252" y="3175"/>
                </a:lnTo>
                <a:lnTo>
                  <a:pt x="2119577" y="9525"/>
                </a:lnTo>
                <a:lnTo>
                  <a:pt x="2171964" y="20637"/>
                </a:lnTo>
                <a:lnTo>
                  <a:pt x="2218002" y="36512"/>
                </a:lnTo>
                <a:lnTo>
                  <a:pt x="2259277" y="52387"/>
                </a:lnTo>
                <a:lnTo>
                  <a:pt x="2295789" y="68262"/>
                </a:lnTo>
                <a:lnTo>
                  <a:pt x="2333889" y="87312"/>
                </a:lnTo>
                <a:lnTo>
                  <a:pt x="2371989" y="106362"/>
                </a:lnTo>
                <a:lnTo>
                  <a:pt x="2408502" y="125412"/>
                </a:lnTo>
                <a:lnTo>
                  <a:pt x="2449777" y="141287"/>
                </a:lnTo>
                <a:lnTo>
                  <a:pt x="2495814" y="155575"/>
                </a:lnTo>
                <a:lnTo>
                  <a:pt x="2548202" y="166687"/>
                </a:lnTo>
                <a:lnTo>
                  <a:pt x="2608527" y="174625"/>
                </a:lnTo>
                <a:lnTo>
                  <a:pt x="2676789" y="176212"/>
                </a:lnTo>
                <a:lnTo>
                  <a:pt x="2745052" y="174625"/>
                </a:lnTo>
                <a:lnTo>
                  <a:pt x="2805377" y="166687"/>
                </a:lnTo>
                <a:lnTo>
                  <a:pt x="2857764" y="155575"/>
                </a:lnTo>
                <a:lnTo>
                  <a:pt x="2903802" y="141287"/>
                </a:lnTo>
                <a:lnTo>
                  <a:pt x="2945077" y="125412"/>
                </a:lnTo>
                <a:lnTo>
                  <a:pt x="2981589" y="106362"/>
                </a:lnTo>
                <a:lnTo>
                  <a:pt x="3019689" y="87312"/>
                </a:lnTo>
                <a:lnTo>
                  <a:pt x="3057789" y="68262"/>
                </a:lnTo>
                <a:lnTo>
                  <a:pt x="3094302" y="52387"/>
                </a:lnTo>
                <a:lnTo>
                  <a:pt x="3135577" y="36512"/>
                </a:lnTo>
                <a:lnTo>
                  <a:pt x="3181614" y="20637"/>
                </a:lnTo>
                <a:lnTo>
                  <a:pt x="3234002" y="9525"/>
                </a:lnTo>
                <a:lnTo>
                  <a:pt x="3294327" y="3175"/>
                </a:lnTo>
                <a:lnTo>
                  <a:pt x="3361002" y="0"/>
                </a:lnTo>
                <a:lnTo>
                  <a:pt x="3430852" y="3175"/>
                </a:lnTo>
                <a:lnTo>
                  <a:pt x="3491177" y="9525"/>
                </a:lnTo>
                <a:lnTo>
                  <a:pt x="3543564" y="20637"/>
                </a:lnTo>
                <a:lnTo>
                  <a:pt x="3589602" y="36512"/>
                </a:lnTo>
                <a:lnTo>
                  <a:pt x="3630877" y="52387"/>
                </a:lnTo>
                <a:lnTo>
                  <a:pt x="3667389" y="68262"/>
                </a:lnTo>
                <a:lnTo>
                  <a:pt x="3705489" y="87312"/>
                </a:lnTo>
                <a:lnTo>
                  <a:pt x="3743589" y="106362"/>
                </a:lnTo>
                <a:lnTo>
                  <a:pt x="3780102" y="125412"/>
                </a:lnTo>
                <a:lnTo>
                  <a:pt x="3821377" y="141287"/>
                </a:lnTo>
                <a:lnTo>
                  <a:pt x="3867414" y="155575"/>
                </a:lnTo>
                <a:lnTo>
                  <a:pt x="3919802" y="166687"/>
                </a:lnTo>
                <a:lnTo>
                  <a:pt x="3980127" y="174625"/>
                </a:lnTo>
                <a:lnTo>
                  <a:pt x="4048389" y="176212"/>
                </a:lnTo>
                <a:lnTo>
                  <a:pt x="4116652" y="174625"/>
                </a:lnTo>
                <a:lnTo>
                  <a:pt x="4176977" y="166687"/>
                </a:lnTo>
                <a:lnTo>
                  <a:pt x="4229364" y="155575"/>
                </a:lnTo>
                <a:lnTo>
                  <a:pt x="4275402" y="141287"/>
                </a:lnTo>
                <a:lnTo>
                  <a:pt x="4316677" y="125412"/>
                </a:lnTo>
                <a:lnTo>
                  <a:pt x="4353189" y="106362"/>
                </a:lnTo>
                <a:lnTo>
                  <a:pt x="4429389" y="68262"/>
                </a:lnTo>
                <a:lnTo>
                  <a:pt x="4465902" y="52387"/>
                </a:lnTo>
                <a:lnTo>
                  <a:pt x="4507177" y="36512"/>
                </a:lnTo>
                <a:lnTo>
                  <a:pt x="4553216" y="20637"/>
                </a:lnTo>
                <a:lnTo>
                  <a:pt x="4605602" y="9525"/>
                </a:lnTo>
                <a:lnTo>
                  <a:pt x="4665928" y="3175"/>
                </a:lnTo>
                <a:lnTo>
                  <a:pt x="4734189" y="0"/>
                </a:lnTo>
                <a:lnTo>
                  <a:pt x="4802453" y="3175"/>
                </a:lnTo>
                <a:lnTo>
                  <a:pt x="4862777" y="9525"/>
                </a:lnTo>
                <a:lnTo>
                  <a:pt x="4915165" y="20637"/>
                </a:lnTo>
                <a:lnTo>
                  <a:pt x="4961202" y="36512"/>
                </a:lnTo>
                <a:lnTo>
                  <a:pt x="5002478" y="52387"/>
                </a:lnTo>
                <a:lnTo>
                  <a:pt x="5038989" y="68262"/>
                </a:lnTo>
                <a:lnTo>
                  <a:pt x="5077091" y="87312"/>
                </a:lnTo>
                <a:lnTo>
                  <a:pt x="5115189" y="106362"/>
                </a:lnTo>
                <a:lnTo>
                  <a:pt x="5151702" y="125412"/>
                </a:lnTo>
                <a:lnTo>
                  <a:pt x="5192978" y="141287"/>
                </a:lnTo>
                <a:lnTo>
                  <a:pt x="5239014" y="155575"/>
                </a:lnTo>
                <a:lnTo>
                  <a:pt x="5291401" y="166687"/>
                </a:lnTo>
                <a:lnTo>
                  <a:pt x="5351727" y="174625"/>
                </a:lnTo>
                <a:lnTo>
                  <a:pt x="5410199" y="175985"/>
                </a:lnTo>
                <a:lnTo>
                  <a:pt x="5468671" y="174625"/>
                </a:lnTo>
                <a:lnTo>
                  <a:pt x="5528996" y="166687"/>
                </a:lnTo>
                <a:lnTo>
                  <a:pt x="5581383" y="155575"/>
                </a:lnTo>
                <a:lnTo>
                  <a:pt x="5627421" y="141287"/>
                </a:lnTo>
                <a:lnTo>
                  <a:pt x="5668696" y="125412"/>
                </a:lnTo>
                <a:lnTo>
                  <a:pt x="5705210" y="106362"/>
                </a:lnTo>
                <a:lnTo>
                  <a:pt x="5743308" y="87312"/>
                </a:lnTo>
                <a:lnTo>
                  <a:pt x="5781408" y="68262"/>
                </a:lnTo>
                <a:lnTo>
                  <a:pt x="5817921" y="52387"/>
                </a:lnTo>
                <a:lnTo>
                  <a:pt x="5859196" y="36512"/>
                </a:lnTo>
                <a:lnTo>
                  <a:pt x="5905234" y="20637"/>
                </a:lnTo>
                <a:lnTo>
                  <a:pt x="5957621" y="9525"/>
                </a:lnTo>
                <a:lnTo>
                  <a:pt x="6017948" y="3175"/>
                </a:lnTo>
                <a:lnTo>
                  <a:pt x="6086210" y="0"/>
                </a:lnTo>
                <a:lnTo>
                  <a:pt x="6095999" y="455"/>
                </a:lnTo>
                <a:lnTo>
                  <a:pt x="6105789" y="0"/>
                </a:lnTo>
                <a:lnTo>
                  <a:pt x="6174052" y="3175"/>
                </a:lnTo>
                <a:lnTo>
                  <a:pt x="6234377" y="9525"/>
                </a:lnTo>
                <a:lnTo>
                  <a:pt x="6286764" y="20637"/>
                </a:lnTo>
                <a:lnTo>
                  <a:pt x="6332802" y="36512"/>
                </a:lnTo>
                <a:lnTo>
                  <a:pt x="6374077" y="52387"/>
                </a:lnTo>
                <a:lnTo>
                  <a:pt x="6410589" y="68262"/>
                </a:lnTo>
                <a:lnTo>
                  <a:pt x="6448689" y="87312"/>
                </a:lnTo>
                <a:lnTo>
                  <a:pt x="6486789" y="106362"/>
                </a:lnTo>
                <a:lnTo>
                  <a:pt x="6523302" y="125412"/>
                </a:lnTo>
                <a:lnTo>
                  <a:pt x="6564577" y="141287"/>
                </a:lnTo>
                <a:lnTo>
                  <a:pt x="6610614" y="155575"/>
                </a:lnTo>
                <a:lnTo>
                  <a:pt x="6663002" y="166687"/>
                </a:lnTo>
                <a:lnTo>
                  <a:pt x="6723327" y="174625"/>
                </a:lnTo>
                <a:lnTo>
                  <a:pt x="6781799" y="175985"/>
                </a:lnTo>
                <a:lnTo>
                  <a:pt x="6840271" y="174625"/>
                </a:lnTo>
                <a:lnTo>
                  <a:pt x="6900596" y="166687"/>
                </a:lnTo>
                <a:lnTo>
                  <a:pt x="6952983" y="155575"/>
                </a:lnTo>
                <a:lnTo>
                  <a:pt x="6999021" y="141287"/>
                </a:lnTo>
                <a:lnTo>
                  <a:pt x="7040296" y="125412"/>
                </a:lnTo>
                <a:lnTo>
                  <a:pt x="7076808" y="106362"/>
                </a:lnTo>
                <a:lnTo>
                  <a:pt x="7114908" y="87312"/>
                </a:lnTo>
                <a:lnTo>
                  <a:pt x="7153008" y="68262"/>
                </a:lnTo>
                <a:lnTo>
                  <a:pt x="7189521" y="52387"/>
                </a:lnTo>
                <a:lnTo>
                  <a:pt x="7230796" y="36512"/>
                </a:lnTo>
                <a:lnTo>
                  <a:pt x="7276833" y="20637"/>
                </a:lnTo>
                <a:lnTo>
                  <a:pt x="7329221" y="9525"/>
                </a:lnTo>
                <a:lnTo>
                  <a:pt x="7389546" y="3175"/>
                </a:lnTo>
                <a:lnTo>
                  <a:pt x="7457808" y="0"/>
                </a:lnTo>
                <a:lnTo>
                  <a:pt x="7526071" y="3175"/>
                </a:lnTo>
                <a:lnTo>
                  <a:pt x="7586396" y="9525"/>
                </a:lnTo>
                <a:lnTo>
                  <a:pt x="7638783" y="20637"/>
                </a:lnTo>
                <a:lnTo>
                  <a:pt x="7684821" y="36512"/>
                </a:lnTo>
                <a:lnTo>
                  <a:pt x="7726096" y="52387"/>
                </a:lnTo>
                <a:lnTo>
                  <a:pt x="7762608" y="68262"/>
                </a:lnTo>
                <a:lnTo>
                  <a:pt x="7800708" y="87312"/>
                </a:lnTo>
                <a:lnTo>
                  <a:pt x="7838808" y="106362"/>
                </a:lnTo>
                <a:lnTo>
                  <a:pt x="7875321" y="125412"/>
                </a:lnTo>
                <a:lnTo>
                  <a:pt x="7916596" y="141287"/>
                </a:lnTo>
                <a:lnTo>
                  <a:pt x="7962633" y="155575"/>
                </a:lnTo>
                <a:lnTo>
                  <a:pt x="8015021" y="166687"/>
                </a:lnTo>
                <a:lnTo>
                  <a:pt x="8075346" y="174625"/>
                </a:lnTo>
                <a:lnTo>
                  <a:pt x="8143608" y="176212"/>
                </a:lnTo>
                <a:lnTo>
                  <a:pt x="8211871" y="174625"/>
                </a:lnTo>
                <a:lnTo>
                  <a:pt x="8272196" y="166687"/>
                </a:lnTo>
                <a:lnTo>
                  <a:pt x="8324583" y="155575"/>
                </a:lnTo>
                <a:lnTo>
                  <a:pt x="8370621" y="141287"/>
                </a:lnTo>
                <a:lnTo>
                  <a:pt x="8411896" y="125412"/>
                </a:lnTo>
                <a:lnTo>
                  <a:pt x="8448408" y="106362"/>
                </a:lnTo>
                <a:lnTo>
                  <a:pt x="8486508" y="87312"/>
                </a:lnTo>
                <a:lnTo>
                  <a:pt x="8524608" y="68262"/>
                </a:lnTo>
                <a:lnTo>
                  <a:pt x="8561120" y="52387"/>
                </a:lnTo>
                <a:lnTo>
                  <a:pt x="8602396" y="36512"/>
                </a:lnTo>
                <a:lnTo>
                  <a:pt x="8648432" y="20637"/>
                </a:lnTo>
                <a:lnTo>
                  <a:pt x="8700820" y="9525"/>
                </a:lnTo>
                <a:lnTo>
                  <a:pt x="8761146" y="3175"/>
                </a:lnTo>
                <a:lnTo>
                  <a:pt x="8827820" y="0"/>
                </a:lnTo>
                <a:lnTo>
                  <a:pt x="8897670" y="3175"/>
                </a:lnTo>
                <a:lnTo>
                  <a:pt x="8957996" y="9525"/>
                </a:lnTo>
                <a:lnTo>
                  <a:pt x="9010382" y="20637"/>
                </a:lnTo>
                <a:lnTo>
                  <a:pt x="9056420" y="36512"/>
                </a:lnTo>
                <a:lnTo>
                  <a:pt x="9097696" y="52387"/>
                </a:lnTo>
                <a:lnTo>
                  <a:pt x="9134208" y="68262"/>
                </a:lnTo>
                <a:lnTo>
                  <a:pt x="9172308" y="87312"/>
                </a:lnTo>
                <a:lnTo>
                  <a:pt x="9210408" y="106362"/>
                </a:lnTo>
                <a:lnTo>
                  <a:pt x="9246920" y="125412"/>
                </a:lnTo>
                <a:lnTo>
                  <a:pt x="9288196" y="141287"/>
                </a:lnTo>
                <a:lnTo>
                  <a:pt x="9334232" y="155575"/>
                </a:lnTo>
                <a:lnTo>
                  <a:pt x="9386620" y="166687"/>
                </a:lnTo>
                <a:lnTo>
                  <a:pt x="9446946" y="174625"/>
                </a:lnTo>
                <a:lnTo>
                  <a:pt x="9515208" y="176212"/>
                </a:lnTo>
                <a:lnTo>
                  <a:pt x="9583470" y="174625"/>
                </a:lnTo>
                <a:lnTo>
                  <a:pt x="9643796" y="166687"/>
                </a:lnTo>
                <a:lnTo>
                  <a:pt x="9696182" y="155575"/>
                </a:lnTo>
                <a:lnTo>
                  <a:pt x="9742220" y="141287"/>
                </a:lnTo>
                <a:lnTo>
                  <a:pt x="9783496" y="125412"/>
                </a:lnTo>
                <a:lnTo>
                  <a:pt x="9820008" y="106362"/>
                </a:lnTo>
                <a:lnTo>
                  <a:pt x="9896208" y="68262"/>
                </a:lnTo>
                <a:lnTo>
                  <a:pt x="9932720" y="52387"/>
                </a:lnTo>
                <a:lnTo>
                  <a:pt x="9973996" y="36512"/>
                </a:lnTo>
                <a:lnTo>
                  <a:pt x="10020032" y="20637"/>
                </a:lnTo>
                <a:lnTo>
                  <a:pt x="10072420" y="9525"/>
                </a:lnTo>
                <a:lnTo>
                  <a:pt x="10132746" y="3175"/>
                </a:lnTo>
                <a:lnTo>
                  <a:pt x="10201008" y="0"/>
                </a:lnTo>
                <a:lnTo>
                  <a:pt x="10269270" y="3175"/>
                </a:lnTo>
                <a:lnTo>
                  <a:pt x="10329596" y="9525"/>
                </a:lnTo>
                <a:lnTo>
                  <a:pt x="10381982" y="20637"/>
                </a:lnTo>
                <a:lnTo>
                  <a:pt x="10428020" y="36512"/>
                </a:lnTo>
                <a:lnTo>
                  <a:pt x="10469296" y="52387"/>
                </a:lnTo>
                <a:lnTo>
                  <a:pt x="10505808" y="68262"/>
                </a:lnTo>
                <a:lnTo>
                  <a:pt x="10543908" y="87312"/>
                </a:lnTo>
                <a:lnTo>
                  <a:pt x="10582008" y="106362"/>
                </a:lnTo>
                <a:lnTo>
                  <a:pt x="10618520" y="125412"/>
                </a:lnTo>
                <a:lnTo>
                  <a:pt x="10659796" y="141287"/>
                </a:lnTo>
                <a:lnTo>
                  <a:pt x="10705832" y="155575"/>
                </a:lnTo>
                <a:lnTo>
                  <a:pt x="10758220" y="166687"/>
                </a:lnTo>
                <a:lnTo>
                  <a:pt x="10818546" y="174625"/>
                </a:lnTo>
                <a:lnTo>
                  <a:pt x="10886808" y="176212"/>
                </a:lnTo>
                <a:lnTo>
                  <a:pt x="10955070" y="174625"/>
                </a:lnTo>
                <a:lnTo>
                  <a:pt x="11015396" y="166687"/>
                </a:lnTo>
                <a:lnTo>
                  <a:pt x="11067782" y="155575"/>
                </a:lnTo>
                <a:lnTo>
                  <a:pt x="11113820" y="141287"/>
                </a:lnTo>
                <a:lnTo>
                  <a:pt x="11155096" y="125412"/>
                </a:lnTo>
                <a:lnTo>
                  <a:pt x="11191608" y="106362"/>
                </a:lnTo>
                <a:lnTo>
                  <a:pt x="11229708" y="87312"/>
                </a:lnTo>
                <a:lnTo>
                  <a:pt x="11267808" y="68262"/>
                </a:lnTo>
                <a:lnTo>
                  <a:pt x="11304320" y="52387"/>
                </a:lnTo>
                <a:lnTo>
                  <a:pt x="11345596" y="36512"/>
                </a:lnTo>
                <a:lnTo>
                  <a:pt x="11391632" y="20637"/>
                </a:lnTo>
                <a:lnTo>
                  <a:pt x="11444020" y="9525"/>
                </a:lnTo>
                <a:lnTo>
                  <a:pt x="11504346" y="3175"/>
                </a:lnTo>
                <a:lnTo>
                  <a:pt x="11572608" y="0"/>
                </a:lnTo>
                <a:lnTo>
                  <a:pt x="11640870" y="3175"/>
                </a:lnTo>
                <a:lnTo>
                  <a:pt x="11701196" y="9525"/>
                </a:lnTo>
                <a:lnTo>
                  <a:pt x="11753582" y="20637"/>
                </a:lnTo>
                <a:lnTo>
                  <a:pt x="11799620" y="36512"/>
                </a:lnTo>
                <a:lnTo>
                  <a:pt x="11840896" y="52387"/>
                </a:lnTo>
                <a:lnTo>
                  <a:pt x="11877408" y="68262"/>
                </a:lnTo>
                <a:lnTo>
                  <a:pt x="11915508" y="87312"/>
                </a:lnTo>
                <a:lnTo>
                  <a:pt x="11953608" y="106362"/>
                </a:lnTo>
                <a:lnTo>
                  <a:pt x="11990120" y="125412"/>
                </a:lnTo>
                <a:lnTo>
                  <a:pt x="12031396" y="141287"/>
                </a:lnTo>
                <a:lnTo>
                  <a:pt x="12077432" y="155575"/>
                </a:lnTo>
                <a:lnTo>
                  <a:pt x="12129820" y="166688"/>
                </a:lnTo>
                <a:lnTo>
                  <a:pt x="12190146" y="174625"/>
                </a:lnTo>
                <a:lnTo>
                  <a:pt x="12191998" y="174668"/>
                </a:lnTo>
                <a:lnTo>
                  <a:pt x="12191998" y="851265"/>
                </a:lnTo>
                <a:lnTo>
                  <a:pt x="0" y="851265"/>
                </a:lnTo>
                <a:lnTo>
                  <a:pt x="0" y="174668"/>
                </a:lnTo>
                <a:lnTo>
                  <a:pt x="1852" y="174625"/>
                </a:lnTo>
                <a:lnTo>
                  <a:pt x="62177" y="166687"/>
                </a:lnTo>
                <a:lnTo>
                  <a:pt x="114564" y="155575"/>
                </a:lnTo>
                <a:lnTo>
                  <a:pt x="160602" y="141287"/>
                </a:lnTo>
                <a:lnTo>
                  <a:pt x="201877" y="125412"/>
                </a:lnTo>
                <a:lnTo>
                  <a:pt x="238389" y="106362"/>
                </a:lnTo>
                <a:lnTo>
                  <a:pt x="276489" y="87312"/>
                </a:lnTo>
                <a:lnTo>
                  <a:pt x="314589" y="68262"/>
                </a:lnTo>
                <a:lnTo>
                  <a:pt x="351102" y="52387"/>
                </a:lnTo>
                <a:lnTo>
                  <a:pt x="392377" y="36512"/>
                </a:lnTo>
                <a:lnTo>
                  <a:pt x="438414" y="20637"/>
                </a:lnTo>
                <a:lnTo>
                  <a:pt x="490802" y="9525"/>
                </a:lnTo>
                <a:lnTo>
                  <a:pt x="551127" y="3175"/>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20489" name="Rectangle 20488">
            <a:extLst>
              <a:ext uri="{FF2B5EF4-FFF2-40B4-BE49-F238E27FC236}">
                <a16:creationId xmlns:a16="http://schemas.microsoft.com/office/drawing/2014/main" id="{89DBA3C2-C92B-4CEB-868F-52A62295B3E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0" y="0"/>
            <a:ext cx="9143999"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Cím 1">
            <a:extLst>
              <a:ext uri="{FF2B5EF4-FFF2-40B4-BE49-F238E27FC236}">
                <a16:creationId xmlns:a16="http://schemas.microsoft.com/office/drawing/2014/main" id="{6B8EEC2A-D339-D39E-8621-82345045C540}"/>
              </a:ext>
            </a:extLst>
          </p:cNvPr>
          <p:cNvSpPr>
            <a:spLocks noGrp="1"/>
          </p:cNvSpPr>
          <p:nvPr>
            <p:ph type="title"/>
          </p:nvPr>
        </p:nvSpPr>
        <p:spPr>
          <a:xfrm>
            <a:off x="571497" y="382385"/>
            <a:ext cx="8001003" cy="814367"/>
          </a:xfrm>
        </p:spPr>
        <p:txBody>
          <a:bodyPr anchor="b">
            <a:normAutofit/>
          </a:bodyPr>
          <a:lstStyle/>
          <a:p>
            <a:pPr algn="ctr">
              <a:buFontTx/>
              <a:buNone/>
            </a:pPr>
            <a:r>
              <a:rPr lang="hu-HU" altLang="hu-HU" sz="4300" dirty="0"/>
              <a:t>Példák üzleti alkalmazásokra</a:t>
            </a:r>
          </a:p>
        </p:txBody>
      </p:sp>
      <p:sp>
        <p:nvSpPr>
          <p:cNvPr id="20484" name="Rectangle 4">
            <a:extLst>
              <a:ext uri="{FF2B5EF4-FFF2-40B4-BE49-F238E27FC236}">
                <a16:creationId xmlns:a16="http://schemas.microsoft.com/office/drawing/2014/main" id="{9EF1AAB9-DE15-270E-94E9-EAE2878EE995}"/>
              </a:ext>
            </a:extLst>
          </p:cNvPr>
          <p:cNvSpPr>
            <a:spLocks noGrp="1" noChangeArrowheads="1"/>
          </p:cNvSpPr>
          <p:nvPr>
            <p:ph idx="1"/>
          </p:nvPr>
        </p:nvSpPr>
        <p:spPr>
          <a:xfrm>
            <a:off x="571497" y="1268760"/>
            <a:ext cx="8001003" cy="4608511"/>
          </a:xfrm>
        </p:spPr>
        <p:txBody>
          <a:bodyPr>
            <a:normAutofit fontScale="92500" lnSpcReduction="20000"/>
          </a:bodyPr>
          <a:lstStyle/>
          <a:p>
            <a:pPr algn="just">
              <a:lnSpc>
                <a:spcPct val="100000"/>
              </a:lnSpc>
            </a:pPr>
            <a:r>
              <a:rPr lang="hu-HU" altLang="hu-HU" sz="1900" b="1" dirty="0"/>
              <a:t>Lemorzsolódások vizsgálata: </a:t>
            </a:r>
            <a:r>
              <a:rPr lang="hu-HU" altLang="hu-HU" sz="1900" dirty="0"/>
              <a:t>egy mobiltelefonos cég számára a történeti adatok alapján nagy pontossággal megjósolható az ügyfelek szándéka abból a szempontból, hogy át kívánnak-e pártolni a konkurenciához, amikor lejár a jelenlegi szerződésük. Ennek ismeretében a fontos ügyfelek elvándorlása megelőzhető.</a:t>
            </a:r>
          </a:p>
          <a:p>
            <a:pPr algn="just">
              <a:lnSpc>
                <a:spcPct val="100000"/>
              </a:lnSpc>
            </a:pPr>
            <a:endParaRPr lang="hu-HU" altLang="hu-HU" sz="1900" dirty="0"/>
          </a:p>
          <a:p>
            <a:pPr algn="just">
              <a:lnSpc>
                <a:spcPct val="100000"/>
              </a:lnSpc>
            </a:pPr>
            <a:r>
              <a:rPr lang="hu-HU" altLang="hu-HU" sz="1900" b="1" dirty="0"/>
              <a:t>Csalásfelderítés</a:t>
            </a:r>
            <a:r>
              <a:rPr lang="hu-HU" altLang="hu-HU" sz="1900" dirty="0"/>
              <a:t>: Az adócsalások becslésére a korábban végrehajtott adóellenőrzések adatai alapján modell készíthető, amely rámutat, hogy melyik cégeket érdemes ellenőrizni.</a:t>
            </a:r>
          </a:p>
          <a:p>
            <a:pPr algn="just">
              <a:lnSpc>
                <a:spcPct val="100000"/>
              </a:lnSpc>
            </a:pPr>
            <a:endParaRPr lang="hu-HU" altLang="hu-HU" sz="1900" dirty="0"/>
          </a:p>
          <a:p>
            <a:pPr algn="just">
              <a:lnSpc>
                <a:spcPct val="100000"/>
              </a:lnSpc>
            </a:pPr>
            <a:r>
              <a:rPr lang="hu-HU" altLang="hu-HU" sz="1900" b="1" dirty="0"/>
              <a:t>Keresztértékesítés</a:t>
            </a:r>
            <a:r>
              <a:rPr lang="hu-HU" altLang="hu-HU" sz="1900" dirty="0"/>
              <a:t>: a vásárlási szokások alapján egy bank azon hitelkonstrukciójának ismertetőjét mellékeli a számla értesítőhöz, amely a legnagyobb valószínűséggel érdekes számukra. </a:t>
            </a:r>
          </a:p>
          <a:p>
            <a:pPr algn="just">
              <a:lnSpc>
                <a:spcPct val="100000"/>
              </a:lnSpc>
            </a:pPr>
            <a:endParaRPr lang="hu-HU" altLang="hu-HU" sz="1900" dirty="0"/>
          </a:p>
          <a:p>
            <a:pPr algn="just">
              <a:lnSpc>
                <a:spcPct val="100000"/>
              </a:lnSpc>
            </a:pPr>
            <a:r>
              <a:rPr lang="hu-HU" altLang="hu-HU" sz="1900" b="1" dirty="0"/>
              <a:t>Bolti </a:t>
            </a:r>
            <a:r>
              <a:rPr lang="hu-HU" altLang="hu-HU" sz="1900" b="1" dirty="0" err="1"/>
              <a:t>együttvásárlások</a:t>
            </a:r>
            <a:r>
              <a:rPr lang="hu-HU" altLang="hu-HU" sz="1900" dirty="0"/>
              <a:t>: a pénztárgépek rögzítik, hogy az egyes vásárlók mit vásároltak. Az adatok elemzésekor kiderült, hogy a hétvége előtt pelenkát vásárlók sört is vesznek. Az információ birtokában a drágább söröket a pelenkák közelében helyezték el.</a:t>
            </a:r>
          </a:p>
          <a:p>
            <a:pPr>
              <a:lnSpc>
                <a:spcPct val="100000"/>
              </a:lnSpc>
            </a:pPr>
            <a:endParaRPr lang="hu-HU" altLang="hu-HU" sz="1300" dirty="0"/>
          </a:p>
          <a:p>
            <a:pPr lvl="1">
              <a:lnSpc>
                <a:spcPct val="100000"/>
              </a:lnSpc>
            </a:pPr>
            <a:endParaRPr lang="en-US" altLang="hu-HU" sz="1300" dirty="0"/>
          </a:p>
        </p:txBody>
      </p:sp>
      <p:sp>
        <p:nvSpPr>
          <p:cNvPr id="20491" name="Freeform: Shape 20490">
            <a:extLst>
              <a:ext uri="{FF2B5EF4-FFF2-40B4-BE49-F238E27FC236}">
                <a16:creationId xmlns:a16="http://schemas.microsoft.com/office/drawing/2014/main" id="{0A5C11C9-65D2-491A-A266-6ADBD2CB44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006736"/>
            <a:ext cx="9143999" cy="851265"/>
          </a:xfrm>
          <a:custGeom>
            <a:avLst/>
            <a:gdLst>
              <a:gd name="connsiteX0" fmla="*/ 619389 w 12191998"/>
              <a:gd name="connsiteY0" fmla="*/ 0 h 851265"/>
              <a:gd name="connsiteX1" fmla="*/ 687652 w 12191998"/>
              <a:gd name="connsiteY1" fmla="*/ 3175 h 851265"/>
              <a:gd name="connsiteX2" fmla="*/ 747977 w 12191998"/>
              <a:gd name="connsiteY2" fmla="*/ 9525 h 851265"/>
              <a:gd name="connsiteX3" fmla="*/ 800364 w 12191998"/>
              <a:gd name="connsiteY3" fmla="*/ 20637 h 851265"/>
              <a:gd name="connsiteX4" fmla="*/ 846402 w 12191998"/>
              <a:gd name="connsiteY4" fmla="*/ 36512 h 851265"/>
              <a:gd name="connsiteX5" fmla="*/ 887677 w 12191998"/>
              <a:gd name="connsiteY5" fmla="*/ 52387 h 851265"/>
              <a:gd name="connsiteX6" fmla="*/ 924189 w 12191998"/>
              <a:gd name="connsiteY6" fmla="*/ 68262 h 851265"/>
              <a:gd name="connsiteX7" fmla="*/ 962289 w 12191998"/>
              <a:gd name="connsiteY7" fmla="*/ 87312 h 851265"/>
              <a:gd name="connsiteX8" fmla="*/ 1000389 w 12191998"/>
              <a:gd name="connsiteY8" fmla="*/ 106362 h 851265"/>
              <a:gd name="connsiteX9" fmla="*/ 1036902 w 12191998"/>
              <a:gd name="connsiteY9" fmla="*/ 125412 h 851265"/>
              <a:gd name="connsiteX10" fmla="*/ 1078177 w 12191998"/>
              <a:gd name="connsiteY10" fmla="*/ 141287 h 851265"/>
              <a:gd name="connsiteX11" fmla="*/ 1124214 w 12191998"/>
              <a:gd name="connsiteY11" fmla="*/ 155575 h 851265"/>
              <a:gd name="connsiteX12" fmla="*/ 1176602 w 12191998"/>
              <a:gd name="connsiteY12" fmla="*/ 166687 h 851265"/>
              <a:gd name="connsiteX13" fmla="*/ 1236927 w 12191998"/>
              <a:gd name="connsiteY13" fmla="*/ 174625 h 851265"/>
              <a:gd name="connsiteX14" fmla="*/ 1305189 w 12191998"/>
              <a:gd name="connsiteY14" fmla="*/ 176212 h 851265"/>
              <a:gd name="connsiteX15" fmla="*/ 1373452 w 12191998"/>
              <a:gd name="connsiteY15" fmla="*/ 174625 h 851265"/>
              <a:gd name="connsiteX16" fmla="*/ 1433777 w 12191998"/>
              <a:gd name="connsiteY16" fmla="*/ 166687 h 851265"/>
              <a:gd name="connsiteX17" fmla="*/ 1486164 w 12191998"/>
              <a:gd name="connsiteY17" fmla="*/ 155575 h 851265"/>
              <a:gd name="connsiteX18" fmla="*/ 1532202 w 12191998"/>
              <a:gd name="connsiteY18" fmla="*/ 141287 h 851265"/>
              <a:gd name="connsiteX19" fmla="*/ 1573477 w 12191998"/>
              <a:gd name="connsiteY19" fmla="*/ 125412 h 851265"/>
              <a:gd name="connsiteX20" fmla="*/ 1609989 w 12191998"/>
              <a:gd name="connsiteY20" fmla="*/ 106362 h 851265"/>
              <a:gd name="connsiteX21" fmla="*/ 1648089 w 12191998"/>
              <a:gd name="connsiteY21" fmla="*/ 87312 h 851265"/>
              <a:gd name="connsiteX22" fmla="*/ 1686189 w 12191998"/>
              <a:gd name="connsiteY22" fmla="*/ 68262 h 851265"/>
              <a:gd name="connsiteX23" fmla="*/ 1722702 w 12191998"/>
              <a:gd name="connsiteY23" fmla="*/ 52387 h 851265"/>
              <a:gd name="connsiteX24" fmla="*/ 1763977 w 12191998"/>
              <a:gd name="connsiteY24" fmla="*/ 36512 h 851265"/>
              <a:gd name="connsiteX25" fmla="*/ 1810014 w 12191998"/>
              <a:gd name="connsiteY25" fmla="*/ 20637 h 851265"/>
              <a:gd name="connsiteX26" fmla="*/ 1862402 w 12191998"/>
              <a:gd name="connsiteY26" fmla="*/ 9525 h 851265"/>
              <a:gd name="connsiteX27" fmla="*/ 1922727 w 12191998"/>
              <a:gd name="connsiteY27" fmla="*/ 3175 h 851265"/>
              <a:gd name="connsiteX28" fmla="*/ 1990989 w 12191998"/>
              <a:gd name="connsiteY28" fmla="*/ 0 h 851265"/>
              <a:gd name="connsiteX29" fmla="*/ 2059252 w 12191998"/>
              <a:gd name="connsiteY29" fmla="*/ 3175 h 851265"/>
              <a:gd name="connsiteX30" fmla="*/ 2119577 w 12191998"/>
              <a:gd name="connsiteY30" fmla="*/ 9525 h 851265"/>
              <a:gd name="connsiteX31" fmla="*/ 2171964 w 12191998"/>
              <a:gd name="connsiteY31" fmla="*/ 20637 h 851265"/>
              <a:gd name="connsiteX32" fmla="*/ 2218002 w 12191998"/>
              <a:gd name="connsiteY32" fmla="*/ 36512 h 851265"/>
              <a:gd name="connsiteX33" fmla="*/ 2259277 w 12191998"/>
              <a:gd name="connsiteY33" fmla="*/ 52387 h 851265"/>
              <a:gd name="connsiteX34" fmla="*/ 2295789 w 12191998"/>
              <a:gd name="connsiteY34" fmla="*/ 68262 h 851265"/>
              <a:gd name="connsiteX35" fmla="*/ 2333889 w 12191998"/>
              <a:gd name="connsiteY35" fmla="*/ 87312 h 851265"/>
              <a:gd name="connsiteX36" fmla="*/ 2371989 w 12191998"/>
              <a:gd name="connsiteY36" fmla="*/ 106362 h 851265"/>
              <a:gd name="connsiteX37" fmla="*/ 2408502 w 12191998"/>
              <a:gd name="connsiteY37" fmla="*/ 125412 h 851265"/>
              <a:gd name="connsiteX38" fmla="*/ 2449777 w 12191998"/>
              <a:gd name="connsiteY38" fmla="*/ 141287 h 851265"/>
              <a:gd name="connsiteX39" fmla="*/ 2495814 w 12191998"/>
              <a:gd name="connsiteY39" fmla="*/ 155575 h 851265"/>
              <a:gd name="connsiteX40" fmla="*/ 2548202 w 12191998"/>
              <a:gd name="connsiteY40" fmla="*/ 166687 h 851265"/>
              <a:gd name="connsiteX41" fmla="*/ 2608527 w 12191998"/>
              <a:gd name="connsiteY41" fmla="*/ 174625 h 851265"/>
              <a:gd name="connsiteX42" fmla="*/ 2676789 w 12191998"/>
              <a:gd name="connsiteY42" fmla="*/ 176212 h 851265"/>
              <a:gd name="connsiteX43" fmla="*/ 2745052 w 12191998"/>
              <a:gd name="connsiteY43" fmla="*/ 174625 h 851265"/>
              <a:gd name="connsiteX44" fmla="*/ 2805377 w 12191998"/>
              <a:gd name="connsiteY44" fmla="*/ 166687 h 851265"/>
              <a:gd name="connsiteX45" fmla="*/ 2857764 w 12191998"/>
              <a:gd name="connsiteY45" fmla="*/ 155575 h 851265"/>
              <a:gd name="connsiteX46" fmla="*/ 2903802 w 12191998"/>
              <a:gd name="connsiteY46" fmla="*/ 141287 h 851265"/>
              <a:gd name="connsiteX47" fmla="*/ 2945077 w 12191998"/>
              <a:gd name="connsiteY47" fmla="*/ 125412 h 851265"/>
              <a:gd name="connsiteX48" fmla="*/ 2981589 w 12191998"/>
              <a:gd name="connsiteY48" fmla="*/ 106362 h 851265"/>
              <a:gd name="connsiteX49" fmla="*/ 3019689 w 12191998"/>
              <a:gd name="connsiteY49" fmla="*/ 87312 h 851265"/>
              <a:gd name="connsiteX50" fmla="*/ 3057789 w 12191998"/>
              <a:gd name="connsiteY50" fmla="*/ 68262 h 851265"/>
              <a:gd name="connsiteX51" fmla="*/ 3094302 w 12191998"/>
              <a:gd name="connsiteY51" fmla="*/ 52387 h 851265"/>
              <a:gd name="connsiteX52" fmla="*/ 3135577 w 12191998"/>
              <a:gd name="connsiteY52" fmla="*/ 36512 h 851265"/>
              <a:gd name="connsiteX53" fmla="*/ 3181614 w 12191998"/>
              <a:gd name="connsiteY53" fmla="*/ 20637 h 851265"/>
              <a:gd name="connsiteX54" fmla="*/ 3234002 w 12191998"/>
              <a:gd name="connsiteY54" fmla="*/ 9525 h 851265"/>
              <a:gd name="connsiteX55" fmla="*/ 3294327 w 12191998"/>
              <a:gd name="connsiteY55" fmla="*/ 3175 h 851265"/>
              <a:gd name="connsiteX56" fmla="*/ 3361002 w 12191998"/>
              <a:gd name="connsiteY56" fmla="*/ 0 h 851265"/>
              <a:gd name="connsiteX57" fmla="*/ 3430852 w 12191998"/>
              <a:gd name="connsiteY57" fmla="*/ 3175 h 851265"/>
              <a:gd name="connsiteX58" fmla="*/ 3491177 w 12191998"/>
              <a:gd name="connsiteY58" fmla="*/ 9525 h 851265"/>
              <a:gd name="connsiteX59" fmla="*/ 3543564 w 12191998"/>
              <a:gd name="connsiteY59" fmla="*/ 20637 h 851265"/>
              <a:gd name="connsiteX60" fmla="*/ 3589602 w 12191998"/>
              <a:gd name="connsiteY60" fmla="*/ 36512 h 851265"/>
              <a:gd name="connsiteX61" fmla="*/ 3630877 w 12191998"/>
              <a:gd name="connsiteY61" fmla="*/ 52387 h 851265"/>
              <a:gd name="connsiteX62" fmla="*/ 3667389 w 12191998"/>
              <a:gd name="connsiteY62" fmla="*/ 68262 h 851265"/>
              <a:gd name="connsiteX63" fmla="*/ 3705489 w 12191998"/>
              <a:gd name="connsiteY63" fmla="*/ 87312 h 851265"/>
              <a:gd name="connsiteX64" fmla="*/ 3743589 w 12191998"/>
              <a:gd name="connsiteY64" fmla="*/ 106362 h 851265"/>
              <a:gd name="connsiteX65" fmla="*/ 3780102 w 12191998"/>
              <a:gd name="connsiteY65" fmla="*/ 125412 h 851265"/>
              <a:gd name="connsiteX66" fmla="*/ 3821377 w 12191998"/>
              <a:gd name="connsiteY66" fmla="*/ 141287 h 851265"/>
              <a:gd name="connsiteX67" fmla="*/ 3867414 w 12191998"/>
              <a:gd name="connsiteY67" fmla="*/ 155575 h 851265"/>
              <a:gd name="connsiteX68" fmla="*/ 3919802 w 12191998"/>
              <a:gd name="connsiteY68" fmla="*/ 166687 h 851265"/>
              <a:gd name="connsiteX69" fmla="*/ 3980127 w 12191998"/>
              <a:gd name="connsiteY69" fmla="*/ 174625 h 851265"/>
              <a:gd name="connsiteX70" fmla="*/ 4048389 w 12191998"/>
              <a:gd name="connsiteY70" fmla="*/ 176212 h 851265"/>
              <a:gd name="connsiteX71" fmla="*/ 4116652 w 12191998"/>
              <a:gd name="connsiteY71" fmla="*/ 174625 h 851265"/>
              <a:gd name="connsiteX72" fmla="*/ 4176977 w 12191998"/>
              <a:gd name="connsiteY72" fmla="*/ 166687 h 851265"/>
              <a:gd name="connsiteX73" fmla="*/ 4229364 w 12191998"/>
              <a:gd name="connsiteY73" fmla="*/ 155575 h 851265"/>
              <a:gd name="connsiteX74" fmla="*/ 4275402 w 12191998"/>
              <a:gd name="connsiteY74" fmla="*/ 141287 h 851265"/>
              <a:gd name="connsiteX75" fmla="*/ 4316677 w 12191998"/>
              <a:gd name="connsiteY75" fmla="*/ 125412 h 851265"/>
              <a:gd name="connsiteX76" fmla="*/ 4353189 w 12191998"/>
              <a:gd name="connsiteY76" fmla="*/ 106362 h 851265"/>
              <a:gd name="connsiteX77" fmla="*/ 4429389 w 12191998"/>
              <a:gd name="connsiteY77" fmla="*/ 68262 h 851265"/>
              <a:gd name="connsiteX78" fmla="*/ 4465902 w 12191998"/>
              <a:gd name="connsiteY78" fmla="*/ 52387 h 851265"/>
              <a:gd name="connsiteX79" fmla="*/ 4507177 w 12191998"/>
              <a:gd name="connsiteY79" fmla="*/ 36512 h 851265"/>
              <a:gd name="connsiteX80" fmla="*/ 4553216 w 12191998"/>
              <a:gd name="connsiteY80" fmla="*/ 20637 h 851265"/>
              <a:gd name="connsiteX81" fmla="*/ 4605602 w 12191998"/>
              <a:gd name="connsiteY81" fmla="*/ 9525 h 851265"/>
              <a:gd name="connsiteX82" fmla="*/ 4665928 w 12191998"/>
              <a:gd name="connsiteY82" fmla="*/ 3175 h 851265"/>
              <a:gd name="connsiteX83" fmla="*/ 4734189 w 12191998"/>
              <a:gd name="connsiteY83" fmla="*/ 0 h 851265"/>
              <a:gd name="connsiteX84" fmla="*/ 4802453 w 12191998"/>
              <a:gd name="connsiteY84" fmla="*/ 3175 h 851265"/>
              <a:gd name="connsiteX85" fmla="*/ 4862777 w 12191998"/>
              <a:gd name="connsiteY85" fmla="*/ 9525 h 851265"/>
              <a:gd name="connsiteX86" fmla="*/ 4915165 w 12191998"/>
              <a:gd name="connsiteY86" fmla="*/ 20637 h 851265"/>
              <a:gd name="connsiteX87" fmla="*/ 4961202 w 12191998"/>
              <a:gd name="connsiteY87" fmla="*/ 36512 h 851265"/>
              <a:gd name="connsiteX88" fmla="*/ 5002478 w 12191998"/>
              <a:gd name="connsiteY88" fmla="*/ 52387 h 851265"/>
              <a:gd name="connsiteX89" fmla="*/ 5038989 w 12191998"/>
              <a:gd name="connsiteY89" fmla="*/ 68262 h 851265"/>
              <a:gd name="connsiteX90" fmla="*/ 5077091 w 12191998"/>
              <a:gd name="connsiteY90" fmla="*/ 87312 h 851265"/>
              <a:gd name="connsiteX91" fmla="*/ 5115189 w 12191998"/>
              <a:gd name="connsiteY91" fmla="*/ 106362 h 851265"/>
              <a:gd name="connsiteX92" fmla="*/ 5151702 w 12191998"/>
              <a:gd name="connsiteY92" fmla="*/ 125412 h 851265"/>
              <a:gd name="connsiteX93" fmla="*/ 5192978 w 12191998"/>
              <a:gd name="connsiteY93" fmla="*/ 141287 h 851265"/>
              <a:gd name="connsiteX94" fmla="*/ 5239014 w 12191998"/>
              <a:gd name="connsiteY94" fmla="*/ 155575 h 851265"/>
              <a:gd name="connsiteX95" fmla="*/ 5291401 w 12191998"/>
              <a:gd name="connsiteY95" fmla="*/ 166687 h 851265"/>
              <a:gd name="connsiteX96" fmla="*/ 5351727 w 12191998"/>
              <a:gd name="connsiteY96" fmla="*/ 174625 h 851265"/>
              <a:gd name="connsiteX97" fmla="*/ 5410199 w 12191998"/>
              <a:gd name="connsiteY97" fmla="*/ 175985 h 851265"/>
              <a:gd name="connsiteX98" fmla="*/ 5468671 w 12191998"/>
              <a:gd name="connsiteY98" fmla="*/ 174625 h 851265"/>
              <a:gd name="connsiteX99" fmla="*/ 5528996 w 12191998"/>
              <a:gd name="connsiteY99" fmla="*/ 166687 h 851265"/>
              <a:gd name="connsiteX100" fmla="*/ 5581383 w 12191998"/>
              <a:gd name="connsiteY100" fmla="*/ 155575 h 851265"/>
              <a:gd name="connsiteX101" fmla="*/ 5627421 w 12191998"/>
              <a:gd name="connsiteY101" fmla="*/ 141287 h 851265"/>
              <a:gd name="connsiteX102" fmla="*/ 5668696 w 12191998"/>
              <a:gd name="connsiteY102" fmla="*/ 125412 h 851265"/>
              <a:gd name="connsiteX103" fmla="*/ 5705210 w 12191998"/>
              <a:gd name="connsiteY103" fmla="*/ 106362 h 851265"/>
              <a:gd name="connsiteX104" fmla="*/ 5743308 w 12191998"/>
              <a:gd name="connsiteY104" fmla="*/ 87312 h 851265"/>
              <a:gd name="connsiteX105" fmla="*/ 5781408 w 12191998"/>
              <a:gd name="connsiteY105" fmla="*/ 68262 h 851265"/>
              <a:gd name="connsiteX106" fmla="*/ 5817921 w 12191998"/>
              <a:gd name="connsiteY106" fmla="*/ 52387 h 851265"/>
              <a:gd name="connsiteX107" fmla="*/ 5859196 w 12191998"/>
              <a:gd name="connsiteY107" fmla="*/ 36512 h 851265"/>
              <a:gd name="connsiteX108" fmla="*/ 5905234 w 12191998"/>
              <a:gd name="connsiteY108" fmla="*/ 20637 h 851265"/>
              <a:gd name="connsiteX109" fmla="*/ 5957621 w 12191998"/>
              <a:gd name="connsiteY109" fmla="*/ 9525 h 851265"/>
              <a:gd name="connsiteX110" fmla="*/ 6017948 w 12191998"/>
              <a:gd name="connsiteY110" fmla="*/ 3175 h 851265"/>
              <a:gd name="connsiteX111" fmla="*/ 6086210 w 12191998"/>
              <a:gd name="connsiteY111" fmla="*/ 0 h 851265"/>
              <a:gd name="connsiteX112" fmla="*/ 6095999 w 12191998"/>
              <a:gd name="connsiteY112" fmla="*/ 455 h 851265"/>
              <a:gd name="connsiteX113" fmla="*/ 6105789 w 12191998"/>
              <a:gd name="connsiteY113" fmla="*/ 0 h 851265"/>
              <a:gd name="connsiteX114" fmla="*/ 6174052 w 12191998"/>
              <a:gd name="connsiteY114" fmla="*/ 3175 h 851265"/>
              <a:gd name="connsiteX115" fmla="*/ 6234377 w 12191998"/>
              <a:gd name="connsiteY115" fmla="*/ 9525 h 851265"/>
              <a:gd name="connsiteX116" fmla="*/ 6286764 w 12191998"/>
              <a:gd name="connsiteY116" fmla="*/ 20637 h 851265"/>
              <a:gd name="connsiteX117" fmla="*/ 6332802 w 12191998"/>
              <a:gd name="connsiteY117" fmla="*/ 36512 h 851265"/>
              <a:gd name="connsiteX118" fmla="*/ 6374077 w 12191998"/>
              <a:gd name="connsiteY118" fmla="*/ 52387 h 851265"/>
              <a:gd name="connsiteX119" fmla="*/ 6410589 w 12191998"/>
              <a:gd name="connsiteY119" fmla="*/ 68262 h 851265"/>
              <a:gd name="connsiteX120" fmla="*/ 6448689 w 12191998"/>
              <a:gd name="connsiteY120" fmla="*/ 87312 h 851265"/>
              <a:gd name="connsiteX121" fmla="*/ 6486789 w 12191998"/>
              <a:gd name="connsiteY121" fmla="*/ 106362 h 851265"/>
              <a:gd name="connsiteX122" fmla="*/ 6523302 w 12191998"/>
              <a:gd name="connsiteY122" fmla="*/ 125412 h 851265"/>
              <a:gd name="connsiteX123" fmla="*/ 6564577 w 12191998"/>
              <a:gd name="connsiteY123" fmla="*/ 141287 h 851265"/>
              <a:gd name="connsiteX124" fmla="*/ 6610614 w 12191998"/>
              <a:gd name="connsiteY124" fmla="*/ 155575 h 851265"/>
              <a:gd name="connsiteX125" fmla="*/ 6663002 w 12191998"/>
              <a:gd name="connsiteY125" fmla="*/ 166687 h 851265"/>
              <a:gd name="connsiteX126" fmla="*/ 6723327 w 12191998"/>
              <a:gd name="connsiteY126" fmla="*/ 174625 h 851265"/>
              <a:gd name="connsiteX127" fmla="*/ 6781799 w 12191998"/>
              <a:gd name="connsiteY127" fmla="*/ 175985 h 851265"/>
              <a:gd name="connsiteX128" fmla="*/ 6840271 w 12191998"/>
              <a:gd name="connsiteY128" fmla="*/ 174625 h 851265"/>
              <a:gd name="connsiteX129" fmla="*/ 6900596 w 12191998"/>
              <a:gd name="connsiteY129" fmla="*/ 166687 h 851265"/>
              <a:gd name="connsiteX130" fmla="*/ 6952983 w 12191998"/>
              <a:gd name="connsiteY130" fmla="*/ 155575 h 851265"/>
              <a:gd name="connsiteX131" fmla="*/ 6999021 w 12191998"/>
              <a:gd name="connsiteY131" fmla="*/ 141287 h 851265"/>
              <a:gd name="connsiteX132" fmla="*/ 7040296 w 12191998"/>
              <a:gd name="connsiteY132" fmla="*/ 125412 h 851265"/>
              <a:gd name="connsiteX133" fmla="*/ 7076808 w 12191998"/>
              <a:gd name="connsiteY133" fmla="*/ 106362 h 851265"/>
              <a:gd name="connsiteX134" fmla="*/ 7114908 w 12191998"/>
              <a:gd name="connsiteY134" fmla="*/ 87312 h 851265"/>
              <a:gd name="connsiteX135" fmla="*/ 7153008 w 12191998"/>
              <a:gd name="connsiteY135" fmla="*/ 68262 h 851265"/>
              <a:gd name="connsiteX136" fmla="*/ 7189521 w 12191998"/>
              <a:gd name="connsiteY136" fmla="*/ 52387 h 851265"/>
              <a:gd name="connsiteX137" fmla="*/ 7230796 w 12191998"/>
              <a:gd name="connsiteY137" fmla="*/ 36512 h 851265"/>
              <a:gd name="connsiteX138" fmla="*/ 7276833 w 12191998"/>
              <a:gd name="connsiteY138" fmla="*/ 20637 h 851265"/>
              <a:gd name="connsiteX139" fmla="*/ 7329221 w 12191998"/>
              <a:gd name="connsiteY139" fmla="*/ 9525 h 851265"/>
              <a:gd name="connsiteX140" fmla="*/ 7389546 w 12191998"/>
              <a:gd name="connsiteY140" fmla="*/ 3175 h 851265"/>
              <a:gd name="connsiteX141" fmla="*/ 7457808 w 12191998"/>
              <a:gd name="connsiteY141" fmla="*/ 0 h 851265"/>
              <a:gd name="connsiteX142" fmla="*/ 7526071 w 12191998"/>
              <a:gd name="connsiteY142" fmla="*/ 3175 h 851265"/>
              <a:gd name="connsiteX143" fmla="*/ 7586396 w 12191998"/>
              <a:gd name="connsiteY143" fmla="*/ 9525 h 851265"/>
              <a:gd name="connsiteX144" fmla="*/ 7638783 w 12191998"/>
              <a:gd name="connsiteY144" fmla="*/ 20637 h 851265"/>
              <a:gd name="connsiteX145" fmla="*/ 7684821 w 12191998"/>
              <a:gd name="connsiteY145" fmla="*/ 36512 h 851265"/>
              <a:gd name="connsiteX146" fmla="*/ 7726096 w 12191998"/>
              <a:gd name="connsiteY146" fmla="*/ 52387 h 851265"/>
              <a:gd name="connsiteX147" fmla="*/ 7762608 w 12191998"/>
              <a:gd name="connsiteY147" fmla="*/ 68262 h 851265"/>
              <a:gd name="connsiteX148" fmla="*/ 7800708 w 12191998"/>
              <a:gd name="connsiteY148" fmla="*/ 87312 h 851265"/>
              <a:gd name="connsiteX149" fmla="*/ 7838808 w 12191998"/>
              <a:gd name="connsiteY149" fmla="*/ 106362 h 851265"/>
              <a:gd name="connsiteX150" fmla="*/ 7875321 w 12191998"/>
              <a:gd name="connsiteY150" fmla="*/ 125412 h 851265"/>
              <a:gd name="connsiteX151" fmla="*/ 7916596 w 12191998"/>
              <a:gd name="connsiteY151" fmla="*/ 141287 h 851265"/>
              <a:gd name="connsiteX152" fmla="*/ 7962633 w 12191998"/>
              <a:gd name="connsiteY152" fmla="*/ 155575 h 851265"/>
              <a:gd name="connsiteX153" fmla="*/ 8015021 w 12191998"/>
              <a:gd name="connsiteY153" fmla="*/ 166687 h 851265"/>
              <a:gd name="connsiteX154" fmla="*/ 8075346 w 12191998"/>
              <a:gd name="connsiteY154" fmla="*/ 174625 h 851265"/>
              <a:gd name="connsiteX155" fmla="*/ 8143608 w 12191998"/>
              <a:gd name="connsiteY155" fmla="*/ 176212 h 851265"/>
              <a:gd name="connsiteX156" fmla="*/ 8211871 w 12191998"/>
              <a:gd name="connsiteY156" fmla="*/ 174625 h 851265"/>
              <a:gd name="connsiteX157" fmla="*/ 8272196 w 12191998"/>
              <a:gd name="connsiteY157" fmla="*/ 166687 h 851265"/>
              <a:gd name="connsiteX158" fmla="*/ 8324583 w 12191998"/>
              <a:gd name="connsiteY158" fmla="*/ 155575 h 851265"/>
              <a:gd name="connsiteX159" fmla="*/ 8370621 w 12191998"/>
              <a:gd name="connsiteY159" fmla="*/ 141287 h 851265"/>
              <a:gd name="connsiteX160" fmla="*/ 8411896 w 12191998"/>
              <a:gd name="connsiteY160" fmla="*/ 125412 h 851265"/>
              <a:gd name="connsiteX161" fmla="*/ 8448408 w 12191998"/>
              <a:gd name="connsiteY161" fmla="*/ 106362 h 851265"/>
              <a:gd name="connsiteX162" fmla="*/ 8486508 w 12191998"/>
              <a:gd name="connsiteY162" fmla="*/ 87312 h 851265"/>
              <a:gd name="connsiteX163" fmla="*/ 8524608 w 12191998"/>
              <a:gd name="connsiteY163" fmla="*/ 68262 h 851265"/>
              <a:gd name="connsiteX164" fmla="*/ 8561120 w 12191998"/>
              <a:gd name="connsiteY164" fmla="*/ 52387 h 851265"/>
              <a:gd name="connsiteX165" fmla="*/ 8602396 w 12191998"/>
              <a:gd name="connsiteY165" fmla="*/ 36512 h 851265"/>
              <a:gd name="connsiteX166" fmla="*/ 8648432 w 12191998"/>
              <a:gd name="connsiteY166" fmla="*/ 20637 h 851265"/>
              <a:gd name="connsiteX167" fmla="*/ 8700820 w 12191998"/>
              <a:gd name="connsiteY167" fmla="*/ 9525 h 851265"/>
              <a:gd name="connsiteX168" fmla="*/ 8761146 w 12191998"/>
              <a:gd name="connsiteY168" fmla="*/ 3175 h 851265"/>
              <a:gd name="connsiteX169" fmla="*/ 8827820 w 12191998"/>
              <a:gd name="connsiteY169" fmla="*/ 0 h 851265"/>
              <a:gd name="connsiteX170" fmla="*/ 8897670 w 12191998"/>
              <a:gd name="connsiteY170" fmla="*/ 3175 h 851265"/>
              <a:gd name="connsiteX171" fmla="*/ 8957996 w 12191998"/>
              <a:gd name="connsiteY171" fmla="*/ 9525 h 851265"/>
              <a:gd name="connsiteX172" fmla="*/ 9010382 w 12191998"/>
              <a:gd name="connsiteY172" fmla="*/ 20637 h 851265"/>
              <a:gd name="connsiteX173" fmla="*/ 9056420 w 12191998"/>
              <a:gd name="connsiteY173" fmla="*/ 36512 h 851265"/>
              <a:gd name="connsiteX174" fmla="*/ 9097696 w 12191998"/>
              <a:gd name="connsiteY174" fmla="*/ 52387 h 851265"/>
              <a:gd name="connsiteX175" fmla="*/ 9134208 w 12191998"/>
              <a:gd name="connsiteY175" fmla="*/ 68262 h 851265"/>
              <a:gd name="connsiteX176" fmla="*/ 9172308 w 12191998"/>
              <a:gd name="connsiteY176" fmla="*/ 87312 h 851265"/>
              <a:gd name="connsiteX177" fmla="*/ 9210408 w 12191998"/>
              <a:gd name="connsiteY177" fmla="*/ 106362 h 851265"/>
              <a:gd name="connsiteX178" fmla="*/ 9246920 w 12191998"/>
              <a:gd name="connsiteY178" fmla="*/ 125412 h 851265"/>
              <a:gd name="connsiteX179" fmla="*/ 9288196 w 12191998"/>
              <a:gd name="connsiteY179" fmla="*/ 141287 h 851265"/>
              <a:gd name="connsiteX180" fmla="*/ 9334232 w 12191998"/>
              <a:gd name="connsiteY180" fmla="*/ 155575 h 851265"/>
              <a:gd name="connsiteX181" fmla="*/ 9386620 w 12191998"/>
              <a:gd name="connsiteY181" fmla="*/ 166687 h 851265"/>
              <a:gd name="connsiteX182" fmla="*/ 9446946 w 12191998"/>
              <a:gd name="connsiteY182" fmla="*/ 174625 h 851265"/>
              <a:gd name="connsiteX183" fmla="*/ 9515208 w 12191998"/>
              <a:gd name="connsiteY183" fmla="*/ 176212 h 851265"/>
              <a:gd name="connsiteX184" fmla="*/ 9583470 w 12191998"/>
              <a:gd name="connsiteY184" fmla="*/ 174625 h 851265"/>
              <a:gd name="connsiteX185" fmla="*/ 9643796 w 12191998"/>
              <a:gd name="connsiteY185" fmla="*/ 166687 h 851265"/>
              <a:gd name="connsiteX186" fmla="*/ 9696182 w 12191998"/>
              <a:gd name="connsiteY186" fmla="*/ 155575 h 851265"/>
              <a:gd name="connsiteX187" fmla="*/ 9742220 w 12191998"/>
              <a:gd name="connsiteY187" fmla="*/ 141287 h 851265"/>
              <a:gd name="connsiteX188" fmla="*/ 9783496 w 12191998"/>
              <a:gd name="connsiteY188" fmla="*/ 125412 h 851265"/>
              <a:gd name="connsiteX189" fmla="*/ 9820008 w 12191998"/>
              <a:gd name="connsiteY189" fmla="*/ 106362 h 851265"/>
              <a:gd name="connsiteX190" fmla="*/ 9896208 w 12191998"/>
              <a:gd name="connsiteY190" fmla="*/ 68262 h 851265"/>
              <a:gd name="connsiteX191" fmla="*/ 9932720 w 12191998"/>
              <a:gd name="connsiteY191" fmla="*/ 52387 h 851265"/>
              <a:gd name="connsiteX192" fmla="*/ 9973996 w 12191998"/>
              <a:gd name="connsiteY192" fmla="*/ 36512 h 851265"/>
              <a:gd name="connsiteX193" fmla="*/ 10020032 w 12191998"/>
              <a:gd name="connsiteY193" fmla="*/ 20637 h 851265"/>
              <a:gd name="connsiteX194" fmla="*/ 10072420 w 12191998"/>
              <a:gd name="connsiteY194" fmla="*/ 9525 h 851265"/>
              <a:gd name="connsiteX195" fmla="*/ 10132746 w 12191998"/>
              <a:gd name="connsiteY195" fmla="*/ 3175 h 851265"/>
              <a:gd name="connsiteX196" fmla="*/ 10201008 w 12191998"/>
              <a:gd name="connsiteY196" fmla="*/ 0 h 851265"/>
              <a:gd name="connsiteX197" fmla="*/ 10269270 w 12191998"/>
              <a:gd name="connsiteY197" fmla="*/ 3175 h 851265"/>
              <a:gd name="connsiteX198" fmla="*/ 10329596 w 12191998"/>
              <a:gd name="connsiteY198" fmla="*/ 9525 h 851265"/>
              <a:gd name="connsiteX199" fmla="*/ 10381982 w 12191998"/>
              <a:gd name="connsiteY199" fmla="*/ 20637 h 851265"/>
              <a:gd name="connsiteX200" fmla="*/ 10428020 w 12191998"/>
              <a:gd name="connsiteY200" fmla="*/ 36512 h 851265"/>
              <a:gd name="connsiteX201" fmla="*/ 10469296 w 12191998"/>
              <a:gd name="connsiteY201" fmla="*/ 52387 h 851265"/>
              <a:gd name="connsiteX202" fmla="*/ 10505808 w 12191998"/>
              <a:gd name="connsiteY202" fmla="*/ 68262 h 851265"/>
              <a:gd name="connsiteX203" fmla="*/ 10543908 w 12191998"/>
              <a:gd name="connsiteY203" fmla="*/ 87312 h 851265"/>
              <a:gd name="connsiteX204" fmla="*/ 10582008 w 12191998"/>
              <a:gd name="connsiteY204" fmla="*/ 106362 h 851265"/>
              <a:gd name="connsiteX205" fmla="*/ 10618520 w 12191998"/>
              <a:gd name="connsiteY205" fmla="*/ 125412 h 851265"/>
              <a:gd name="connsiteX206" fmla="*/ 10659796 w 12191998"/>
              <a:gd name="connsiteY206" fmla="*/ 141287 h 851265"/>
              <a:gd name="connsiteX207" fmla="*/ 10705832 w 12191998"/>
              <a:gd name="connsiteY207" fmla="*/ 155575 h 851265"/>
              <a:gd name="connsiteX208" fmla="*/ 10758220 w 12191998"/>
              <a:gd name="connsiteY208" fmla="*/ 166687 h 851265"/>
              <a:gd name="connsiteX209" fmla="*/ 10818546 w 12191998"/>
              <a:gd name="connsiteY209" fmla="*/ 174625 h 851265"/>
              <a:gd name="connsiteX210" fmla="*/ 10886808 w 12191998"/>
              <a:gd name="connsiteY210" fmla="*/ 176212 h 851265"/>
              <a:gd name="connsiteX211" fmla="*/ 10955070 w 12191998"/>
              <a:gd name="connsiteY211" fmla="*/ 174625 h 851265"/>
              <a:gd name="connsiteX212" fmla="*/ 11015396 w 12191998"/>
              <a:gd name="connsiteY212" fmla="*/ 166687 h 851265"/>
              <a:gd name="connsiteX213" fmla="*/ 11067782 w 12191998"/>
              <a:gd name="connsiteY213" fmla="*/ 155575 h 851265"/>
              <a:gd name="connsiteX214" fmla="*/ 11113820 w 12191998"/>
              <a:gd name="connsiteY214" fmla="*/ 141287 h 851265"/>
              <a:gd name="connsiteX215" fmla="*/ 11155096 w 12191998"/>
              <a:gd name="connsiteY215" fmla="*/ 125412 h 851265"/>
              <a:gd name="connsiteX216" fmla="*/ 11191608 w 12191998"/>
              <a:gd name="connsiteY216" fmla="*/ 106362 h 851265"/>
              <a:gd name="connsiteX217" fmla="*/ 11229708 w 12191998"/>
              <a:gd name="connsiteY217" fmla="*/ 87312 h 851265"/>
              <a:gd name="connsiteX218" fmla="*/ 11267808 w 12191998"/>
              <a:gd name="connsiteY218" fmla="*/ 68262 h 851265"/>
              <a:gd name="connsiteX219" fmla="*/ 11304320 w 12191998"/>
              <a:gd name="connsiteY219" fmla="*/ 52387 h 851265"/>
              <a:gd name="connsiteX220" fmla="*/ 11345596 w 12191998"/>
              <a:gd name="connsiteY220" fmla="*/ 36512 h 851265"/>
              <a:gd name="connsiteX221" fmla="*/ 11391632 w 12191998"/>
              <a:gd name="connsiteY221" fmla="*/ 20637 h 851265"/>
              <a:gd name="connsiteX222" fmla="*/ 11444020 w 12191998"/>
              <a:gd name="connsiteY222" fmla="*/ 9525 h 851265"/>
              <a:gd name="connsiteX223" fmla="*/ 11504346 w 12191998"/>
              <a:gd name="connsiteY223" fmla="*/ 3175 h 851265"/>
              <a:gd name="connsiteX224" fmla="*/ 11572608 w 12191998"/>
              <a:gd name="connsiteY224" fmla="*/ 0 h 851265"/>
              <a:gd name="connsiteX225" fmla="*/ 11640870 w 12191998"/>
              <a:gd name="connsiteY225" fmla="*/ 3175 h 851265"/>
              <a:gd name="connsiteX226" fmla="*/ 11701196 w 12191998"/>
              <a:gd name="connsiteY226" fmla="*/ 9525 h 851265"/>
              <a:gd name="connsiteX227" fmla="*/ 11753582 w 12191998"/>
              <a:gd name="connsiteY227" fmla="*/ 20637 h 851265"/>
              <a:gd name="connsiteX228" fmla="*/ 11799620 w 12191998"/>
              <a:gd name="connsiteY228" fmla="*/ 36512 h 851265"/>
              <a:gd name="connsiteX229" fmla="*/ 11840896 w 12191998"/>
              <a:gd name="connsiteY229" fmla="*/ 52387 h 851265"/>
              <a:gd name="connsiteX230" fmla="*/ 11877408 w 12191998"/>
              <a:gd name="connsiteY230" fmla="*/ 68262 h 851265"/>
              <a:gd name="connsiteX231" fmla="*/ 11915508 w 12191998"/>
              <a:gd name="connsiteY231" fmla="*/ 87312 h 851265"/>
              <a:gd name="connsiteX232" fmla="*/ 11953608 w 12191998"/>
              <a:gd name="connsiteY232" fmla="*/ 106362 h 851265"/>
              <a:gd name="connsiteX233" fmla="*/ 11990120 w 12191998"/>
              <a:gd name="connsiteY233" fmla="*/ 125412 h 851265"/>
              <a:gd name="connsiteX234" fmla="*/ 12031396 w 12191998"/>
              <a:gd name="connsiteY234" fmla="*/ 141287 h 851265"/>
              <a:gd name="connsiteX235" fmla="*/ 12077432 w 12191998"/>
              <a:gd name="connsiteY235" fmla="*/ 155575 h 851265"/>
              <a:gd name="connsiteX236" fmla="*/ 12129820 w 12191998"/>
              <a:gd name="connsiteY236" fmla="*/ 166688 h 851265"/>
              <a:gd name="connsiteX237" fmla="*/ 12190146 w 12191998"/>
              <a:gd name="connsiteY237" fmla="*/ 174625 h 851265"/>
              <a:gd name="connsiteX238" fmla="*/ 12191998 w 12191998"/>
              <a:gd name="connsiteY238" fmla="*/ 174668 h 851265"/>
              <a:gd name="connsiteX239" fmla="*/ 12191998 w 12191998"/>
              <a:gd name="connsiteY239" fmla="*/ 851265 h 851265"/>
              <a:gd name="connsiteX240" fmla="*/ 0 w 12191998"/>
              <a:gd name="connsiteY240" fmla="*/ 851265 h 851265"/>
              <a:gd name="connsiteX241" fmla="*/ 0 w 12191998"/>
              <a:gd name="connsiteY241" fmla="*/ 174668 h 851265"/>
              <a:gd name="connsiteX242" fmla="*/ 1852 w 12191998"/>
              <a:gd name="connsiteY242" fmla="*/ 174625 h 851265"/>
              <a:gd name="connsiteX243" fmla="*/ 62177 w 12191998"/>
              <a:gd name="connsiteY243" fmla="*/ 166687 h 851265"/>
              <a:gd name="connsiteX244" fmla="*/ 114564 w 12191998"/>
              <a:gd name="connsiteY244" fmla="*/ 155575 h 851265"/>
              <a:gd name="connsiteX245" fmla="*/ 160602 w 12191998"/>
              <a:gd name="connsiteY245" fmla="*/ 141287 h 851265"/>
              <a:gd name="connsiteX246" fmla="*/ 201877 w 12191998"/>
              <a:gd name="connsiteY246" fmla="*/ 125412 h 851265"/>
              <a:gd name="connsiteX247" fmla="*/ 238389 w 12191998"/>
              <a:gd name="connsiteY247" fmla="*/ 106362 h 851265"/>
              <a:gd name="connsiteX248" fmla="*/ 276489 w 12191998"/>
              <a:gd name="connsiteY248" fmla="*/ 87312 h 851265"/>
              <a:gd name="connsiteX249" fmla="*/ 314589 w 12191998"/>
              <a:gd name="connsiteY249" fmla="*/ 68262 h 851265"/>
              <a:gd name="connsiteX250" fmla="*/ 351102 w 12191998"/>
              <a:gd name="connsiteY250" fmla="*/ 52387 h 851265"/>
              <a:gd name="connsiteX251" fmla="*/ 392377 w 12191998"/>
              <a:gd name="connsiteY251" fmla="*/ 36512 h 851265"/>
              <a:gd name="connsiteX252" fmla="*/ 438414 w 12191998"/>
              <a:gd name="connsiteY252" fmla="*/ 20637 h 851265"/>
              <a:gd name="connsiteX253" fmla="*/ 490802 w 12191998"/>
              <a:gd name="connsiteY253" fmla="*/ 9525 h 851265"/>
              <a:gd name="connsiteX254" fmla="*/ 551127 w 12191998"/>
              <a:gd name="connsiteY254" fmla="*/ 3175 h 8512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Lst>
            <a:rect l="l" t="t" r="r" b="b"/>
            <a:pathLst>
              <a:path w="12191998" h="851265">
                <a:moveTo>
                  <a:pt x="619389" y="0"/>
                </a:moveTo>
                <a:lnTo>
                  <a:pt x="687652" y="3175"/>
                </a:lnTo>
                <a:lnTo>
                  <a:pt x="747977" y="9525"/>
                </a:lnTo>
                <a:lnTo>
                  <a:pt x="800364" y="20637"/>
                </a:lnTo>
                <a:lnTo>
                  <a:pt x="846402" y="36512"/>
                </a:lnTo>
                <a:lnTo>
                  <a:pt x="887677" y="52387"/>
                </a:lnTo>
                <a:lnTo>
                  <a:pt x="924189" y="68262"/>
                </a:lnTo>
                <a:lnTo>
                  <a:pt x="962289" y="87312"/>
                </a:lnTo>
                <a:lnTo>
                  <a:pt x="1000389" y="106362"/>
                </a:lnTo>
                <a:lnTo>
                  <a:pt x="1036902" y="125412"/>
                </a:lnTo>
                <a:lnTo>
                  <a:pt x="1078177" y="141287"/>
                </a:lnTo>
                <a:lnTo>
                  <a:pt x="1124214" y="155575"/>
                </a:lnTo>
                <a:lnTo>
                  <a:pt x="1176602" y="166687"/>
                </a:lnTo>
                <a:lnTo>
                  <a:pt x="1236927" y="174625"/>
                </a:lnTo>
                <a:lnTo>
                  <a:pt x="1305189" y="176212"/>
                </a:lnTo>
                <a:lnTo>
                  <a:pt x="1373452" y="174625"/>
                </a:lnTo>
                <a:lnTo>
                  <a:pt x="1433777" y="166687"/>
                </a:lnTo>
                <a:lnTo>
                  <a:pt x="1486164" y="155575"/>
                </a:lnTo>
                <a:lnTo>
                  <a:pt x="1532202" y="141287"/>
                </a:lnTo>
                <a:lnTo>
                  <a:pt x="1573477" y="125412"/>
                </a:lnTo>
                <a:lnTo>
                  <a:pt x="1609989" y="106362"/>
                </a:lnTo>
                <a:lnTo>
                  <a:pt x="1648089" y="87312"/>
                </a:lnTo>
                <a:lnTo>
                  <a:pt x="1686189" y="68262"/>
                </a:lnTo>
                <a:lnTo>
                  <a:pt x="1722702" y="52387"/>
                </a:lnTo>
                <a:lnTo>
                  <a:pt x="1763977" y="36512"/>
                </a:lnTo>
                <a:lnTo>
                  <a:pt x="1810014" y="20637"/>
                </a:lnTo>
                <a:lnTo>
                  <a:pt x="1862402" y="9525"/>
                </a:lnTo>
                <a:lnTo>
                  <a:pt x="1922727" y="3175"/>
                </a:lnTo>
                <a:lnTo>
                  <a:pt x="1990989" y="0"/>
                </a:lnTo>
                <a:lnTo>
                  <a:pt x="2059252" y="3175"/>
                </a:lnTo>
                <a:lnTo>
                  <a:pt x="2119577" y="9525"/>
                </a:lnTo>
                <a:lnTo>
                  <a:pt x="2171964" y="20637"/>
                </a:lnTo>
                <a:lnTo>
                  <a:pt x="2218002" y="36512"/>
                </a:lnTo>
                <a:lnTo>
                  <a:pt x="2259277" y="52387"/>
                </a:lnTo>
                <a:lnTo>
                  <a:pt x="2295789" y="68262"/>
                </a:lnTo>
                <a:lnTo>
                  <a:pt x="2333889" y="87312"/>
                </a:lnTo>
                <a:lnTo>
                  <a:pt x="2371989" y="106362"/>
                </a:lnTo>
                <a:lnTo>
                  <a:pt x="2408502" y="125412"/>
                </a:lnTo>
                <a:lnTo>
                  <a:pt x="2449777" y="141287"/>
                </a:lnTo>
                <a:lnTo>
                  <a:pt x="2495814" y="155575"/>
                </a:lnTo>
                <a:lnTo>
                  <a:pt x="2548202" y="166687"/>
                </a:lnTo>
                <a:lnTo>
                  <a:pt x="2608527" y="174625"/>
                </a:lnTo>
                <a:lnTo>
                  <a:pt x="2676789" y="176212"/>
                </a:lnTo>
                <a:lnTo>
                  <a:pt x="2745052" y="174625"/>
                </a:lnTo>
                <a:lnTo>
                  <a:pt x="2805377" y="166687"/>
                </a:lnTo>
                <a:lnTo>
                  <a:pt x="2857764" y="155575"/>
                </a:lnTo>
                <a:lnTo>
                  <a:pt x="2903802" y="141287"/>
                </a:lnTo>
                <a:lnTo>
                  <a:pt x="2945077" y="125412"/>
                </a:lnTo>
                <a:lnTo>
                  <a:pt x="2981589" y="106362"/>
                </a:lnTo>
                <a:lnTo>
                  <a:pt x="3019689" y="87312"/>
                </a:lnTo>
                <a:lnTo>
                  <a:pt x="3057789" y="68262"/>
                </a:lnTo>
                <a:lnTo>
                  <a:pt x="3094302" y="52387"/>
                </a:lnTo>
                <a:lnTo>
                  <a:pt x="3135577" y="36512"/>
                </a:lnTo>
                <a:lnTo>
                  <a:pt x="3181614" y="20637"/>
                </a:lnTo>
                <a:lnTo>
                  <a:pt x="3234002" y="9525"/>
                </a:lnTo>
                <a:lnTo>
                  <a:pt x="3294327" y="3175"/>
                </a:lnTo>
                <a:lnTo>
                  <a:pt x="3361002" y="0"/>
                </a:lnTo>
                <a:lnTo>
                  <a:pt x="3430852" y="3175"/>
                </a:lnTo>
                <a:lnTo>
                  <a:pt x="3491177" y="9525"/>
                </a:lnTo>
                <a:lnTo>
                  <a:pt x="3543564" y="20637"/>
                </a:lnTo>
                <a:lnTo>
                  <a:pt x="3589602" y="36512"/>
                </a:lnTo>
                <a:lnTo>
                  <a:pt x="3630877" y="52387"/>
                </a:lnTo>
                <a:lnTo>
                  <a:pt x="3667389" y="68262"/>
                </a:lnTo>
                <a:lnTo>
                  <a:pt x="3705489" y="87312"/>
                </a:lnTo>
                <a:lnTo>
                  <a:pt x="3743589" y="106362"/>
                </a:lnTo>
                <a:lnTo>
                  <a:pt x="3780102" y="125412"/>
                </a:lnTo>
                <a:lnTo>
                  <a:pt x="3821377" y="141287"/>
                </a:lnTo>
                <a:lnTo>
                  <a:pt x="3867414" y="155575"/>
                </a:lnTo>
                <a:lnTo>
                  <a:pt x="3919802" y="166687"/>
                </a:lnTo>
                <a:lnTo>
                  <a:pt x="3980127" y="174625"/>
                </a:lnTo>
                <a:lnTo>
                  <a:pt x="4048389" y="176212"/>
                </a:lnTo>
                <a:lnTo>
                  <a:pt x="4116652" y="174625"/>
                </a:lnTo>
                <a:lnTo>
                  <a:pt x="4176977" y="166687"/>
                </a:lnTo>
                <a:lnTo>
                  <a:pt x="4229364" y="155575"/>
                </a:lnTo>
                <a:lnTo>
                  <a:pt x="4275402" y="141287"/>
                </a:lnTo>
                <a:lnTo>
                  <a:pt x="4316677" y="125412"/>
                </a:lnTo>
                <a:lnTo>
                  <a:pt x="4353189" y="106362"/>
                </a:lnTo>
                <a:lnTo>
                  <a:pt x="4429389" y="68262"/>
                </a:lnTo>
                <a:lnTo>
                  <a:pt x="4465902" y="52387"/>
                </a:lnTo>
                <a:lnTo>
                  <a:pt x="4507177" y="36512"/>
                </a:lnTo>
                <a:lnTo>
                  <a:pt x="4553216" y="20637"/>
                </a:lnTo>
                <a:lnTo>
                  <a:pt x="4605602" y="9525"/>
                </a:lnTo>
                <a:lnTo>
                  <a:pt x="4665928" y="3175"/>
                </a:lnTo>
                <a:lnTo>
                  <a:pt x="4734189" y="0"/>
                </a:lnTo>
                <a:lnTo>
                  <a:pt x="4802453" y="3175"/>
                </a:lnTo>
                <a:lnTo>
                  <a:pt x="4862777" y="9525"/>
                </a:lnTo>
                <a:lnTo>
                  <a:pt x="4915165" y="20637"/>
                </a:lnTo>
                <a:lnTo>
                  <a:pt x="4961202" y="36512"/>
                </a:lnTo>
                <a:lnTo>
                  <a:pt x="5002478" y="52387"/>
                </a:lnTo>
                <a:lnTo>
                  <a:pt x="5038989" y="68262"/>
                </a:lnTo>
                <a:lnTo>
                  <a:pt x="5077091" y="87312"/>
                </a:lnTo>
                <a:lnTo>
                  <a:pt x="5115189" y="106362"/>
                </a:lnTo>
                <a:lnTo>
                  <a:pt x="5151702" y="125412"/>
                </a:lnTo>
                <a:lnTo>
                  <a:pt x="5192978" y="141287"/>
                </a:lnTo>
                <a:lnTo>
                  <a:pt x="5239014" y="155575"/>
                </a:lnTo>
                <a:lnTo>
                  <a:pt x="5291401" y="166687"/>
                </a:lnTo>
                <a:lnTo>
                  <a:pt x="5351727" y="174625"/>
                </a:lnTo>
                <a:lnTo>
                  <a:pt x="5410199" y="175985"/>
                </a:lnTo>
                <a:lnTo>
                  <a:pt x="5468671" y="174625"/>
                </a:lnTo>
                <a:lnTo>
                  <a:pt x="5528996" y="166687"/>
                </a:lnTo>
                <a:lnTo>
                  <a:pt x="5581383" y="155575"/>
                </a:lnTo>
                <a:lnTo>
                  <a:pt x="5627421" y="141287"/>
                </a:lnTo>
                <a:lnTo>
                  <a:pt x="5668696" y="125412"/>
                </a:lnTo>
                <a:lnTo>
                  <a:pt x="5705210" y="106362"/>
                </a:lnTo>
                <a:lnTo>
                  <a:pt x="5743308" y="87312"/>
                </a:lnTo>
                <a:lnTo>
                  <a:pt x="5781408" y="68262"/>
                </a:lnTo>
                <a:lnTo>
                  <a:pt x="5817921" y="52387"/>
                </a:lnTo>
                <a:lnTo>
                  <a:pt x="5859196" y="36512"/>
                </a:lnTo>
                <a:lnTo>
                  <a:pt x="5905234" y="20637"/>
                </a:lnTo>
                <a:lnTo>
                  <a:pt x="5957621" y="9525"/>
                </a:lnTo>
                <a:lnTo>
                  <a:pt x="6017948" y="3175"/>
                </a:lnTo>
                <a:lnTo>
                  <a:pt x="6086210" y="0"/>
                </a:lnTo>
                <a:lnTo>
                  <a:pt x="6095999" y="455"/>
                </a:lnTo>
                <a:lnTo>
                  <a:pt x="6105789" y="0"/>
                </a:lnTo>
                <a:lnTo>
                  <a:pt x="6174052" y="3175"/>
                </a:lnTo>
                <a:lnTo>
                  <a:pt x="6234377" y="9525"/>
                </a:lnTo>
                <a:lnTo>
                  <a:pt x="6286764" y="20637"/>
                </a:lnTo>
                <a:lnTo>
                  <a:pt x="6332802" y="36512"/>
                </a:lnTo>
                <a:lnTo>
                  <a:pt x="6374077" y="52387"/>
                </a:lnTo>
                <a:lnTo>
                  <a:pt x="6410589" y="68262"/>
                </a:lnTo>
                <a:lnTo>
                  <a:pt x="6448689" y="87312"/>
                </a:lnTo>
                <a:lnTo>
                  <a:pt x="6486789" y="106362"/>
                </a:lnTo>
                <a:lnTo>
                  <a:pt x="6523302" y="125412"/>
                </a:lnTo>
                <a:lnTo>
                  <a:pt x="6564577" y="141287"/>
                </a:lnTo>
                <a:lnTo>
                  <a:pt x="6610614" y="155575"/>
                </a:lnTo>
                <a:lnTo>
                  <a:pt x="6663002" y="166687"/>
                </a:lnTo>
                <a:lnTo>
                  <a:pt x="6723327" y="174625"/>
                </a:lnTo>
                <a:lnTo>
                  <a:pt x="6781799" y="175985"/>
                </a:lnTo>
                <a:lnTo>
                  <a:pt x="6840271" y="174625"/>
                </a:lnTo>
                <a:lnTo>
                  <a:pt x="6900596" y="166687"/>
                </a:lnTo>
                <a:lnTo>
                  <a:pt x="6952983" y="155575"/>
                </a:lnTo>
                <a:lnTo>
                  <a:pt x="6999021" y="141287"/>
                </a:lnTo>
                <a:lnTo>
                  <a:pt x="7040296" y="125412"/>
                </a:lnTo>
                <a:lnTo>
                  <a:pt x="7076808" y="106362"/>
                </a:lnTo>
                <a:lnTo>
                  <a:pt x="7114908" y="87312"/>
                </a:lnTo>
                <a:lnTo>
                  <a:pt x="7153008" y="68262"/>
                </a:lnTo>
                <a:lnTo>
                  <a:pt x="7189521" y="52387"/>
                </a:lnTo>
                <a:lnTo>
                  <a:pt x="7230796" y="36512"/>
                </a:lnTo>
                <a:lnTo>
                  <a:pt x="7276833" y="20637"/>
                </a:lnTo>
                <a:lnTo>
                  <a:pt x="7329221" y="9525"/>
                </a:lnTo>
                <a:lnTo>
                  <a:pt x="7389546" y="3175"/>
                </a:lnTo>
                <a:lnTo>
                  <a:pt x="7457808" y="0"/>
                </a:lnTo>
                <a:lnTo>
                  <a:pt x="7526071" y="3175"/>
                </a:lnTo>
                <a:lnTo>
                  <a:pt x="7586396" y="9525"/>
                </a:lnTo>
                <a:lnTo>
                  <a:pt x="7638783" y="20637"/>
                </a:lnTo>
                <a:lnTo>
                  <a:pt x="7684821" y="36512"/>
                </a:lnTo>
                <a:lnTo>
                  <a:pt x="7726096" y="52387"/>
                </a:lnTo>
                <a:lnTo>
                  <a:pt x="7762608" y="68262"/>
                </a:lnTo>
                <a:lnTo>
                  <a:pt x="7800708" y="87312"/>
                </a:lnTo>
                <a:lnTo>
                  <a:pt x="7838808" y="106362"/>
                </a:lnTo>
                <a:lnTo>
                  <a:pt x="7875321" y="125412"/>
                </a:lnTo>
                <a:lnTo>
                  <a:pt x="7916596" y="141287"/>
                </a:lnTo>
                <a:lnTo>
                  <a:pt x="7962633" y="155575"/>
                </a:lnTo>
                <a:lnTo>
                  <a:pt x="8015021" y="166687"/>
                </a:lnTo>
                <a:lnTo>
                  <a:pt x="8075346" y="174625"/>
                </a:lnTo>
                <a:lnTo>
                  <a:pt x="8143608" y="176212"/>
                </a:lnTo>
                <a:lnTo>
                  <a:pt x="8211871" y="174625"/>
                </a:lnTo>
                <a:lnTo>
                  <a:pt x="8272196" y="166687"/>
                </a:lnTo>
                <a:lnTo>
                  <a:pt x="8324583" y="155575"/>
                </a:lnTo>
                <a:lnTo>
                  <a:pt x="8370621" y="141287"/>
                </a:lnTo>
                <a:lnTo>
                  <a:pt x="8411896" y="125412"/>
                </a:lnTo>
                <a:lnTo>
                  <a:pt x="8448408" y="106362"/>
                </a:lnTo>
                <a:lnTo>
                  <a:pt x="8486508" y="87312"/>
                </a:lnTo>
                <a:lnTo>
                  <a:pt x="8524608" y="68262"/>
                </a:lnTo>
                <a:lnTo>
                  <a:pt x="8561120" y="52387"/>
                </a:lnTo>
                <a:lnTo>
                  <a:pt x="8602396" y="36512"/>
                </a:lnTo>
                <a:lnTo>
                  <a:pt x="8648432" y="20637"/>
                </a:lnTo>
                <a:lnTo>
                  <a:pt x="8700820" y="9525"/>
                </a:lnTo>
                <a:lnTo>
                  <a:pt x="8761146" y="3175"/>
                </a:lnTo>
                <a:lnTo>
                  <a:pt x="8827820" y="0"/>
                </a:lnTo>
                <a:lnTo>
                  <a:pt x="8897670" y="3175"/>
                </a:lnTo>
                <a:lnTo>
                  <a:pt x="8957996" y="9525"/>
                </a:lnTo>
                <a:lnTo>
                  <a:pt x="9010382" y="20637"/>
                </a:lnTo>
                <a:lnTo>
                  <a:pt x="9056420" y="36512"/>
                </a:lnTo>
                <a:lnTo>
                  <a:pt x="9097696" y="52387"/>
                </a:lnTo>
                <a:lnTo>
                  <a:pt x="9134208" y="68262"/>
                </a:lnTo>
                <a:lnTo>
                  <a:pt x="9172308" y="87312"/>
                </a:lnTo>
                <a:lnTo>
                  <a:pt x="9210408" y="106362"/>
                </a:lnTo>
                <a:lnTo>
                  <a:pt x="9246920" y="125412"/>
                </a:lnTo>
                <a:lnTo>
                  <a:pt x="9288196" y="141287"/>
                </a:lnTo>
                <a:lnTo>
                  <a:pt x="9334232" y="155575"/>
                </a:lnTo>
                <a:lnTo>
                  <a:pt x="9386620" y="166687"/>
                </a:lnTo>
                <a:lnTo>
                  <a:pt x="9446946" y="174625"/>
                </a:lnTo>
                <a:lnTo>
                  <a:pt x="9515208" y="176212"/>
                </a:lnTo>
                <a:lnTo>
                  <a:pt x="9583470" y="174625"/>
                </a:lnTo>
                <a:lnTo>
                  <a:pt x="9643796" y="166687"/>
                </a:lnTo>
                <a:lnTo>
                  <a:pt x="9696182" y="155575"/>
                </a:lnTo>
                <a:lnTo>
                  <a:pt x="9742220" y="141287"/>
                </a:lnTo>
                <a:lnTo>
                  <a:pt x="9783496" y="125412"/>
                </a:lnTo>
                <a:lnTo>
                  <a:pt x="9820008" y="106362"/>
                </a:lnTo>
                <a:lnTo>
                  <a:pt x="9896208" y="68262"/>
                </a:lnTo>
                <a:lnTo>
                  <a:pt x="9932720" y="52387"/>
                </a:lnTo>
                <a:lnTo>
                  <a:pt x="9973996" y="36512"/>
                </a:lnTo>
                <a:lnTo>
                  <a:pt x="10020032" y="20637"/>
                </a:lnTo>
                <a:lnTo>
                  <a:pt x="10072420" y="9525"/>
                </a:lnTo>
                <a:lnTo>
                  <a:pt x="10132746" y="3175"/>
                </a:lnTo>
                <a:lnTo>
                  <a:pt x="10201008" y="0"/>
                </a:lnTo>
                <a:lnTo>
                  <a:pt x="10269270" y="3175"/>
                </a:lnTo>
                <a:lnTo>
                  <a:pt x="10329596" y="9525"/>
                </a:lnTo>
                <a:lnTo>
                  <a:pt x="10381982" y="20637"/>
                </a:lnTo>
                <a:lnTo>
                  <a:pt x="10428020" y="36512"/>
                </a:lnTo>
                <a:lnTo>
                  <a:pt x="10469296" y="52387"/>
                </a:lnTo>
                <a:lnTo>
                  <a:pt x="10505808" y="68262"/>
                </a:lnTo>
                <a:lnTo>
                  <a:pt x="10543908" y="87312"/>
                </a:lnTo>
                <a:lnTo>
                  <a:pt x="10582008" y="106362"/>
                </a:lnTo>
                <a:lnTo>
                  <a:pt x="10618520" y="125412"/>
                </a:lnTo>
                <a:lnTo>
                  <a:pt x="10659796" y="141287"/>
                </a:lnTo>
                <a:lnTo>
                  <a:pt x="10705832" y="155575"/>
                </a:lnTo>
                <a:lnTo>
                  <a:pt x="10758220" y="166687"/>
                </a:lnTo>
                <a:lnTo>
                  <a:pt x="10818546" y="174625"/>
                </a:lnTo>
                <a:lnTo>
                  <a:pt x="10886808" y="176212"/>
                </a:lnTo>
                <a:lnTo>
                  <a:pt x="10955070" y="174625"/>
                </a:lnTo>
                <a:lnTo>
                  <a:pt x="11015396" y="166687"/>
                </a:lnTo>
                <a:lnTo>
                  <a:pt x="11067782" y="155575"/>
                </a:lnTo>
                <a:lnTo>
                  <a:pt x="11113820" y="141287"/>
                </a:lnTo>
                <a:lnTo>
                  <a:pt x="11155096" y="125412"/>
                </a:lnTo>
                <a:lnTo>
                  <a:pt x="11191608" y="106362"/>
                </a:lnTo>
                <a:lnTo>
                  <a:pt x="11229708" y="87312"/>
                </a:lnTo>
                <a:lnTo>
                  <a:pt x="11267808" y="68262"/>
                </a:lnTo>
                <a:lnTo>
                  <a:pt x="11304320" y="52387"/>
                </a:lnTo>
                <a:lnTo>
                  <a:pt x="11345596" y="36512"/>
                </a:lnTo>
                <a:lnTo>
                  <a:pt x="11391632" y="20637"/>
                </a:lnTo>
                <a:lnTo>
                  <a:pt x="11444020" y="9525"/>
                </a:lnTo>
                <a:lnTo>
                  <a:pt x="11504346" y="3175"/>
                </a:lnTo>
                <a:lnTo>
                  <a:pt x="11572608" y="0"/>
                </a:lnTo>
                <a:lnTo>
                  <a:pt x="11640870" y="3175"/>
                </a:lnTo>
                <a:lnTo>
                  <a:pt x="11701196" y="9525"/>
                </a:lnTo>
                <a:lnTo>
                  <a:pt x="11753582" y="20637"/>
                </a:lnTo>
                <a:lnTo>
                  <a:pt x="11799620" y="36512"/>
                </a:lnTo>
                <a:lnTo>
                  <a:pt x="11840896" y="52387"/>
                </a:lnTo>
                <a:lnTo>
                  <a:pt x="11877408" y="68262"/>
                </a:lnTo>
                <a:lnTo>
                  <a:pt x="11915508" y="87312"/>
                </a:lnTo>
                <a:lnTo>
                  <a:pt x="11953608" y="106362"/>
                </a:lnTo>
                <a:lnTo>
                  <a:pt x="11990120" y="125412"/>
                </a:lnTo>
                <a:lnTo>
                  <a:pt x="12031396" y="141287"/>
                </a:lnTo>
                <a:lnTo>
                  <a:pt x="12077432" y="155575"/>
                </a:lnTo>
                <a:lnTo>
                  <a:pt x="12129820" y="166688"/>
                </a:lnTo>
                <a:lnTo>
                  <a:pt x="12190146" y="174625"/>
                </a:lnTo>
                <a:lnTo>
                  <a:pt x="12191998" y="174668"/>
                </a:lnTo>
                <a:lnTo>
                  <a:pt x="12191998" y="851265"/>
                </a:lnTo>
                <a:lnTo>
                  <a:pt x="0" y="851265"/>
                </a:lnTo>
                <a:lnTo>
                  <a:pt x="0" y="174668"/>
                </a:lnTo>
                <a:lnTo>
                  <a:pt x="1852" y="174625"/>
                </a:lnTo>
                <a:lnTo>
                  <a:pt x="62177" y="166687"/>
                </a:lnTo>
                <a:lnTo>
                  <a:pt x="114564" y="155575"/>
                </a:lnTo>
                <a:lnTo>
                  <a:pt x="160602" y="141287"/>
                </a:lnTo>
                <a:lnTo>
                  <a:pt x="201877" y="125412"/>
                </a:lnTo>
                <a:lnTo>
                  <a:pt x="238389" y="106362"/>
                </a:lnTo>
                <a:lnTo>
                  <a:pt x="276489" y="87312"/>
                </a:lnTo>
                <a:lnTo>
                  <a:pt x="314589" y="68262"/>
                </a:lnTo>
                <a:lnTo>
                  <a:pt x="351102" y="52387"/>
                </a:lnTo>
                <a:lnTo>
                  <a:pt x="392377" y="36512"/>
                </a:lnTo>
                <a:lnTo>
                  <a:pt x="438414" y="20637"/>
                </a:lnTo>
                <a:lnTo>
                  <a:pt x="490802" y="9525"/>
                </a:lnTo>
                <a:lnTo>
                  <a:pt x="551127" y="3175"/>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21513" name="Rectangle 21512">
            <a:extLst>
              <a:ext uri="{FF2B5EF4-FFF2-40B4-BE49-F238E27FC236}">
                <a16:creationId xmlns:a16="http://schemas.microsoft.com/office/drawing/2014/main" id="{89DBA3C2-C92B-4CEB-868F-52A62295B3E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0" y="0"/>
            <a:ext cx="9143999"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Cím 1">
            <a:extLst>
              <a:ext uri="{FF2B5EF4-FFF2-40B4-BE49-F238E27FC236}">
                <a16:creationId xmlns:a16="http://schemas.microsoft.com/office/drawing/2014/main" id="{383C16A9-3750-8579-6B1C-97A28BBB397A}"/>
              </a:ext>
            </a:extLst>
          </p:cNvPr>
          <p:cNvSpPr>
            <a:spLocks noGrp="1"/>
          </p:cNvSpPr>
          <p:nvPr>
            <p:ph type="title"/>
          </p:nvPr>
        </p:nvSpPr>
        <p:spPr>
          <a:xfrm>
            <a:off x="571497" y="382385"/>
            <a:ext cx="8001003" cy="814367"/>
          </a:xfrm>
        </p:spPr>
        <p:txBody>
          <a:bodyPr anchor="b">
            <a:normAutofit/>
          </a:bodyPr>
          <a:lstStyle/>
          <a:p>
            <a:pPr algn="ctr">
              <a:buFontTx/>
              <a:buNone/>
            </a:pPr>
            <a:r>
              <a:rPr lang="hu-HU" altLang="hu-HU" sz="4300" dirty="0"/>
              <a:t>Példák üzleti alkalmazásokra</a:t>
            </a:r>
          </a:p>
        </p:txBody>
      </p:sp>
      <p:sp>
        <p:nvSpPr>
          <p:cNvPr id="21508" name="Rectangle 4">
            <a:extLst>
              <a:ext uri="{FF2B5EF4-FFF2-40B4-BE49-F238E27FC236}">
                <a16:creationId xmlns:a16="http://schemas.microsoft.com/office/drawing/2014/main" id="{F40CE641-7627-543B-5C47-5D17D0BB69AB}"/>
              </a:ext>
            </a:extLst>
          </p:cNvPr>
          <p:cNvSpPr>
            <a:spLocks noGrp="1" noChangeArrowheads="1"/>
          </p:cNvSpPr>
          <p:nvPr>
            <p:ph idx="1"/>
          </p:nvPr>
        </p:nvSpPr>
        <p:spPr>
          <a:xfrm>
            <a:off x="571497" y="1340769"/>
            <a:ext cx="8001003" cy="4665966"/>
          </a:xfrm>
        </p:spPr>
        <p:txBody>
          <a:bodyPr>
            <a:normAutofit fontScale="92500" lnSpcReduction="20000"/>
          </a:bodyPr>
          <a:lstStyle/>
          <a:p>
            <a:pPr algn="just">
              <a:lnSpc>
                <a:spcPct val="100000"/>
              </a:lnSpc>
            </a:pPr>
            <a:r>
              <a:rPr lang="hu-HU" altLang="hu-HU" b="1" dirty="0"/>
              <a:t>Azonosítás: </a:t>
            </a:r>
            <a:r>
              <a:rPr lang="hu-HU" altLang="hu-HU" dirty="0"/>
              <a:t>hadifoglyokról készült nyilvántartás alapján sikerült több tízezer, a II. világháborúban a Szovjetunió területén eltűnt magyar katona sorsát felderíteni. Adatbányászati modellre azért volt szükség, mert az orosz írnokok hallás után cirill betűkkel próbálták lejegyezni a magyar katonák neveit és ezeket kellett megfeleltetni a hivatalos magyar nevekkel.   </a:t>
            </a:r>
          </a:p>
          <a:p>
            <a:pPr algn="just">
              <a:lnSpc>
                <a:spcPct val="100000"/>
              </a:lnSpc>
            </a:pPr>
            <a:endParaRPr lang="hu-HU" altLang="hu-HU" dirty="0"/>
          </a:p>
          <a:p>
            <a:pPr algn="just">
              <a:lnSpc>
                <a:spcPct val="100000"/>
              </a:lnSpc>
            </a:pPr>
            <a:r>
              <a:rPr lang="hu-HU" altLang="hu-HU" b="1" dirty="0"/>
              <a:t>Automatikus választás</a:t>
            </a:r>
            <a:r>
              <a:rPr lang="hu-HU" altLang="hu-HU" dirty="0"/>
              <a:t>: kórházakban a betegségek osztályozására kódrendszert használnak. Az orvosok által leírt diagnózis alapján  a szoftver felajánlja a leginkább szóba jövő kódot. Amelyek közül már könnyen kiválasztható a legmegfelelőbb.</a:t>
            </a:r>
          </a:p>
          <a:p>
            <a:pPr algn="just">
              <a:lnSpc>
                <a:spcPct val="100000"/>
              </a:lnSpc>
            </a:pPr>
            <a:endParaRPr lang="hu-HU" altLang="hu-HU" dirty="0"/>
          </a:p>
          <a:p>
            <a:pPr algn="just">
              <a:lnSpc>
                <a:spcPct val="100000"/>
              </a:lnSpc>
            </a:pPr>
            <a:r>
              <a:rPr lang="hu-HU" altLang="hu-HU" b="1" dirty="0"/>
              <a:t>Internetes viselkedési szokások elemzése: </a:t>
            </a:r>
            <a:r>
              <a:rPr lang="hu-HU" altLang="hu-HU" dirty="0"/>
              <a:t>A „</a:t>
            </a:r>
            <a:r>
              <a:rPr lang="hu-HU" altLang="hu-HU" dirty="0" err="1"/>
              <a:t>double</a:t>
            </a:r>
            <a:r>
              <a:rPr lang="hu-HU" altLang="hu-HU" dirty="0"/>
              <a:t> </a:t>
            </a:r>
            <a:r>
              <a:rPr lang="hu-HU" altLang="hu-HU" dirty="0" err="1"/>
              <a:t>click</a:t>
            </a:r>
            <a:r>
              <a:rPr lang="hu-HU" altLang="hu-HU" dirty="0"/>
              <a:t>” nevű internetes cég (banner) reklámokat szolgáltat. Nyilvántartást vezet a látogatókról és szokásaik alapján, érdeklődési területeiket figyelembe véve mutat reklámokat a látogatóknak. </a:t>
            </a:r>
            <a:br>
              <a:rPr lang="hu-HU" altLang="hu-HU" dirty="0"/>
            </a:br>
            <a:r>
              <a:rPr lang="hu-HU" altLang="hu-HU" dirty="0"/>
              <a:t>(a szokásokat sütik elhelyezésével, és a HTML kérés ‘</a:t>
            </a:r>
            <a:r>
              <a:rPr lang="hu-HU" altLang="hu-HU" dirty="0" err="1"/>
              <a:t>referrer</a:t>
            </a:r>
            <a:r>
              <a:rPr lang="hu-HU" altLang="hu-HU" dirty="0"/>
              <a:t>’ nevű paramétere alapján lehet megismerni)   </a:t>
            </a:r>
          </a:p>
          <a:p>
            <a:pPr lvl="1" algn="just">
              <a:lnSpc>
                <a:spcPct val="100000"/>
              </a:lnSpc>
            </a:pPr>
            <a:endParaRPr lang="en-US" altLang="hu-HU" sz="2000" dirty="0"/>
          </a:p>
        </p:txBody>
      </p:sp>
      <p:sp>
        <p:nvSpPr>
          <p:cNvPr id="21515" name="Freeform: Shape 21514">
            <a:extLst>
              <a:ext uri="{FF2B5EF4-FFF2-40B4-BE49-F238E27FC236}">
                <a16:creationId xmlns:a16="http://schemas.microsoft.com/office/drawing/2014/main" id="{0A5C11C9-65D2-491A-A266-6ADBD2CB44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006736"/>
            <a:ext cx="9143999" cy="851265"/>
          </a:xfrm>
          <a:custGeom>
            <a:avLst/>
            <a:gdLst>
              <a:gd name="connsiteX0" fmla="*/ 619389 w 12191998"/>
              <a:gd name="connsiteY0" fmla="*/ 0 h 851265"/>
              <a:gd name="connsiteX1" fmla="*/ 687652 w 12191998"/>
              <a:gd name="connsiteY1" fmla="*/ 3175 h 851265"/>
              <a:gd name="connsiteX2" fmla="*/ 747977 w 12191998"/>
              <a:gd name="connsiteY2" fmla="*/ 9525 h 851265"/>
              <a:gd name="connsiteX3" fmla="*/ 800364 w 12191998"/>
              <a:gd name="connsiteY3" fmla="*/ 20637 h 851265"/>
              <a:gd name="connsiteX4" fmla="*/ 846402 w 12191998"/>
              <a:gd name="connsiteY4" fmla="*/ 36512 h 851265"/>
              <a:gd name="connsiteX5" fmla="*/ 887677 w 12191998"/>
              <a:gd name="connsiteY5" fmla="*/ 52387 h 851265"/>
              <a:gd name="connsiteX6" fmla="*/ 924189 w 12191998"/>
              <a:gd name="connsiteY6" fmla="*/ 68262 h 851265"/>
              <a:gd name="connsiteX7" fmla="*/ 962289 w 12191998"/>
              <a:gd name="connsiteY7" fmla="*/ 87312 h 851265"/>
              <a:gd name="connsiteX8" fmla="*/ 1000389 w 12191998"/>
              <a:gd name="connsiteY8" fmla="*/ 106362 h 851265"/>
              <a:gd name="connsiteX9" fmla="*/ 1036902 w 12191998"/>
              <a:gd name="connsiteY9" fmla="*/ 125412 h 851265"/>
              <a:gd name="connsiteX10" fmla="*/ 1078177 w 12191998"/>
              <a:gd name="connsiteY10" fmla="*/ 141287 h 851265"/>
              <a:gd name="connsiteX11" fmla="*/ 1124214 w 12191998"/>
              <a:gd name="connsiteY11" fmla="*/ 155575 h 851265"/>
              <a:gd name="connsiteX12" fmla="*/ 1176602 w 12191998"/>
              <a:gd name="connsiteY12" fmla="*/ 166687 h 851265"/>
              <a:gd name="connsiteX13" fmla="*/ 1236927 w 12191998"/>
              <a:gd name="connsiteY13" fmla="*/ 174625 h 851265"/>
              <a:gd name="connsiteX14" fmla="*/ 1305189 w 12191998"/>
              <a:gd name="connsiteY14" fmla="*/ 176212 h 851265"/>
              <a:gd name="connsiteX15" fmla="*/ 1373452 w 12191998"/>
              <a:gd name="connsiteY15" fmla="*/ 174625 h 851265"/>
              <a:gd name="connsiteX16" fmla="*/ 1433777 w 12191998"/>
              <a:gd name="connsiteY16" fmla="*/ 166687 h 851265"/>
              <a:gd name="connsiteX17" fmla="*/ 1486164 w 12191998"/>
              <a:gd name="connsiteY17" fmla="*/ 155575 h 851265"/>
              <a:gd name="connsiteX18" fmla="*/ 1532202 w 12191998"/>
              <a:gd name="connsiteY18" fmla="*/ 141287 h 851265"/>
              <a:gd name="connsiteX19" fmla="*/ 1573477 w 12191998"/>
              <a:gd name="connsiteY19" fmla="*/ 125412 h 851265"/>
              <a:gd name="connsiteX20" fmla="*/ 1609989 w 12191998"/>
              <a:gd name="connsiteY20" fmla="*/ 106362 h 851265"/>
              <a:gd name="connsiteX21" fmla="*/ 1648089 w 12191998"/>
              <a:gd name="connsiteY21" fmla="*/ 87312 h 851265"/>
              <a:gd name="connsiteX22" fmla="*/ 1686189 w 12191998"/>
              <a:gd name="connsiteY22" fmla="*/ 68262 h 851265"/>
              <a:gd name="connsiteX23" fmla="*/ 1722702 w 12191998"/>
              <a:gd name="connsiteY23" fmla="*/ 52387 h 851265"/>
              <a:gd name="connsiteX24" fmla="*/ 1763977 w 12191998"/>
              <a:gd name="connsiteY24" fmla="*/ 36512 h 851265"/>
              <a:gd name="connsiteX25" fmla="*/ 1810014 w 12191998"/>
              <a:gd name="connsiteY25" fmla="*/ 20637 h 851265"/>
              <a:gd name="connsiteX26" fmla="*/ 1862402 w 12191998"/>
              <a:gd name="connsiteY26" fmla="*/ 9525 h 851265"/>
              <a:gd name="connsiteX27" fmla="*/ 1922727 w 12191998"/>
              <a:gd name="connsiteY27" fmla="*/ 3175 h 851265"/>
              <a:gd name="connsiteX28" fmla="*/ 1990989 w 12191998"/>
              <a:gd name="connsiteY28" fmla="*/ 0 h 851265"/>
              <a:gd name="connsiteX29" fmla="*/ 2059252 w 12191998"/>
              <a:gd name="connsiteY29" fmla="*/ 3175 h 851265"/>
              <a:gd name="connsiteX30" fmla="*/ 2119577 w 12191998"/>
              <a:gd name="connsiteY30" fmla="*/ 9525 h 851265"/>
              <a:gd name="connsiteX31" fmla="*/ 2171964 w 12191998"/>
              <a:gd name="connsiteY31" fmla="*/ 20637 h 851265"/>
              <a:gd name="connsiteX32" fmla="*/ 2218002 w 12191998"/>
              <a:gd name="connsiteY32" fmla="*/ 36512 h 851265"/>
              <a:gd name="connsiteX33" fmla="*/ 2259277 w 12191998"/>
              <a:gd name="connsiteY33" fmla="*/ 52387 h 851265"/>
              <a:gd name="connsiteX34" fmla="*/ 2295789 w 12191998"/>
              <a:gd name="connsiteY34" fmla="*/ 68262 h 851265"/>
              <a:gd name="connsiteX35" fmla="*/ 2333889 w 12191998"/>
              <a:gd name="connsiteY35" fmla="*/ 87312 h 851265"/>
              <a:gd name="connsiteX36" fmla="*/ 2371989 w 12191998"/>
              <a:gd name="connsiteY36" fmla="*/ 106362 h 851265"/>
              <a:gd name="connsiteX37" fmla="*/ 2408502 w 12191998"/>
              <a:gd name="connsiteY37" fmla="*/ 125412 h 851265"/>
              <a:gd name="connsiteX38" fmla="*/ 2449777 w 12191998"/>
              <a:gd name="connsiteY38" fmla="*/ 141287 h 851265"/>
              <a:gd name="connsiteX39" fmla="*/ 2495814 w 12191998"/>
              <a:gd name="connsiteY39" fmla="*/ 155575 h 851265"/>
              <a:gd name="connsiteX40" fmla="*/ 2548202 w 12191998"/>
              <a:gd name="connsiteY40" fmla="*/ 166687 h 851265"/>
              <a:gd name="connsiteX41" fmla="*/ 2608527 w 12191998"/>
              <a:gd name="connsiteY41" fmla="*/ 174625 h 851265"/>
              <a:gd name="connsiteX42" fmla="*/ 2676789 w 12191998"/>
              <a:gd name="connsiteY42" fmla="*/ 176212 h 851265"/>
              <a:gd name="connsiteX43" fmla="*/ 2745052 w 12191998"/>
              <a:gd name="connsiteY43" fmla="*/ 174625 h 851265"/>
              <a:gd name="connsiteX44" fmla="*/ 2805377 w 12191998"/>
              <a:gd name="connsiteY44" fmla="*/ 166687 h 851265"/>
              <a:gd name="connsiteX45" fmla="*/ 2857764 w 12191998"/>
              <a:gd name="connsiteY45" fmla="*/ 155575 h 851265"/>
              <a:gd name="connsiteX46" fmla="*/ 2903802 w 12191998"/>
              <a:gd name="connsiteY46" fmla="*/ 141287 h 851265"/>
              <a:gd name="connsiteX47" fmla="*/ 2945077 w 12191998"/>
              <a:gd name="connsiteY47" fmla="*/ 125412 h 851265"/>
              <a:gd name="connsiteX48" fmla="*/ 2981589 w 12191998"/>
              <a:gd name="connsiteY48" fmla="*/ 106362 h 851265"/>
              <a:gd name="connsiteX49" fmla="*/ 3019689 w 12191998"/>
              <a:gd name="connsiteY49" fmla="*/ 87312 h 851265"/>
              <a:gd name="connsiteX50" fmla="*/ 3057789 w 12191998"/>
              <a:gd name="connsiteY50" fmla="*/ 68262 h 851265"/>
              <a:gd name="connsiteX51" fmla="*/ 3094302 w 12191998"/>
              <a:gd name="connsiteY51" fmla="*/ 52387 h 851265"/>
              <a:gd name="connsiteX52" fmla="*/ 3135577 w 12191998"/>
              <a:gd name="connsiteY52" fmla="*/ 36512 h 851265"/>
              <a:gd name="connsiteX53" fmla="*/ 3181614 w 12191998"/>
              <a:gd name="connsiteY53" fmla="*/ 20637 h 851265"/>
              <a:gd name="connsiteX54" fmla="*/ 3234002 w 12191998"/>
              <a:gd name="connsiteY54" fmla="*/ 9525 h 851265"/>
              <a:gd name="connsiteX55" fmla="*/ 3294327 w 12191998"/>
              <a:gd name="connsiteY55" fmla="*/ 3175 h 851265"/>
              <a:gd name="connsiteX56" fmla="*/ 3361002 w 12191998"/>
              <a:gd name="connsiteY56" fmla="*/ 0 h 851265"/>
              <a:gd name="connsiteX57" fmla="*/ 3430852 w 12191998"/>
              <a:gd name="connsiteY57" fmla="*/ 3175 h 851265"/>
              <a:gd name="connsiteX58" fmla="*/ 3491177 w 12191998"/>
              <a:gd name="connsiteY58" fmla="*/ 9525 h 851265"/>
              <a:gd name="connsiteX59" fmla="*/ 3543564 w 12191998"/>
              <a:gd name="connsiteY59" fmla="*/ 20637 h 851265"/>
              <a:gd name="connsiteX60" fmla="*/ 3589602 w 12191998"/>
              <a:gd name="connsiteY60" fmla="*/ 36512 h 851265"/>
              <a:gd name="connsiteX61" fmla="*/ 3630877 w 12191998"/>
              <a:gd name="connsiteY61" fmla="*/ 52387 h 851265"/>
              <a:gd name="connsiteX62" fmla="*/ 3667389 w 12191998"/>
              <a:gd name="connsiteY62" fmla="*/ 68262 h 851265"/>
              <a:gd name="connsiteX63" fmla="*/ 3705489 w 12191998"/>
              <a:gd name="connsiteY63" fmla="*/ 87312 h 851265"/>
              <a:gd name="connsiteX64" fmla="*/ 3743589 w 12191998"/>
              <a:gd name="connsiteY64" fmla="*/ 106362 h 851265"/>
              <a:gd name="connsiteX65" fmla="*/ 3780102 w 12191998"/>
              <a:gd name="connsiteY65" fmla="*/ 125412 h 851265"/>
              <a:gd name="connsiteX66" fmla="*/ 3821377 w 12191998"/>
              <a:gd name="connsiteY66" fmla="*/ 141287 h 851265"/>
              <a:gd name="connsiteX67" fmla="*/ 3867414 w 12191998"/>
              <a:gd name="connsiteY67" fmla="*/ 155575 h 851265"/>
              <a:gd name="connsiteX68" fmla="*/ 3919802 w 12191998"/>
              <a:gd name="connsiteY68" fmla="*/ 166687 h 851265"/>
              <a:gd name="connsiteX69" fmla="*/ 3980127 w 12191998"/>
              <a:gd name="connsiteY69" fmla="*/ 174625 h 851265"/>
              <a:gd name="connsiteX70" fmla="*/ 4048389 w 12191998"/>
              <a:gd name="connsiteY70" fmla="*/ 176212 h 851265"/>
              <a:gd name="connsiteX71" fmla="*/ 4116652 w 12191998"/>
              <a:gd name="connsiteY71" fmla="*/ 174625 h 851265"/>
              <a:gd name="connsiteX72" fmla="*/ 4176977 w 12191998"/>
              <a:gd name="connsiteY72" fmla="*/ 166687 h 851265"/>
              <a:gd name="connsiteX73" fmla="*/ 4229364 w 12191998"/>
              <a:gd name="connsiteY73" fmla="*/ 155575 h 851265"/>
              <a:gd name="connsiteX74" fmla="*/ 4275402 w 12191998"/>
              <a:gd name="connsiteY74" fmla="*/ 141287 h 851265"/>
              <a:gd name="connsiteX75" fmla="*/ 4316677 w 12191998"/>
              <a:gd name="connsiteY75" fmla="*/ 125412 h 851265"/>
              <a:gd name="connsiteX76" fmla="*/ 4353189 w 12191998"/>
              <a:gd name="connsiteY76" fmla="*/ 106362 h 851265"/>
              <a:gd name="connsiteX77" fmla="*/ 4429389 w 12191998"/>
              <a:gd name="connsiteY77" fmla="*/ 68262 h 851265"/>
              <a:gd name="connsiteX78" fmla="*/ 4465902 w 12191998"/>
              <a:gd name="connsiteY78" fmla="*/ 52387 h 851265"/>
              <a:gd name="connsiteX79" fmla="*/ 4507177 w 12191998"/>
              <a:gd name="connsiteY79" fmla="*/ 36512 h 851265"/>
              <a:gd name="connsiteX80" fmla="*/ 4553216 w 12191998"/>
              <a:gd name="connsiteY80" fmla="*/ 20637 h 851265"/>
              <a:gd name="connsiteX81" fmla="*/ 4605602 w 12191998"/>
              <a:gd name="connsiteY81" fmla="*/ 9525 h 851265"/>
              <a:gd name="connsiteX82" fmla="*/ 4665928 w 12191998"/>
              <a:gd name="connsiteY82" fmla="*/ 3175 h 851265"/>
              <a:gd name="connsiteX83" fmla="*/ 4734189 w 12191998"/>
              <a:gd name="connsiteY83" fmla="*/ 0 h 851265"/>
              <a:gd name="connsiteX84" fmla="*/ 4802453 w 12191998"/>
              <a:gd name="connsiteY84" fmla="*/ 3175 h 851265"/>
              <a:gd name="connsiteX85" fmla="*/ 4862777 w 12191998"/>
              <a:gd name="connsiteY85" fmla="*/ 9525 h 851265"/>
              <a:gd name="connsiteX86" fmla="*/ 4915165 w 12191998"/>
              <a:gd name="connsiteY86" fmla="*/ 20637 h 851265"/>
              <a:gd name="connsiteX87" fmla="*/ 4961202 w 12191998"/>
              <a:gd name="connsiteY87" fmla="*/ 36512 h 851265"/>
              <a:gd name="connsiteX88" fmla="*/ 5002478 w 12191998"/>
              <a:gd name="connsiteY88" fmla="*/ 52387 h 851265"/>
              <a:gd name="connsiteX89" fmla="*/ 5038989 w 12191998"/>
              <a:gd name="connsiteY89" fmla="*/ 68262 h 851265"/>
              <a:gd name="connsiteX90" fmla="*/ 5077091 w 12191998"/>
              <a:gd name="connsiteY90" fmla="*/ 87312 h 851265"/>
              <a:gd name="connsiteX91" fmla="*/ 5115189 w 12191998"/>
              <a:gd name="connsiteY91" fmla="*/ 106362 h 851265"/>
              <a:gd name="connsiteX92" fmla="*/ 5151702 w 12191998"/>
              <a:gd name="connsiteY92" fmla="*/ 125412 h 851265"/>
              <a:gd name="connsiteX93" fmla="*/ 5192978 w 12191998"/>
              <a:gd name="connsiteY93" fmla="*/ 141287 h 851265"/>
              <a:gd name="connsiteX94" fmla="*/ 5239014 w 12191998"/>
              <a:gd name="connsiteY94" fmla="*/ 155575 h 851265"/>
              <a:gd name="connsiteX95" fmla="*/ 5291401 w 12191998"/>
              <a:gd name="connsiteY95" fmla="*/ 166687 h 851265"/>
              <a:gd name="connsiteX96" fmla="*/ 5351727 w 12191998"/>
              <a:gd name="connsiteY96" fmla="*/ 174625 h 851265"/>
              <a:gd name="connsiteX97" fmla="*/ 5410199 w 12191998"/>
              <a:gd name="connsiteY97" fmla="*/ 175985 h 851265"/>
              <a:gd name="connsiteX98" fmla="*/ 5468671 w 12191998"/>
              <a:gd name="connsiteY98" fmla="*/ 174625 h 851265"/>
              <a:gd name="connsiteX99" fmla="*/ 5528996 w 12191998"/>
              <a:gd name="connsiteY99" fmla="*/ 166687 h 851265"/>
              <a:gd name="connsiteX100" fmla="*/ 5581383 w 12191998"/>
              <a:gd name="connsiteY100" fmla="*/ 155575 h 851265"/>
              <a:gd name="connsiteX101" fmla="*/ 5627421 w 12191998"/>
              <a:gd name="connsiteY101" fmla="*/ 141287 h 851265"/>
              <a:gd name="connsiteX102" fmla="*/ 5668696 w 12191998"/>
              <a:gd name="connsiteY102" fmla="*/ 125412 h 851265"/>
              <a:gd name="connsiteX103" fmla="*/ 5705210 w 12191998"/>
              <a:gd name="connsiteY103" fmla="*/ 106362 h 851265"/>
              <a:gd name="connsiteX104" fmla="*/ 5743308 w 12191998"/>
              <a:gd name="connsiteY104" fmla="*/ 87312 h 851265"/>
              <a:gd name="connsiteX105" fmla="*/ 5781408 w 12191998"/>
              <a:gd name="connsiteY105" fmla="*/ 68262 h 851265"/>
              <a:gd name="connsiteX106" fmla="*/ 5817921 w 12191998"/>
              <a:gd name="connsiteY106" fmla="*/ 52387 h 851265"/>
              <a:gd name="connsiteX107" fmla="*/ 5859196 w 12191998"/>
              <a:gd name="connsiteY107" fmla="*/ 36512 h 851265"/>
              <a:gd name="connsiteX108" fmla="*/ 5905234 w 12191998"/>
              <a:gd name="connsiteY108" fmla="*/ 20637 h 851265"/>
              <a:gd name="connsiteX109" fmla="*/ 5957621 w 12191998"/>
              <a:gd name="connsiteY109" fmla="*/ 9525 h 851265"/>
              <a:gd name="connsiteX110" fmla="*/ 6017948 w 12191998"/>
              <a:gd name="connsiteY110" fmla="*/ 3175 h 851265"/>
              <a:gd name="connsiteX111" fmla="*/ 6086210 w 12191998"/>
              <a:gd name="connsiteY111" fmla="*/ 0 h 851265"/>
              <a:gd name="connsiteX112" fmla="*/ 6095999 w 12191998"/>
              <a:gd name="connsiteY112" fmla="*/ 455 h 851265"/>
              <a:gd name="connsiteX113" fmla="*/ 6105789 w 12191998"/>
              <a:gd name="connsiteY113" fmla="*/ 0 h 851265"/>
              <a:gd name="connsiteX114" fmla="*/ 6174052 w 12191998"/>
              <a:gd name="connsiteY114" fmla="*/ 3175 h 851265"/>
              <a:gd name="connsiteX115" fmla="*/ 6234377 w 12191998"/>
              <a:gd name="connsiteY115" fmla="*/ 9525 h 851265"/>
              <a:gd name="connsiteX116" fmla="*/ 6286764 w 12191998"/>
              <a:gd name="connsiteY116" fmla="*/ 20637 h 851265"/>
              <a:gd name="connsiteX117" fmla="*/ 6332802 w 12191998"/>
              <a:gd name="connsiteY117" fmla="*/ 36512 h 851265"/>
              <a:gd name="connsiteX118" fmla="*/ 6374077 w 12191998"/>
              <a:gd name="connsiteY118" fmla="*/ 52387 h 851265"/>
              <a:gd name="connsiteX119" fmla="*/ 6410589 w 12191998"/>
              <a:gd name="connsiteY119" fmla="*/ 68262 h 851265"/>
              <a:gd name="connsiteX120" fmla="*/ 6448689 w 12191998"/>
              <a:gd name="connsiteY120" fmla="*/ 87312 h 851265"/>
              <a:gd name="connsiteX121" fmla="*/ 6486789 w 12191998"/>
              <a:gd name="connsiteY121" fmla="*/ 106362 h 851265"/>
              <a:gd name="connsiteX122" fmla="*/ 6523302 w 12191998"/>
              <a:gd name="connsiteY122" fmla="*/ 125412 h 851265"/>
              <a:gd name="connsiteX123" fmla="*/ 6564577 w 12191998"/>
              <a:gd name="connsiteY123" fmla="*/ 141287 h 851265"/>
              <a:gd name="connsiteX124" fmla="*/ 6610614 w 12191998"/>
              <a:gd name="connsiteY124" fmla="*/ 155575 h 851265"/>
              <a:gd name="connsiteX125" fmla="*/ 6663002 w 12191998"/>
              <a:gd name="connsiteY125" fmla="*/ 166687 h 851265"/>
              <a:gd name="connsiteX126" fmla="*/ 6723327 w 12191998"/>
              <a:gd name="connsiteY126" fmla="*/ 174625 h 851265"/>
              <a:gd name="connsiteX127" fmla="*/ 6781799 w 12191998"/>
              <a:gd name="connsiteY127" fmla="*/ 175985 h 851265"/>
              <a:gd name="connsiteX128" fmla="*/ 6840271 w 12191998"/>
              <a:gd name="connsiteY128" fmla="*/ 174625 h 851265"/>
              <a:gd name="connsiteX129" fmla="*/ 6900596 w 12191998"/>
              <a:gd name="connsiteY129" fmla="*/ 166687 h 851265"/>
              <a:gd name="connsiteX130" fmla="*/ 6952983 w 12191998"/>
              <a:gd name="connsiteY130" fmla="*/ 155575 h 851265"/>
              <a:gd name="connsiteX131" fmla="*/ 6999021 w 12191998"/>
              <a:gd name="connsiteY131" fmla="*/ 141287 h 851265"/>
              <a:gd name="connsiteX132" fmla="*/ 7040296 w 12191998"/>
              <a:gd name="connsiteY132" fmla="*/ 125412 h 851265"/>
              <a:gd name="connsiteX133" fmla="*/ 7076808 w 12191998"/>
              <a:gd name="connsiteY133" fmla="*/ 106362 h 851265"/>
              <a:gd name="connsiteX134" fmla="*/ 7114908 w 12191998"/>
              <a:gd name="connsiteY134" fmla="*/ 87312 h 851265"/>
              <a:gd name="connsiteX135" fmla="*/ 7153008 w 12191998"/>
              <a:gd name="connsiteY135" fmla="*/ 68262 h 851265"/>
              <a:gd name="connsiteX136" fmla="*/ 7189521 w 12191998"/>
              <a:gd name="connsiteY136" fmla="*/ 52387 h 851265"/>
              <a:gd name="connsiteX137" fmla="*/ 7230796 w 12191998"/>
              <a:gd name="connsiteY137" fmla="*/ 36512 h 851265"/>
              <a:gd name="connsiteX138" fmla="*/ 7276833 w 12191998"/>
              <a:gd name="connsiteY138" fmla="*/ 20637 h 851265"/>
              <a:gd name="connsiteX139" fmla="*/ 7329221 w 12191998"/>
              <a:gd name="connsiteY139" fmla="*/ 9525 h 851265"/>
              <a:gd name="connsiteX140" fmla="*/ 7389546 w 12191998"/>
              <a:gd name="connsiteY140" fmla="*/ 3175 h 851265"/>
              <a:gd name="connsiteX141" fmla="*/ 7457808 w 12191998"/>
              <a:gd name="connsiteY141" fmla="*/ 0 h 851265"/>
              <a:gd name="connsiteX142" fmla="*/ 7526071 w 12191998"/>
              <a:gd name="connsiteY142" fmla="*/ 3175 h 851265"/>
              <a:gd name="connsiteX143" fmla="*/ 7586396 w 12191998"/>
              <a:gd name="connsiteY143" fmla="*/ 9525 h 851265"/>
              <a:gd name="connsiteX144" fmla="*/ 7638783 w 12191998"/>
              <a:gd name="connsiteY144" fmla="*/ 20637 h 851265"/>
              <a:gd name="connsiteX145" fmla="*/ 7684821 w 12191998"/>
              <a:gd name="connsiteY145" fmla="*/ 36512 h 851265"/>
              <a:gd name="connsiteX146" fmla="*/ 7726096 w 12191998"/>
              <a:gd name="connsiteY146" fmla="*/ 52387 h 851265"/>
              <a:gd name="connsiteX147" fmla="*/ 7762608 w 12191998"/>
              <a:gd name="connsiteY147" fmla="*/ 68262 h 851265"/>
              <a:gd name="connsiteX148" fmla="*/ 7800708 w 12191998"/>
              <a:gd name="connsiteY148" fmla="*/ 87312 h 851265"/>
              <a:gd name="connsiteX149" fmla="*/ 7838808 w 12191998"/>
              <a:gd name="connsiteY149" fmla="*/ 106362 h 851265"/>
              <a:gd name="connsiteX150" fmla="*/ 7875321 w 12191998"/>
              <a:gd name="connsiteY150" fmla="*/ 125412 h 851265"/>
              <a:gd name="connsiteX151" fmla="*/ 7916596 w 12191998"/>
              <a:gd name="connsiteY151" fmla="*/ 141287 h 851265"/>
              <a:gd name="connsiteX152" fmla="*/ 7962633 w 12191998"/>
              <a:gd name="connsiteY152" fmla="*/ 155575 h 851265"/>
              <a:gd name="connsiteX153" fmla="*/ 8015021 w 12191998"/>
              <a:gd name="connsiteY153" fmla="*/ 166687 h 851265"/>
              <a:gd name="connsiteX154" fmla="*/ 8075346 w 12191998"/>
              <a:gd name="connsiteY154" fmla="*/ 174625 h 851265"/>
              <a:gd name="connsiteX155" fmla="*/ 8143608 w 12191998"/>
              <a:gd name="connsiteY155" fmla="*/ 176212 h 851265"/>
              <a:gd name="connsiteX156" fmla="*/ 8211871 w 12191998"/>
              <a:gd name="connsiteY156" fmla="*/ 174625 h 851265"/>
              <a:gd name="connsiteX157" fmla="*/ 8272196 w 12191998"/>
              <a:gd name="connsiteY157" fmla="*/ 166687 h 851265"/>
              <a:gd name="connsiteX158" fmla="*/ 8324583 w 12191998"/>
              <a:gd name="connsiteY158" fmla="*/ 155575 h 851265"/>
              <a:gd name="connsiteX159" fmla="*/ 8370621 w 12191998"/>
              <a:gd name="connsiteY159" fmla="*/ 141287 h 851265"/>
              <a:gd name="connsiteX160" fmla="*/ 8411896 w 12191998"/>
              <a:gd name="connsiteY160" fmla="*/ 125412 h 851265"/>
              <a:gd name="connsiteX161" fmla="*/ 8448408 w 12191998"/>
              <a:gd name="connsiteY161" fmla="*/ 106362 h 851265"/>
              <a:gd name="connsiteX162" fmla="*/ 8486508 w 12191998"/>
              <a:gd name="connsiteY162" fmla="*/ 87312 h 851265"/>
              <a:gd name="connsiteX163" fmla="*/ 8524608 w 12191998"/>
              <a:gd name="connsiteY163" fmla="*/ 68262 h 851265"/>
              <a:gd name="connsiteX164" fmla="*/ 8561120 w 12191998"/>
              <a:gd name="connsiteY164" fmla="*/ 52387 h 851265"/>
              <a:gd name="connsiteX165" fmla="*/ 8602396 w 12191998"/>
              <a:gd name="connsiteY165" fmla="*/ 36512 h 851265"/>
              <a:gd name="connsiteX166" fmla="*/ 8648432 w 12191998"/>
              <a:gd name="connsiteY166" fmla="*/ 20637 h 851265"/>
              <a:gd name="connsiteX167" fmla="*/ 8700820 w 12191998"/>
              <a:gd name="connsiteY167" fmla="*/ 9525 h 851265"/>
              <a:gd name="connsiteX168" fmla="*/ 8761146 w 12191998"/>
              <a:gd name="connsiteY168" fmla="*/ 3175 h 851265"/>
              <a:gd name="connsiteX169" fmla="*/ 8827820 w 12191998"/>
              <a:gd name="connsiteY169" fmla="*/ 0 h 851265"/>
              <a:gd name="connsiteX170" fmla="*/ 8897670 w 12191998"/>
              <a:gd name="connsiteY170" fmla="*/ 3175 h 851265"/>
              <a:gd name="connsiteX171" fmla="*/ 8957996 w 12191998"/>
              <a:gd name="connsiteY171" fmla="*/ 9525 h 851265"/>
              <a:gd name="connsiteX172" fmla="*/ 9010382 w 12191998"/>
              <a:gd name="connsiteY172" fmla="*/ 20637 h 851265"/>
              <a:gd name="connsiteX173" fmla="*/ 9056420 w 12191998"/>
              <a:gd name="connsiteY173" fmla="*/ 36512 h 851265"/>
              <a:gd name="connsiteX174" fmla="*/ 9097696 w 12191998"/>
              <a:gd name="connsiteY174" fmla="*/ 52387 h 851265"/>
              <a:gd name="connsiteX175" fmla="*/ 9134208 w 12191998"/>
              <a:gd name="connsiteY175" fmla="*/ 68262 h 851265"/>
              <a:gd name="connsiteX176" fmla="*/ 9172308 w 12191998"/>
              <a:gd name="connsiteY176" fmla="*/ 87312 h 851265"/>
              <a:gd name="connsiteX177" fmla="*/ 9210408 w 12191998"/>
              <a:gd name="connsiteY177" fmla="*/ 106362 h 851265"/>
              <a:gd name="connsiteX178" fmla="*/ 9246920 w 12191998"/>
              <a:gd name="connsiteY178" fmla="*/ 125412 h 851265"/>
              <a:gd name="connsiteX179" fmla="*/ 9288196 w 12191998"/>
              <a:gd name="connsiteY179" fmla="*/ 141287 h 851265"/>
              <a:gd name="connsiteX180" fmla="*/ 9334232 w 12191998"/>
              <a:gd name="connsiteY180" fmla="*/ 155575 h 851265"/>
              <a:gd name="connsiteX181" fmla="*/ 9386620 w 12191998"/>
              <a:gd name="connsiteY181" fmla="*/ 166687 h 851265"/>
              <a:gd name="connsiteX182" fmla="*/ 9446946 w 12191998"/>
              <a:gd name="connsiteY182" fmla="*/ 174625 h 851265"/>
              <a:gd name="connsiteX183" fmla="*/ 9515208 w 12191998"/>
              <a:gd name="connsiteY183" fmla="*/ 176212 h 851265"/>
              <a:gd name="connsiteX184" fmla="*/ 9583470 w 12191998"/>
              <a:gd name="connsiteY184" fmla="*/ 174625 h 851265"/>
              <a:gd name="connsiteX185" fmla="*/ 9643796 w 12191998"/>
              <a:gd name="connsiteY185" fmla="*/ 166687 h 851265"/>
              <a:gd name="connsiteX186" fmla="*/ 9696182 w 12191998"/>
              <a:gd name="connsiteY186" fmla="*/ 155575 h 851265"/>
              <a:gd name="connsiteX187" fmla="*/ 9742220 w 12191998"/>
              <a:gd name="connsiteY187" fmla="*/ 141287 h 851265"/>
              <a:gd name="connsiteX188" fmla="*/ 9783496 w 12191998"/>
              <a:gd name="connsiteY188" fmla="*/ 125412 h 851265"/>
              <a:gd name="connsiteX189" fmla="*/ 9820008 w 12191998"/>
              <a:gd name="connsiteY189" fmla="*/ 106362 h 851265"/>
              <a:gd name="connsiteX190" fmla="*/ 9896208 w 12191998"/>
              <a:gd name="connsiteY190" fmla="*/ 68262 h 851265"/>
              <a:gd name="connsiteX191" fmla="*/ 9932720 w 12191998"/>
              <a:gd name="connsiteY191" fmla="*/ 52387 h 851265"/>
              <a:gd name="connsiteX192" fmla="*/ 9973996 w 12191998"/>
              <a:gd name="connsiteY192" fmla="*/ 36512 h 851265"/>
              <a:gd name="connsiteX193" fmla="*/ 10020032 w 12191998"/>
              <a:gd name="connsiteY193" fmla="*/ 20637 h 851265"/>
              <a:gd name="connsiteX194" fmla="*/ 10072420 w 12191998"/>
              <a:gd name="connsiteY194" fmla="*/ 9525 h 851265"/>
              <a:gd name="connsiteX195" fmla="*/ 10132746 w 12191998"/>
              <a:gd name="connsiteY195" fmla="*/ 3175 h 851265"/>
              <a:gd name="connsiteX196" fmla="*/ 10201008 w 12191998"/>
              <a:gd name="connsiteY196" fmla="*/ 0 h 851265"/>
              <a:gd name="connsiteX197" fmla="*/ 10269270 w 12191998"/>
              <a:gd name="connsiteY197" fmla="*/ 3175 h 851265"/>
              <a:gd name="connsiteX198" fmla="*/ 10329596 w 12191998"/>
              <a:gd name="connsiteY198" fmla="*/ 9525 h 851265"/>
              <a:gd name="connsiteX199" fmla="*/ 10381982 w 12191998"/>
              <a:gd name="connsiteY199" fmla="*/ 20637 h 851265"/>
              <a:gd name="connsiteX200" fmla="*/ 10428020 w 12191998"/>
              <a:gd name="connsiteY200" fmla="*/ 36512 h 851265"/>
              <a:gd name="connsiteX201" fmla="*/ 10469296 w 12191998"/>
              <a:gd name="connsiteY201" fmla="*/ 52387 h 851265"/>
              <a:gd name="connsiteX202" fmla="*/ 10505808 w 12191998"/>
              <a:gd name="connsiteY202" fmla="*/ 68262 h 851265"/>
              <a:gd name="connsiteX203" fmla="*/ 10543908 w 12191998"/>
              <a:gd name="connsiteY203" fmla="*/ 87312 h 851265"/>
              <a:gd name="connsiteX204" fmla="*/ 10582008 w 12191998"/>
              <a:gd name="connsiteY204" fmla="*/ 106362 h 851265"/>
              <a:gd name="connsiteX205" fmla="*/ 10618520 w 12191998"/>
              <a:gd name="connsiteY205" fmla="*/ 125412 h 851265"/>
              <a:gd name="connsiteX206" fmla="*/ 10659796 w 12191998"/>
              <a:gd name="connsiteY206" fmla="*/ 141287 h 851265"/>
              <a:gd name="connsiteX207" fmla="*/ 10705832 w 12191998"/>
              <a:gd name="connsiteY207" fmla="*/ 155575 h 851265"/>
              <a:gd name="connsiteX208" fmla="*/ 10758220 w 12191998"/>
              <a:gd name="connsiteY208" fmla="*/ 166687 h 851265"/>
              <a:gd name="connsiteX209" fmla="*/ 10818546 w 12191998"/>
              <a:gd name="connsiteY209" fmla="*/ 174625 h 851265"/>
              <a:gd name="connsiteX210" fmla="*/ 10886808 w 12191998"/>
              <a:gd name="connsiteY210" fmla="*/ 176212 h 851265"/>
              <a:gd name="connsiteX211" fmla="*/ 10955070 w 12191998"/>
              <a:gd name="connsiteY211" fmla="*/ 174625 h 851265"/>
              <a:gd name="connsiteX212" fmla="*/ 11015396 w 12191998"/>
              <a:gd name="connsiteY212" fmla="*/ 166687 h 851265"/>
              <a:gd name="connsiteX213" fmla="*/ 11067782 w 12191998"/>
              <a:gd name="connsiteY213" fmla="*/ 155575 h 851265"/>
              <a:gd name="connsiteX214" fmla="*/ 11113820 w 12191998"/>
              <a:gd name="connsiteY214" fmla="*/ 141287 h 851265"/>
              <a:gd name="connsiteX215" fmla="*/ 11155096 w 12191998"/>
              <a:gd name="connsiteY215" fmla="*/ 125412 h 851265"/>
              <a:gd name="connsiteX216" fmla="*/ 11191608 w 12191998"/>
              <a:gd name="connsiteY216" fmla="*/ 106362 h 851265"/>
              <a:gd name="connsiteX217" fmla="*/ 11229708 w 12191998"/>
              <a:gd name="connsiteY217" fmla="*/ 87312 h 851265"/>
              <a:gd name="connsiteX218" fmla="*/ 11267808 w 12191998"/>
              <a:gd name="connsiteY218" fmla="*/ 68262 h 851265"/>
              <a:gd name="connsiteX219" fmla="*/ 11304320 w 12191998"/>
              <a:gd name="connsiteY219" fmla="*/ 52387 h 851265"/>
              <a:gd name="connsiteX220" fmla="*/ 11345596 w 12191998"/>
              <a:gd name="connsiteY220" fmla="*/ 36512 h 851265"/>
              <a:gd name="connsiteX221" fmla="*/ 11391632 w 12191998"/>
              <a:gd name="connsiteY221" fmla="*/ 20637 h 851265"/>
              <a:gd name="connsiteX222" fmla="*/ 11444020 w 12191998"/>
              <a:gd name="connsiteY222" fmla="*/ 9525 h 851265"/>
              <a:gd name="connsiteX223" fmla="*/ 11504346 w 12191998"/>
              <a:gd name="connsiteY223" fmla="*/ 3175 h 851265"/>
              <a:gd name="connsiteX224" fmla="*/ 11572608 w 12191998"/>
              <a:gd name="connsiteY224" fmla="*/ 0 h 851265"/>
              <a:gd name="connsiteX225" fmla="*/ 11640870 w 12191998"/>
              <a:gd name="connsiteY225" fmla="*/ 3175 h 851265"/>
              <a:gd name="connsiteX226" fmla="*/ 11701196 w 12191998"/>
              <a:gd name="connsiteY226" fmla="*/ 9525 h 851265"/>
              <a:gd name="connsiteX227" fmla="*/ 11753582 w 12191998"/>
              <a:gd name="connsiteY227" fmla="*/ 20637 h 851265"/>
              <a:gd name="connsiteX228" fmla="*/ 11799620 w 12191998"/>
              <a:gd name="connsiteY228" fmla="*/ 36512 h 851265"/>
              <a:gd name="connsiteX229" fmla="*/ 11840896 w 12191998"/>
              <a:gd name="connsiteY229" fmla="*/ 52387 h 851265"/>
              <a:gd name="connsiteX230" fmla="*/ 11877408 w 12191998"/>
              <a:gd name="connsiteY230" fmla="*/ 68262 h 851265"/>
              <a:gd name="connsiteX231" fmla="*/ 11915508 w 12191998"/>
              <a:gd name="connsiteY231" fmla="*/ 87312 h 851265"/>
              <a:gd name="connsiteX232" fmla="*/ 11953608 w 12191998"/>
              <a:gd name="connsiteY232" fmla="*/ 106362 h 851265"/>
              <a:gd name="connsiteX233" fmla="*/ 11990120 w 12191998"/>
              <a:gd name="connsiteY233" fmla="*/ 125412 h 851265"/>
              <a:gd name="connsiteX234" fmla="*/ 12031396 w 12191998"/>
              <a:gd name="connsiteY234" fmla="*/ 141287 h 851265"/>
              <a:gd name="connsiteX235" fmla="*/ 12077432 w 12191998"/>
              <a:gd name="connsiteY235" fmla="*/ 155575 h 851265"/>
              <a:gd name="connsiteX236" fmla="*/ 12129820 w 12191998"/>
              <a:gd name="connsiteY236" fmla="*/ 166688 h 851265"/>
              <a:gd name="connsiteX237" fmla="*/ 12190146 w 12191998"/>
              <a:gd name="connsiteY237" fmla="*/ 174625 h 851265"/>
              <a:gd name="connsiteX238" fmla="*/ 12191998 w 12191998"/>
              <a:gd name="connsiteY238" fmla="*/ 174668 h 851265"/>
              <a:gd name="connsiteX239" fmla="*/ 12191998 w 12191998"/>
              <a:gd name="connsiteY239" fmla="*/ 851265 h 851265"/>
              <a:gd name="connsiteX240" fmla="*/ 0 w 12191998"/>
              <a:gd name="connsiteY240" fmla="*/ 851265 h 851265"/>
              <a:gd name="connsiteX241" fmla="*/ 0 w 12191998"/>
              <a:gd name="connsiteY241" fmla="*/ 174668 h 851265"/>
              <a:gd name="connsiteX242" fmla="*/ 1852 w 12191998"/>
              <a:gd name="connsiteY242" fmla="*/ 174625 h 851265"/>
              <a:gd name="connsiteX243" fmla="*/ 62177 w 12191998"/>
              <a:gd name="connsiteY243" fmla="*/ 166687 h 851265"/>
              <a:gd name="connsiteX244" fmla="*/ 114564 w 12191998"/>
              <a:gd name="connsiteY244" fmla="*/ 155575 h 851265"/>
              <a:gd name="connsiteX245" fmla="*/ 160602 w 12191998"/>
              <a:gd name="connsiteY245" fmla="*/ 141287 h 851265"/>
              <a:gd name="connsiteX246" fmla="*/ 201877 w 12191998"/>
              <a:gd name="connsiteY246" fmla="*/ 125412 h 851265"/>
              <a:gd name="connsiteX247" fmla="*/ 238389 w 12191998"/>
              <a:gd name="connsiteY247" fmla="*/ 106362 h 851265"/>
              <a:gd name="connsiteX248" fmla="*/ 276489 w 12191998"/>
              <a:gd name="connsiteY248" fmla="*/ 87312 h 851265"/>
              <a:gd name="connsiteX249" fmla="*/ 314589 w 12191998"/>
              <a:gd name="connsiteY249" fmla="*/ 68262 h 851265"/>
              <a:gd name="connsiteX250" fmla="*/ 351102 w 12191998"/>
              <a:gd name="connsiteY250" fmla="*/ 52387 h 851265"/>
              <a:gd name="connsiteX251" fmla="*/ 392377 w 12191998"/>
              <a:gd name="connsiteY251" fmla="*/ 36512 h 851265"/>
              <a:gd name="connsiteX252" fmla="*/ 438414 w 12191998"/>
              <a:gd name="connsiteY252" fmla="*/ 20637 h 851265"/>
              <a:gd name="connsiteX253" fmla="*/ 490802 w 12191998"/>
              <a:gd name="connsiteY253" fmla="*/ 9525 h 851265"/>
              <a:gd name="connsiteX254" fmla="*/ 551127 w 12191998"/>
              <a:gd name="connsiteY254" fmla="*/ 3175 h 8512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Lst>
            <a:rect l="l" t="t" r="r" b="b"/>
            <a:pathLst>
              <a:path w="12191998" h="851265">
                <a:moveTo>
                  <a:pt x="619389" y="0"/>
                </a:moveTo>
                <a:lnTo>
                  <a:pt x="687652" y="3175"/>
                </a:lnTo>
                <a:lnTo>
                  <a:pt x="747977" y="9525"/>
                </a:lnTo>
                <a:lnTo>
                  <a:pt x="800364" y="20637"/>
                </a:lnTo>
                <a:lnTo>
                  <a:pt x="846402" y="36512"/>
                </a:lnTo>
                <a:lnTo>
                  <a:pt x="887677" y="52387"/>
                </a:lnTo>
                <a:lnTo>
                  <a:pt x="924189" y="68262"/>
                </a:lnTo>
                <a:lnTo>
                  <a:pt x="962289" y="87312"/>
                </a:lnTo>
                <a:lnTo>
                  <a:pt x="1000389" y="106362"/>
                </a:lnTo>
                <a:lnTo>
                  <a:pt x="1036902" y="125412"/>
                </a:lnTo>
                <a:lnTo>
                  <a:pt x="1078177" y="141287"/>
                </a:lnTo>
                <a:lnTo>
                  <a:pt x="1124214" y="155575"/>
                </a:lnTo>
                <a:lnTo>
                  <a:pt x="1176602" y="166687"/>
                </a:lnTo>
                <a:lnTo>
                  <a:pt x="1236927" y="174625"/>
                </a:lnTo>
                <a:lnTo>
                  <a:pt x="1305189" y="176212"/>
                </a:lnTo>
                <a:lnTo>
                  <a:pt x="1373452" y="174625"/>
                </a:lnTo>
                <a:lnTo>
                  <a:pt x="1433777" y="166687"/>
                </a:lnTo>
                <a:lnTo>
                  <a:pt x="1486164" y="155575"/>
                </a:lnTo>
                <a:lnTo>
                  <a:pt x="1532202" y="141287"/>
                </a:lnTo>
                <a:lnTo>
                  <a:pt x="1573477" y="125412"/>
                </a:lnTo>
                <a:lnTo>
                  <a:pt x="1609989" y="106362"/>
                </a:lnTo>
                <a:lnTo>
                  <a:pt x="1648089" y="87312"/>
                </a:lnTo>
                <a:lnTo>
                  <a:pt x="1686189" y="68262"/>
                </a:lnTo>
                <a:lnTo>
                  <a:pt x="1722702" y="52387"/>
                </a:lnTo>
                <a:lnTo>
                  <a:pt x="1763977" y="36512"/>
                </a:lnTo>
                <a:lnTo>
                  <a:pt x="1810014" y="20637"/>
                </a:lnTo>
                <a:lnTo>
                  <a:pt x="1862402" y="9525"/>
                </a:lnTo>
                <a:lnTo>
                  <a:pt x="1922727" y="3175"/>
                </a:lnTo>
                <a:lnTo>
                  <a:pt x="1990989" y="0"/>
                </a:lnTo>
                <a:lnTo>
                  <a:pt x="2059252" y="3175"/>
                </a:lnTo>
                <a:lnTo>
                  <a:pt x="2119577" y="9525"/>
                </a:lnTo>
                <a:lnTo>
                  <a:pt x="2171964" y="20637"/>
                </a:lnTo>
                <a:lnTo>
                  <a:pt x="2218002" y="36512"/>
                </a:lnTo>
                <a:lnTo>
                  <a:pt x="2259277" y="52387"/>
                </a:lnTo>
                <a:lnTo>
                  <a:pt x="2295789" y="68262"/>
                </a:lnTo>
                <a:lnTo>
                  <a:pt x="2333889" y="87312"/>
                </a:lnTo>
                <a:lnTo>
                  <a:pt x="2371989" y="106362"/>
                </a:lnTo>
                <a:lnTo>
                  <a:pt x="2408502" y="125412"/>
                </a:lnTo>
                <a:lnTo>
                  <a:pt x="2449777" y="141287"/>
                </a:lnTo>
                <a:lnTo>
                  <a:pt x="2495814" y="155575"/>
                </a:lnTo>
                <a:lnTo>
                  <a:pt x="2548202" y="166687"/>
                </a:lnTo>
                <a:lnTo>
                  <a:pt x="2608527" y="174625"/>
                </a:lnTo>
                <a:lnTo>
                  <a:pt x="2676789" y="176212"/>
                </a:lnTo>
                <a:lnTo>
                  <a:pt x="2745052" y="174625"/>
                </a:lnTo>
                <a:lnTo>
                  <a:pt x="2805377" y="166687"/>
                </a:lnTo>
                <a:lnTo>
                  <a:pt x="2857764" y="155575"/>
                </a:lnTo>
                <a:lnTo>
                  <a:pt x="2903802" y="141287"/>
                </a:lnTo>
                <a:lnTo>
                  <a:pt x="2945077" y="125412"/>
                </a:lnTo>
                <a:lnTo>
                  <a:pt x="2981589" y="106362"/>
                </a:lnTo>
                <a:lnTo>
                  <a:pt x="3019689" y="87312"/>
                </a:lnTo>
                <a:lnTo>
                  <a:pt x="3057789" y="68262"/>
                </a:lnTo>
                <a:lnTo>
                  <a:pt x="3094302" y="52387"/>
                </a:lnTo>
                <a:lnTo>
                  <a:pt x="3135577" y="36512"/>
                </a:lnTo>
                <a:lnTo>
                  <a:pt x="3181614" y="20637"/>
                </a:lnTo>
                <a:lnTo>
                  <a:pt x="3234002" y="9525"/>
                </a:lnTo>
                <a:lnTo>
                  <a:pt x="3294327" y="3175"/>
                </a:lnTo>
                <a:lnTo>
                  <a:pt x="3361002" y="0"/>
                </a:lnTo>
                <a:lnTo>
                  <a:pt x="3430852" y="3175"/>
                </a:lnTo>
                <a:lnTo>
                  <a:pt x="3491177" y="9525"/>
                </a:lnTo>
                <a:lnTo>
                  <a:pt x="3543564" y="20637"/>
                </a:lnTo>
                <a:lnTo>
                  <a:pt x="3589602" y="36512"/>
                </a:lnTo>
                <a:lnTo>
                  <a:pt x="3630877" y="52387"/>
                </a:lnTo>
                <a:lnTo>
                  <a:pt x="3667389" y="68262"/>
                </a:lnTo>
                <a:lnTo>
                  <a:pt x="3705489" y="87312"/>
                </a:lnTo>
                <a:lnTo>
                  <a:pt x="3743589" y="106362"/>
                </a:lnTo>
                <a:lnTo>
                  <a:pt x="3780102" y="125412"/>
                </a:lnTo>
                <a:lnTo>
                  <a:pt x="3821377" y="141287"/>
                </a:lnTo>
                <a:lnTo>
                  <a:pt x="3867414" y="155575"/>
                </a:lnTo>
                <a:lnTo>
                  <a:pt x="3919802" y="166687"/>
                </a:lnTo>
                <a:lnTo>
                  <a:pt x="3980127" y="174625"/>
                </a:lnTo>
                <a:lnTo>
                  <a:pt x="4048389" y="176212"/>
                </a:lnTo>
                <a:lnTo>
                  <a:pt x="4116652" y="174625"/>
                </a:lnTo>
                <a:lnTo>
                  <a:pt x="4176977" y="166687"/>
                </a:lnTo>
                <a:lnTo>
                  <a:pt x="4229364" y="155575"/>
                </a:lnTo>
                <a:lnTo>
                  <a:pt x="4275402" y="141287"/>
                </a:lnTo>
                <a:lnTo>
                  <a:pt x="4316677" y="125412"/>
                </a:lnTo>
                <a:lnTo>
                  <a:pt x="4353189" y="106362"/>
                </a:lnTo>
                <a:lnTo>
                  <a:pt x="4429389" y="68262"/>
                </a:lnTo>
                <a:lnTo>
                  <a:pt x="4465902" y="52387"/>
                </a:lnTo>
                <a:lnTo>
                  <a:pt x="4507177" y="36512"/>
                </a:lnTo>
                <a:lnTo>
                  <a:pt x="4553216" y="20637"/>
                </a:lnTo>
                <a:lnTo>
                  <a:pt x="4605602" y="9525"/>
                </a:lnTo>
                <a:lnTo>
                  <a:pt x="4665928" y="3175"/>
                </a:lnTo>
                <a:lnTo>
                  <a:pt x="4734189" y="0"/>
                </a:lnTo>
                <a:lnTo>
                  <a:pt x="4802453" y="3175"/>
                </a:lnTo>
                <a:lnTo>
                  <a:pt x="4862777" y="9525"/>
                </a:lnTo>
                <a:lnTo>
                  <a:pt x="4915165" y="20637"/>
                </a:lnTo>
                <a:lnTo>
                  <a:pt x="4961202" y="36512"/>
                </a:lnTo>
                <a:lnTo>
                  <a:pt x="5002478" y="52387"/>
                </a:lnTo>
                <a:lnTo>
                  <a:pt x="5038989" y="68262"/>
                </a:lnTo>
                <a:lnTo>
                  <a:pt x="5077091" y="87312"/>
                </a:lnTo>
                <a:lnTo>
                  <a:pt x="5115189" y="106362"/>
                </a:lnTo>
                <a:lnTo>
                  <a:pt x="5151702" y="125412"/>
                </a:lnTo>
                <a:lnTo>
                  <a:pt x="5192978" y="141287"/>
                </a:lnTo>
                <a:lnTo>
                  <a:pt x="5239014" y="155575"/>
                </a:lnTo>
                <a:lnTo>
                  <a:pt x="5291401" y="166687"/>
                </a:lnTo>
                <a:lnTo>
                  <a:pt x="5351727" y="174625"/>
                </a:lnTo>
                <a:lnTo>
                  <a:pt x="5410199" y="175985"/>
                </a:lnTo>
                <a:lnTo>
                  <a:pt x="5468671" y="174625"/>
                </a:lnTo>
                <a:lnTo>
                  <a:pt x="5528996" y="166687"/>
                </a:lnTo>
                <a:lnTo>
                  <a:pt x="5581383" y="155575"/>
                </a:lnTo>
                <a:lnTo>
                  <a:pt x="5627421" y="141287"/>
                </a:lnTo>
                <a:lnTo>
                  <a:pt x="5668696" y="125412"/>
                </a:lnTo>
                <a:lnTo>
                  <a:pt x="5705210" y="106362"/>
                </a:lnTo>
                <a:lnTo>
                  <a:pt x="5743308" y="87312"/>
                </a:lnTo>
                <a:lnTo>
                  <a:pt x="5781408" y="68262"/>
                </a:lnTo>
                <a:lnTo>
                  <a:pt x="5817921" y="52387"/>
                </a:lnTo>
                <a:lnTo>
                  <a:pt x="5859196" y="36512"/>
                </a:lnTo>
                <a:lnTo>
                  <a:pt x="5905234" y="20637"/>
                </a:lnTo>
                <a:lnTo>
                  <a:pt x="5957621" y="9525"/>
                </a:lnTo>
                <a:lnTo>
                  <a:pt x="6017948" y="3175"/>
                </a:lnTo>
                <a:lnTo>
                  <a:pt x="6086210" y="0"/>
                </a:lnTo>
                <a:lnTo>
                  <a:pt x="6095999" y="455"/>
                </a:lnTo>
                <a:lnTo>
                  <a:pt x="6105789" y="0"/>
                </a:lnTo>
                <a:lnTo>
                  <a:pt x="6174052" y="3175"/>
                </a:lnTo>
                <a:lnTo>
                  <a:pt x="6234377" y="9525"/>
                </a:lnTo>
                <a:lnTo>
                  <a:pt x="6286764" y="20637"/>
                </a:lnTo>
                <a:lnTo>
                  <a:pt x="6332802" y="36512"/>
                </a:lnTo>
                <a:lnTo>
                  <a:pt x="6374077" y="52387"/>
                </a:lnTo>
                <a:lnTo>
                  <a:pt x="6410589" y="68262"/>
                </a:lnTo>
                <a:lnTo>
                  <a:pt x="6448689" y="87312"/>
                </a:lnTo>
                <a:lnTo>
                  <a:pt x="6486789" y="106362"/>
                </a:lnTo>
                <a:lnTo>
                  <a:pt x="6523302" y="125412"/>
                </a:lnTo>
                <a:lnTo>
                  <a:pt x="6564577" y="141287"/>
                </a:lnTo>
                <a:lnTo>
                  <a:pt x="6610614" y="155575"/>
                </a:lnTo>
                <a:lnTo>
                  <a:pt x="6663002" y="166687"/>
                </a:lnTo>
                <a:lnTo>
                  <a:pt x="6723327" y="174625"/>
                </a:lnTo>
                <a:lnTo>
                  <a:pt x="6781799" y="175985"/>
                </a:lnTo>
                <a:lnTo>
                  <a:pt x="6840271" y="174625"/>
                </a:lnTo>
                <a:lnTo>
                  <a:pt x="6900596" y="166687"/>
                </a:lnTo>
                <a:lnTo>
                  <a:pt x="6952983" y="155575"/>
                </a:lnTo>
                <a:lnTo>
                  <a:pt x="6999021" y="141287"/>
                </a:lnTo>
                <a:lnTo>
                  <a:pt x="7040296" y="125412"/>
                </a:lnTo>
                <a:lnTo>
                  <a:pt x="7076808" y="106362"/>
                </a:lnTo>
                <a:lnTo>
                  <a:pt x="7114908" y="87312"/>
                </a:lnTo>
                <a:lnTo>
                  <a:pt x="7153008" y="68262"/>
                </a:lnTo>
                <a:lnTo>
                  <a:pt x="7189521" y="52387"/>
                </a:lnTo>
                <a:lnTo>
                  <a:pt x="7230796" y="36512"/>
                </a:lnTo>
                <a:lnTo>
                  <a:pt x="7276833" y="20637"/>
                </a:lnTo>
                <a:lnTo>
                  <a:pt x="7329221" y="9525"/>
                </a:lnTo>
                <a:lnTo>
                  <a:pt x="7389546" y="3175"/>
                </a:lnTo>
                <a:lnTo>
                  <a:pt x="7457808" y="0"/>
                </a:lnTo>
                <a:lnTo>
                  <a:pt x="7526071" y="3175"/>
                </a:lnTo>
                <a:lnTo>
                  <a:pt x="7586396" y="9525"/>
                </a:lnTo>
                <a:lnTo>
                  <a:pt x="7638783" y="20637"/>
                </a:lnTo>
                <a:lnTo>
                  <a:pt x="7684821" y="36512"/>
                </a:lnTo>
                <a:lnTo>
                  <a:pt x="7726096" y="52387"/>
                </a:lnTo>
                <a:lnTo>
                  <a:pt x="7762608" y="68262"/>
                </a:lnTo>
                <a:lnTo>
                  <a:pt x="7800708" y="87312"/>
                </a:lnTo>
                <a:lnTo>
                  <a:pt x="7838808" y="106362"/>
                </a:lnTo>
                <a:lnTo>
                  <a:pt x="7875321" y="125412"/>
                </a:lnTo>
                <a:lnTo>
                  <a:pt x="7916596" y="141287"/>
                </a:lnTo>
                <a:lnTo>
                  <a:pt x="7962633" y="155575"/>
                </a:lnTo>
                <a:lnTo>
                  <a:pt x="8015021" y="166687"/>
                </a:lnTo>
                <a:lnTo>
                  <a:pt x="8075346" y="174625"/>
                </a:lnTo>
                <a:lnTo>
                  <a:pt x="8143608" y="176212"/>
                </a:lnTo>
                <a:lnTo>
                  <a:pt x="8211871" y="174625"/>
                </a:lnTo>
                <a:lnTo>
                  <a:pt x="8272196" y="166687"/>
                </a:lnTo>
                <a:lnTo>
                  <a:pt x="8324583" y="155575"/>
                </a:lnTo>
                <a:lnTo>
                  <a:pt x="8370621" y="141287"/>
                </a:lnTo>
                <a:lnTo>
                  <a:pt x="8411896" y="125412"/>
                </a:lnTo>
                <a:lnTo>
                  <a:pt x="8448408" y="106362"/>
                </a:lnTo>
                <a:lnTo>
                  <a:pt x="8486508" y="87312"/>
                </a:lnTo>
                <a:lnTo>
                  <a:pt x="8524608" y="68262"/>
                </a:lnTo>
                <a:lnTo>
                  <a:pt x="8561120" y="52387"/>
                </a:lnTo>
                <a:lnTo>
                  <a:pt x="8602396" y="36512"/>
                </a:lnTo>
                <a:lnTo>
                  <a:pt x="8648432" y="20637"/>
                </a:lnTo>
                <a:lnTo>
                  <a:pt x="8700820" y="9525"/>
                </a:lnTo>
                <a:lnTo>
                  <a:pt x="8761146" y="3175"/>
                </a:lnTo>
                <a:lnTo>
                  <a:pt x="8827820" y="0"/>
                </a:lnTo>
                <a:lnTo>
                  <a:pt x="8897670" y="3175"/>
                </a:lnTo>
                <a:lnTo>
                  <a:pt x="8957996" y="9525"/>
                </a:lnTo>
                <a:lnTo>
                  <a:pt x="9010382" y="20637"/>
                </a:lnTo>
                <a:lnTo>
                  <a:pt x="9056420" y="36512"/>
                </a:lnTo>
                <a:lnTo>
                  <a:pt x="9097696" y="52387"/>
                </a:lnTo>
                <a:lnTo>
                  <a:pt x="9134208" y="68262"/>
                </a:lnTo>
                <a:lnTo>
                  <a:pt x="9172308" y="87312"/>
                </a:lnTo>
                <a:lnTo>
                  <a:pt x="9210408" y="106362"/>
                </a:lnTo>
                <a:lnTo>
                  <a:pt x="9246920" y="125412"/>
                </a:lnTo>
                <a:lnTo>
                  <a:pt x="9288196" y="141287"/>
                </a:lnTo>
                <a:lnTo>
                  <a:pt x="9334232" y="155575"/>
                </a:lnTo>
                <a:lnTo>
                  <a:pt x="9386620" y="166687"/>
                </a:lnTo>
                <a:lnTo>
                  <a:pt x="9446946" y="174625"/>
                </a:lnTo>
                <a:lnTo>
                  <a:pt x="9515208" y="176212"/>
                </a:lnTo>
                <a:lnTo>
                  <a:pt x="9583470" y="174625"/>
                </a:lnTo>
                <a:lnTo>
                  <a:pt x="9643796" y="166687"/>
                </a:lnTo>
                <a:lnTo>
                  <a:pt x="9696182" y="155575"/>
                </a:lnTo>
                <a:lnTo>
                  <a:pt x="9742220" y="141287"/>
                </a:lnTo>
                <a:lnTo>
                  <a:pt x="9783496" y="125412"/>
                </a:lnTo>
                <a:lnTo>
                  <a:pt x="9820008" y="106362"/>
                </a:lnTo>
                <a:lnTo>
                  <a:pt x="9896208" y="68262"/>
                </a:lnTo>
                <a:lnTo>
                  <a:pt x="9932720" y="52387"/>
                </a:lnTo>
                <a:lnTo>
                  <a:pt x="9973996" y="36512"/>
                </a:lnTo>
                <a:lnTo>
                  <a:pt x="10020032" y="20637"/>
                </a:lnTo>
                <a:lnTo>
                  <a:pt x="10072420" y="9525"/>
                </a:lnTo>
                <a:lnTo>
                  <a:pt x="10132746" y="3175"/>
                </a:lnTo>
                <a:lnTo>
                  <a:pt x="10201008" y="0"/>
                </a:lnTo>
                <a:lnTo>
                  <a:pt x="10269270" y="3175"/>
                </a:lnTo>
                <a:lnTo>
                  <a:pt x="10329596" y="9525"/>
                </a:lnTo>
                <a:lnTo>
                  <a:pt x="10381982" y="20637"/>
                </a:lnTo>
                <a:lnTo>
                  <a:pt x="10428020" y="36512"/>
                </a:lnTo>
                <a:lnTo>
                  <a:pt x="10469296" y="52387"/>
                </a:lnTo>
                <a:lnTo>
                  <a:pt x="10505808" y="68262"/>
                </a:lnTo>
                <a:lnTo>
                  <a:pt x="10543908" y="87312"/>
                </a:lnTo>
                <a:lnTo>
                  <a:pt x="10582008" y="106362"/>
                </a:lnTo>
                <a:lnTo>
                  <a:pt x="10618520" y="125412"/>
                </a:lnTo>
                <a:lnTo>
                  <a:pt x="10659796" y="141287"/>
                </a:lnTo>
                <a:lnTo>
                  <a:pt x="10705832" y="155575"/>
                </a:lnTo>
                <a:lnTo>
                  <a:pt x="10758220" y="166687"/>
                </a:lnTo>
                <a:lnTo>
                  <a:pt x="10818546" y="174625"/>
                </a:lnTo>
                <a:lnTo>
                  <a:pt x="10886808" y="176212"/>
                </a:lnTo>
                <a:lnTo>
                  <a:pt x="10955070" y="174625"/>
                </a:lnTo>
                <a:lnTo>
                  <a:pt x="11015396" y="166687"/>
                </a:lnTo>
                <a:lnTo>
                  <a:pt x="11067782" y="155575"/>
                </a:lnTo>
                <a:lnTo>
                  <a:pt x="11113820" y="141287"/>
                </a:lnTo>
                <a:lnTo>
                  <a:pt x="11155096" y="125412"/>
                </a:lnTo>
                <a:lnTo>
                  <a:pt x="11191608" y="106362"/>
                </a:lnTo>
                <a:lnTo>
                  <a:pt x="11229708" y="87312"/>
                </a:lnTo>
                <a:lnTo>
                  <a:pt x="11267808" y="68262"/>
                </a:lnTo>
                <a:lnTo>
                  <a:pt x="11304320" y="52387"/>
                </a:lnTo>
                <a:lnTo>
                  <a:pt x="11345596" y="36512"/>
                </a:lnTo>
                <a:lnTo>
                  <a:pt x="11391632" y="20637"/>
                </a:lnTo>
                <a:lnTo>
                  <a:pt x="11444020" y="9525"/>
                </a:lnTo>
                <a:lnTo>
                  <a:pt x="11504346" y="3175"/>
                </a:lnTo>
                <a:lnTo>
                  <a:pt x="11572608" y="0"/>
                </a:lnTo>
                <a:lnTo>
                  <a:pt x="11640870" y="3175"/>
                </a:lnTo>
                <a:lnTo>
                  <a:pt x="11701196" y="9525"/>
                </a:lnTo>
                <a:lnTo>
                  <a:pt x="11753582" y="20637"/>
                </a:lnTo>
                <a:lnTo>
                  <a:pt x="11799620" y="36512"/>
                </a:lnTo>
                <a:lnTo>
                  <a:pt x="11840896" y="52387"/>
                </a:lnTo>
                <a:lnTo>
                  <a:pt x="11877408" y="68262"/>
                </a:lnTo>
                <a:lnTo>
                  <a:pt x="11915508" y="87312"/>
                </a:lnTo>
                <a:lnTo>
                  <a:pt x="11953608" y="106362"/>
                </a:lnTo>
                <a:lnTo>
                  <a:pt x="11990120" y="125412"/>
                </a:lnTo>
                <a:lnTo>
                  <a:pt x="12031396" y="141287"/>
                </a:lnTo>
                <a:lnTo>
                  <a:pt x="12077432" y="155575"/>
                </a:lnTo>
                <a:lnTo>
                  <a:pt x="12129820" y="166688"/>
                </a:lnTo>
                <a:lnTo>
                  <a:pt x="12190146" y="174625"/>
                </a:lnTo>
                <a:lnTo>
                  <a:pt x="12191998" y="174668"/>
                </a:lnTo>
                <a:lnTo>
                  <a:pt x="12191998" y="851265"/>
                </a:lnTo>
                <a:lnTo>
                  <a:pt x="0" y="851265"/>
                </a:lnTo>
                <a:lnTo>
                  <a:pt x="0" y="174668"/>
                </a:lnTo>
                <a:lnTo>
                  <a:pt x="1852" y="174625"/>
                </a:lnTo>
                <a:lnTo>
                  <a:pt x="62177" y="166687"/>
                </a:lnTo>
                <a:lnTo>
                  <a:pt x="114564" y="155575"/>
                </a:lnTo>
                <a:lnTo>
                  <a:pt x="160602" y="141287"/>
                </a:lnTo>
                <a:lnTo>
                  <a:pt x="201877" y="125412"/>
                </a:lnTo>
                <a:lnTo>
                  <a:pt x="238389" y="106362"/>
                </a:lnTo>
                <a:lnTo>
                  <a:pt x="276489" y="87312"/>
                </a:lnTo>
                <a:lnTo>
                  <a:pt x="314589" y="68262"/>
                </a:lnTo>
                <a:lnTo>
                  <a:pt x="351102" y="52387"/>
                </a:lnTo>
                <a:lnTo>
                  <a:pt x="392377" y="36512"/>
                </a:lnTo>
                <a:lnTo>
                  <a:pt x="438414" y="20637"/>
                </a:lnTo>
                <a:lnTo>
                  <a:pt x="490802" y="9525"/>
                </a:lnTo>
                <a:lnTo>
                  <a:pt x="551127" y="3175"/>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6153" name="Rectangle 6152">
            <a:extLst>
              <a:ext uri="{FF2B5EF4-FFF2-40B4-BE49-F238E27FC236}">
                <a16:creationId xmlns:a16="http://schemas.microsoft.com/office/drawing/2014/main" id="{89DBA3C2-C92B-4CEB-868F-52A62295B3E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0" y="0"/>
            <a:ext cx="9143999"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47" name="Rectangle 3">
            <a:extLst>
              <a:ext uri="{FF2B5EF4-FFF2-40B4-BE49-F238E27FC236}">
                <a16:creationId xmlns:a16="http://schemas.microsoft.com/office/drawing/2014/main" id="{86B8298F-BD5C-7FA8-55DB-12EBFE7FE90A}"/>
              </a:ext>
            </a:extLst>
          </p:cNvPr>
          <p:cNvSpPr>
            <a:spLocks noGrp="1" noChangeArrowheads="1"/>
          </p:cNvSpPr>
          <p:nvPr>
            <p:ph idx="1"/>
          </p:nvPr>
        </p:nvSpPr>
        <p:spPr>
          <a:xfrm>
            <a:off x="571497" y="1268760"/>
            <a:ext cx="8001003" cy="4737975"/>
          </a:xfrm>
        </p:spPr>
        <p:txBody>
          <a:bodyPr>
            <a:normAutofit lnSpcReduction="10000"/>
          </a:bodyPr>
          <a:lstStyle/>
          <a:p>
            <a:pPr>
              <a:lnSpc>
                <a:spcPct val="100000"/>
              </a:lnSpc>
            </a:pPr>
            <a:r>
              <a:rPr lang="hu-HU" altLang="hu-HU" sz="1600" dirty="0"/>
              <a:t>Évente az emberiség 1-2 millió terrabyte adatot állít elő. Minden lakosra 250 megabyte jut.</a:t>
            </a:r>
            <a:br>
              <a:rPr lang="hu-HU" altLang="hu-HU" sz="1600" dirty="0"/>
            </a:br>
            <a:endParaRPr lang="hu-HU" altLang="hu-HU" sz="1600" dirty="0"/>
          </a:p>
          <a:p>
            <a:pPr>
              <a:lnSpc>
                <a:spcPct val="100000"/>
              </a:lnSpc>
            </a:pPr>
            <a:r>
              <a:rPr lang="hu-HU" altLang="hu-HU" sz="1600" dirty="0"/>
              <a:t>Hogyan nyerhető értékes információ egy adattömegből?</a:t>
            </a:r>
            <a:br>
              <a:rPr lang="hu-HU" altLang="hu-HU" sz="1600" dirty="0"/>
            </a:br>
            <a:endParaRPr lang="hu-HU" altLang="hu-HU" sz="1600" dirty="0"/>
          </a:p>
          <a:p>
            <a:pPr>
              <a:lnSpc>
                <a:spcPct val="100000"/>
              </a:lnSpc>
            </a:pPr>
            <a:r>
              <a:rPr lang="hu-HU" altLang="hu-HU" sz="1600" dirty="0"/>
              <a:t>Definíció: Az adatbányászat célja értékes, de rejtett vagy implicit információ és szabályszerűségek feltárása nagy adatbázisokból.</a:t>
            </a:r>
            <a:br>
              <a:rPr lang="hu-HU" altLang="hu-HU" sz="1600" dirty="0"/>
            </a:br>
            <a:endParaRPr lang="hu-HU" altLang="hu-HU" sz="1600" dirty="0"/>
          </a:p>
          <a:p>
            <a:pPr>
              <a:lnSpc>
                <a:spcPct val="100000"/>
              </a:lnSpc>
            </a:pPr>
            <a:r>
              <a:rPr lang="hu-HU" altLang="hu-HU" sz="1600" dirty="0"/>
              <a:t>Az adatbányászat fejlődésének mozgatói:</a:t>
            </a:r>
          </a:p>
          <a:p>
            <a:pPr lvl="1">
              <a:lnSpc>
                <a:spcPct val="100000"/>
              </a:lnSpc>
            </a:pPr>
            <a:r>
              <a:rPr lang="hu-HU" altLang="hu-HU" sz="1600" dirty="0"/>
              <a:t>nagy adatmennyiség</a:t>
            </a:r>
          </a:p>
          <a:p>
            <a:pPr lvl="1">
              <a:lnSpc>
                <a:spcPct val="100000"/>
              </a:lnSpc>
            </a:pPr>
            <a:r>
              <a:rPr lang="hu-HU" altLang="hu-HU" sz="1600" dirty="0"/>
              <a:t>gyors hardver (az elméletben kidolgozott eljárások a gyakorlatban is alkalmazhatóak)</a:t>
            </a:r>
          </a:p>
          <a:p>
            <a:pPr lvl="1">
              <a:lnSpc>
                <a:spcPct val="100000"/>
              </a:lnSpc>
            </a:pPr>
            <a:r>
              <a:rPr lang="hu-HU" altLang="hu-HU" sz="1600" dirty="0"/>
              <a:t>új és hatékony elméleti módszerek megjelenése.</a:t>
            </a:r>
          </a:p>
          <a:p>
            <a:pPr lvl="1">
              <a:lnSpc>
                <a:spcPct val="100000"/>
              </a:lnSpc>
            </a:pPr>
            <a:endParaRPr lang="hu-HU" altLang="hu-HU" sz="1600" dirty="0"/>
          </a:p>
          <a:p>
            <a:pPr>
              <a:lnSpc>
                <a:spcPct val="100000"/>
              </a:lnSpc>
            </a:pPr>
            <a:r>
              <a:rPr lang="hu-HU" altLang="hu-HU" sz="1600" dirty="0"/>
              <a:t>Az adatbányászat módszerei a statisztika és a gépi tanulás elméletéből származnak.</a:t>
            </a:r>
          </a:p>
          <a:p>
            <a:pPr>
              <a:lnSpc>
                <a:spcPct val="100000"/>
              </a:lnSpc>
            </a:pPr>
            <a:endParaRPr lang="hu-HU" altLang="hu-HU" sz="1600" dirty="0"/>
          </a:p>
          <a:p>
            <a:pPr>
              <a:lnSpc>
                <a:spcPct val="100000"/>
              </a:lnSpc>
            </a:pPr>
            <a:r>
              <a:rPr lang="hu-HU" altLang="hu-HU" sz="1600" dirty="0"/>
              <a:t>Példa: Egy bank az ügyfelei számára kibocsátott hitelkonstrukciók kockázatát szeretné meghatározni. (az előző évek adatai alapján.)</a:t>
            </a:r>
            <a:endParaRPr lang="en-US" altLang="hu-HU" sz="1600" dirty="0"/>
          </a:p>
        </p:txBody>
      </p:sp>
      <p:sp>
        <p:nvSpPr>
          <p:cNvPr id="6155" name="Freeform: Shape 6154">
            <a:extLst>
              <a:ext uri="{FF2B5EF4-FFF2-40B4-BE49-F238E27FC236}">
                <a16:creationId xmlns:a16="http://schemas.microsoft.com/office/drawing/2014/main" id="{0A5C11C9-65D2-491A-A266-6ADBD2CB44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006736"/>
            <a:ext cx="9143999" cy="851265"/>
          </a:xfrm>
          <a:custGeom>
            <a:avLst/>
            <a:gdLst>
              <a:gd name="connsiteX0" fmla="*/ 619389 w 12191998"/>
              <a:gd name="connsiteY0" fmla="*/ 0 h 851265"/>
              <a:gd name="connsiteX1" fmla="*/ 687652 w 12191998"/>
              <a:gd name="connsiteY1" fmla="*/ 3175 h 851265"/>
              <a:gd name="connsiteX2" fmla="*/ 747977 w 12191998"/>
              <a:gd name="connsiteY2" fmla="*/ 9525 h 851265"/>
              <a:gd name="connsiteX3" fmla="*/ 800364 w 12191998"/>
              <a:gd name="connsiteY3" fmla="*/ 20637 h 851265"/>
              <a:gd name="connsiteX4" fmla="*/ 846402 w 12191998"/>
              <a:gd name="connsiteY4" fmla="*/ 36512 h 851265"/>
              <a:gd name="connsiteX5" fmla="*/ 887677 w 12191998"/>
              <a:gd name="connsiteY5" fmla="*/ 52387 h 851265"/>
              <a:gd name="connsiteX6" fmla="*/ 924189 w 12191998"/>
              <a:gd name="connsiteY6" fmla="*/ 68262 h 851265"/>
              <a:gd name="connsiteX7" fmla="*/ 962289 w 12191998"/>
              <a:gd name="connsiteY7" fmla="*/ 87312 h 851265"/>
              <a:gd name="connsiteX8" fmla="*/ 1000389 w 12191998"/>
              <a:gd name="connsiteY8" fmla="*/ 106362 h 851265"/>
              <a:gd name="connsiteX9" fmla="*/ 1036902 w 12191998"/>
              <a:gd name="connsiteY9" fmla="*/ 125412 h 851265"/>
              <a:gd name="connsiteX10" fmla="*/ 1078177 w 12191998"/>
              <a:gd name="connsiteY10" fmla="*/ 141287 h 851265"/>
              <a:gd name="connsiteX11" fmla="*/ 1124214 w 12191998"/>
              <a:gd name="connsiteY11" fmla="*/ 155575 h 851265"/>
              <a:gd name="connsiteX12" fmla="*/ 1176602 w 12191998"/>
              <a:gd name="connsiteY12" fmla="*/ 166687 h 851265"/>
              <a:gd name="connsiteX13" fmla="*/ 1236927 w 12191998"/>
              <a:gd name="connsiteY13" fmla="*/ 174625 h 851265"/>
              <a:gd name="connsiteX14" fmla="*/ 1305189 w 12191998"/>
              <a:gd name="connsiteY14" fmla="*/ 176212 h 851265"/>
              <a:gd name="connsiteX15" fmla="*/ 1373452 w 12191998"/>
              <a:gd name="connsiteY15" fmla="*/ 174625 h 851265"/>
              <a:gd name="connsiteX16" fmla="*/ 1433777 w 12191998"/>
              <a:gd name="connsiteY16" fmla="*/ 166687 h 851265"/>
              <a:gd name="connsiteX17" fmla="*/ 1486164 w 12191998"/>
              <a:gd name="connsiteY17" fmla="*/ 155575 h 851265"/>
              <a:gd name="connsiteX18" fmla="*/ 1532202 w 12191998"/>
              <a:gd name="connsiteY18" fmla="*/ 141287 h 851265"/>
              <a:gd name="connsiteX19" fmla="*/ 1573477 w 12191998"/>
              <a:gd name="connsiteY19" fmla="*/ 125412 h 851265"/>
              <a:gd name="connsiteX20" fmla="*/ 1609989 w 12191998"/>
              <a:gd name="connsiteY20" fmla="*/ 106362 h 851265"/>
              <a:gd name="connsiteX21" fmla="*/ 1648089 w 12191998"/>
              <a:gd name="connsiteY21" fmla="*/ 87312 h 851265"/>
              <a:gd name="connsiteX22" fmla="*/ 1686189 w 12191998"/>
              <a:gd name="connsiteY22" fmla="*/ 68262 h 851265"/>
              <a:gd name="connsiteX23" fmla="*/ 1722702 w 12191998"/>
              <a:gd name="connsiteY23" fmla="*/ 52387 h 851265"/>
              <a:gd name="connsiteX24" fmla="*/ 1763977 w 12191998"/>
              <a:gd name="connsiteY24" fmla="*/ 36512 h 851265"/>
              <a:gd name="connsiteX25" fmla="*/ 1810014 w 12191998"/>
              <a:gd name="connsiteY25" fmla="*/ 20637 h 851265"/>
              <a:gd name="connsiteX26" fmla="*/ 1862402 w 12191998"/>
              <a:gd name="connsiteY26" fmla="*/ 9525 h 851265"/>
              <a:gd name="connsiteX27" fmla="*/ 1922727 w 12191998"/>
              <a:gd name="connsiteY27" fmla="*/ 3175 h 851265"/>
              <a:gd name="connsiteX28" fmla="*/ 1990989 w 12191998"/>
              <a:gd name="connsiteY28" fmla="*/ 0 h 851265"/>
              <a:gd name="connsiteX29" fmla="*/ 2059252 w 12191998"/>
              <a:gd name="connsiteY29" fmla="*/ 3175 h 851265"/>
              <a:gd name="connsiteX30" fmla="*/ 2119577 w 12191998"/>
              <a:gd name="connsiteY30" fmla="*/ 9525 h 851265"/>
              <a:gd name="connsiteX31" fmla="*/ 2171964 w 12191998"/>
              <a:gd name="connsiteY31" fmla="*/ 20637 h 851265"/>
              <a:gd name="connsiteX32" fmla="*/ 2218002 w 12191998"/>
              <a:gd name="connsiteY32" fmla="*/ 36512 h 851265"/>
              <a:gd name="connsiteX33" fmla="*/ 2259277 w 12191998"/>
              <a:gd name="connsiteY33" fmla="*/ 52387 h 851265"/>
              <a:gd name="connsiteX34" fmla="*/ 2295789 w 12191998"/>
              <a:gd name="connsiteY34" fmla="*/ 68262 h 851265"/>
              <a:gd name="connsiteX35" fmla="*/ 2333889 w 12191998"/>
              <a:gd name="connsiteY35" fmla="*/ 87312 h 851265"/>
              <a:gd name="connsiteX36" fmla="*/ 2371989 w 12191998"/>
              <a:gd name="connsiteY36" fmla="*/ 106362 h 851265"/>
              <a:gd name="connsiteX37" fmla="*/ 2408502 w 12191998"/>
              <a:gd name="connsiteY37" fmla="*/ 125412 h 851265"/>
              <a:gd name="connsiteX38" fmla="*/ 2449777 w 12191998"/>
              <a:gd name="connsiteY38" fmla="*/ 141287 h 851265"/>
              <a:gd name="connsiteX39" fmla="*/ 2495814 w 12191998"/>
              <a:gd name="connsiteY39" fmla="*/ 155575 h 851265"/>
              <a:gd name="connsiteX40" fmla="*/ 2548202 w 12191998"/>
              <a:gd name="connsiteY40" fmla="*/ 166687 h 851265"/>
              <a:gd name="connsiteX41" fmla="*/ 2608527 w 12191998"/>
              <a:gd name="connsiteY41" fmla="*/ 174625 h 851265"/>
              <a:gd name="connsiteX42" fmla="*/ 2676789 w 12191998"/>
              <a:gd name="connsiteY42" fmla="*/ 176212 h 851265"/>
              <a:gd name="connsiteX43" fmla="*/ 2745052 w 12191998"/>
              <a:gd name="connsiteY43" fmla="*/ 174625 h 851265"/>
              <a:gd name="connsiteX44" fmla="*/ 2805377 w 12191998"/>
              <a:gd name="connsiteY44" fmla="*/ 166687 h 851265"/>
              <a:gd name="connsiteX45" fmla="*/ 2857764 w 12191998"/>
              <a:gd name="connsiteY45" fmla="*/ 155575 h 851265"/>
              <a:gd name="connsiteX46" fmla="*/ 2903802 w 12191998"/>
              <a:gd name="connsiteY46" fmla="*/ 141287 h 851265"/>
              <a:gd name="connsiteX47" fmla="*/ 2945077 w 12191998"/>
              <a:gd name="connsiteY47" fmla="*/ 125412 h 851265"/>
              <a:gd name="connsiteX48" fmla="*/ 2981589 w 12191998"/>
              <a:gd name="connsiteY48" fmla="*/ 106362 h 851265"/>
              <a:gd name="connsiteX49" fmla="*/ 3019689 w 12191998"/>
              <a:gd name="connsiteY49" fmla="*/ 87312 h 851265"/>
              <a:gd name="connsiteX50" fmla="*/ 3057789 w 12191998"/>
              <a:gd name="connsiteY50" fmla="*/ 68262 h 851265"/>
              <a:gd name="connsiteX51" fmla="*/ 3094302 w 12191998"/>
              <a:gd name="connsiteY51" fmla="*/ 52387 h 851265"/>
              <a:gd name="connsiteX52" fmla="*/ 3135577 w 12191998"/>
              <a:gd name="connsiteY52" fmla="*/ 36512 h 851265"/>
              <a:gd name="connsiteX53" fmla="*/ 3181614 w 12191998"/>
              <a:gd name="connsiteY53" fmla="*/ 20637 h 851265"/>
              <a:gd name="connsiteX54" fmla="*/ 3234002 w 12191998"/>
              <a:gd name="connsiteY54" fmla="*/ 9525 h 851265"/>
              <a:gd name="connsiteX55" fmla="*/ 3294327 w 12191998"/>
              <a:gd name="connsiteY55" fmla="*/ 3175 h 851265"/>
              <a:gd name="connsiteX56" fmla="*/ 3361002 w 12191998"/>
              <a:gd name="connsiteY56" fmla="*/ 0 h 851265"/>
              <a:gd name="connsiteX57" fmla="*/ 3430852 w 12191998"/>
              <a:gd name="connsiteY57" fmla="*/ 3175 h 851265"/>
              <a:gd name="connsiteX58" fmla="*/ 3491177 w 12191998"/>
              <a:gd name="connsiteY58" fmla="*/ 9525 h 851265"/>
              <a:gd name="connsiteX59" fmla="*/ 3543564 w 12191998"/>
              <a:gd name="connsiteY59" fmla="*/ 20637 h 851265"/>
              <a:gd name="connsiteX60" fmla="*/ 3589602 w 12191998"/>
              <a:gd name="connsiteY60" fmla="*/ 36512 h 851265"/>
              <a:gd name="connsiteX61" fmla="*/ 3630877 w 12191998"/>
              <a:gd name="connsiteY61" fmla="*/ 52387 h 851265"/>
              <a:gd name="connsiteX62" fmla="*/ 3667389 w 12191998"/>
              <a:gd name="connsiteY62" fmla="*/ 68262 h 851265"/>
              <a:gd name="connsiteX63" fmla="*/ 3705489 w 12191998"/>
              <a:gd name="connsiteY63" fmla="*/ 87312 h 851265"/>
              <a:gd name="connsiteX64" fmla="*/ 3743589 w 12191998"/>
              <a:gd name="connsiteY64" fmla="*/ 106362 h 851265"/>
              <a:gd name="connsiteX65" fmla="*/ 3780102 w 12191998"/>
              <a:gd name="connsiteY65" fmla="*/ 125412 h 851265"/>
              <a:gd name="connsiteX66" fmla="*/ 3821377 w 12191998"/>
              <a:gd name="connsiteY66" fmla="*/ 141287 h 851265"/>
              <a:gd name="connsiteX67" fmla="*/ 3867414 w 12191998"/>
              <a:gd name="connsiteY67" fmla="*/ 155575 h 851265"/>
              <a:gd name="connsiteX68" fmla="*/ 3919802 w 12191998"/>
              <a:gd name="connsiteY68" fmla="*/ 166687 h 851265"/>
              <a:gd name="connsiteX69" fmla="*/ 3980127 w 12191998"/>
              <a:gd name="connsiteY69" fmla="*/ 174625 h 851265"/>
              <a:gd name="connsiteX70" fmla="*/ 4048389 w 12191998"/>
              <a:gd name="connsiteY70" fmla="*/ 176212 h 851265"/>
              <a:gd name="connsiteX71" fmla="*/ 4116652 w 12191998"/>
              <a:gd name="connsiteY71" fmla="*/ 174625 h 851265"/>
              <a:gd name="connsiteX72" fmla="*/ 4176977 w 12191998"/>
              <a:gd name="connsiteY72" fmla="*/ 166687 h 851265"/>
              <a:gd name="connsiteX73" fmla="*/ 4229364 w 12191998"/>
              <a:gd name="connsiteY73" fmla="*/ 155575 h 851265"/>
              <a:gd name="connsiteX74" fmla="*/ 4275402 w 12191998"/>
              <a:gd name="connsiteY74" fmla="*/ 141287 h 851265"/>
              <a:gd name="connsiteX75" fmla="*/ 4316677 w 12191998"/>
              <a:gd name="connsiteY75" fmla="*/ 125412 h 851265"/>
              <a:gd name="connsiteX76" fmla="*/ 4353189 w 12191998"/>
              <a:gd name="connsiteY76" fmla="*/ 106362 h 851265"/>
              <a:gd name="connsiteX77" fmla="*/ 4429389 w 12191998"/>
              <a:gd name="connsiteY77" fmla="*/ 68262 h 851265"/>
              <a:gd name="connsiteX78" fmla="*/ 4465902 w 12191998"/>
              <a:gd name="connsiteY78" fmla="*/ 52387 h 851265"/>
              <a:gd name="connsiteX79" fmla="*/ 4507177 w 12191998"/>
              <a:gd name="connsiteY79" fmla="*/ 36512 h 851265"/>
              <a:gd name="connsiteX80" fmla="*/ 4553216 w 12191998"/>
              <a:gd name="connsiteY80" fmla="*/ 20637 h 851265"/>
              <a:gd name="connsiteX81" fmla="*/ 4605602 w 12191998"/>
              <a:gd name="connsiteY81" fmla="*/ 9525 h 851265"/>
              <a:gd name="connsiteX82" fmla="*/ 4665928 w 12191998"/>
              <a:gd name="connsiteY82" fmla="*/ 3175 h 851265"/>
              <a:gd name="connsiteX83" fmla="*/ 4734189 w 12191998"/>
              <a:gd name="connsiteY83" fmla="*/ 0 h 851265"/>
              <a:gd name="connsiteX84" fmla="*/ 4802453 w 12191998"/>
              <a:gd name="connsiteY84" fmla="*/ 3175 h 851265"/>
              <a:gd name="connsiteX85" fmla="*/ 4862777 w 12191998"/>
              <a:gd name="connsiteY85" fmla="*/ 9525 h 851265"/>
              <a:gd name="connsiteX86" fmla="*/ 4915165 w 12191998"/>
              <a:gd name="connsiteY86" fmla="*/ 20637 h 851265"/>
              <a:gd name="connsiteX87" fmla="*/ 4961202 w 12191998"/>
              <a:gd name="connsiteY87" fmla="*/ 36512 h 851265"/>
              <a:gd name="connsiteX88" fmla="*/ 5002478 w 12191998"/>
              <a:gd name="connsiteY88" fmla="*/ 52387 h 851265"/>
              <a:gd name="connsiteX89" fmla="*/ 5038989 w 12191998"/>
              <a:gd name="connsiteY89" fmla="*/ 68262 h 851265"/>
              <a:gd name="connsiteX90" fmla="*/ 5077091 w 12191998"/>
              <a:gd name="connsiteY90" fmla="*/ 87312 h 851265"/>
              <a:gd name="connsiteX91" fmla="*/ 5115189 w 12191998"/>
              <a:gd name="connsiteY91" fmla="*/ 106362 h 851265"/>
              <a:gd name="connsiteX92" fmla="*/ 5151702 w 12191998"/>
              <a:gd name="connsiteY92" fmla="*/ 125412 h 851265"/>
              <a:gd name="connsiteX93" fmla="*/ 5192978 w 12191998"/>
              <a:gd name="connsiteY93" fmla="*/ 141287 h 851265"/>
              <a:gd name="connsiteX94" fmla="*/ 5239014 w 12191998"/>
              <a:gd name="connsiteY94" fmla="*/ 155575 h 851265"/>
              <a:gd name="connsiteX95" fmla="*/ 5291401 w 12191998"/>
              <a:gd name="connsiteY95" fmla="*/ 166687 h 851265"/>
              <a:gd name="connsiteX96" fmla="*/ 5351727 w 12191998"/>
              <a:gd name="connsiteY96" fmla="*/ 174625 h 851265"/>
              <a:gd name="connsiteX97" fmla="*/ 5410199 w 12191998"/>
              <a:gd name="connsiteY97" fmla="*/ 175985 h 851265"/>
              <a:gd name="connsiteX98" fmla="*/ 5468671 w 12191998"/>
              <a:gd name="connsiteY98" fmla="*/ 174625 h 851265"/>
              <a:gd name="connsiteX99" fmla="*/ 5528996 w 12191998"/>
              <a:gd name="connsiteY99" fmla="*/ 166687 h 851265"/>
              <a:gd name="connsiteX100" fmla="*/ 5581383 w 12191998"/>
              <a:gd name="connsiteY100" fmla="*/ 155575 h 851265"/>
              <a:gd name="connsiteX101" fmla="*/ 5627421 w 12191998"/>
              <a:gd name="connsiteY101" fmla="*/ 141287 h 851265"/>
              <a:gd name="connsiteX102" fmla="*/ 5668696 w 12191998"/>
              <a:gd name="connsiteY102" fmla="*/ 125412 h 851265"/>
              <a:gd name="connsiteX103" fmla="*/ 5705210 w 12191998"/>
              <a:gd name="connsiteY103" fmla="*/ 106362 h 851265"/>
              <a:gd name="connsiteX104" fmla="*/ 5743308 w 12191998"/>
              <a:gd name="connsiteY104" fmla="*/ 87312 h 851265"/>
              <a:gd name="connsiteX105" fmla="*/ 5781408 w 12191998"/>
              <a:gd name="connsiteY105" fmla="*/ 68262 h 851265"/>
              <a:gd name="connsiteX106" fmla="*/ 5817921 w 12191998"/>
              <a:gd name="connsiteY106" fmla="*/ 52387 h 851265"/>
              <a:gd name="connsiteX107" fmla="*/ 5859196 w 12191998"/>
              <a:gd name="connsiteY107" fmla="*/ 36512 h 851265"/>
              <a:gd name="connsiteX108" fmla="*/ 5905234 w 12191998"/>
              <a:gd name="connsiteY108" fmla="*/ 20637 h 851265"/>
              <a:gd name="connsiteX109" fmla="*/ 5957621 w 12191998"/>
              <a:gd name="connsiteY109" fmla="*/ 9525 h 851265"/>
              <a:gd name="connsiteX110" fmla="*/ 6017948 w 12191998"/>
              <a:gd name="connsiteY110" fmla="*/ 3175 h 851265"/>
              <a:gd name="connsiteX111" fmla="*/ 6086210 w 12191998"/>
              <a:gd name="connsiteY111" fmla="*/ 0 h 851265"/>
              <a:gd name="connsiteX112" fmla="*/ 6095999 w 12191998"/>
              <a:gd name="connsiteY112" fmla="*/ 455 h 851265"/>
              <a:gd name="connsiteX113" fmla="*/ 6105789 w 12191998"/>
              <a:gd name="connsiteY113" fmla="*/ 0 h 851265"/>
              <a:gd name="connsiteX114" fmla="*/ 6174052 w 12191998"/>
              <a:gd name="connsiteY114" fmla="*/ 3175 h 851265"/>
              <a:gd name="connsiteX115" fmla="*/ 6234377 w 12191998"/>
              <a:gd name="connsiteY115" fmla="*/ 9525 h 851265"/>
              <a:gd name="connsiteX116" fmla="*/ 6286764 w 12191998"/>
              <a:gd name="connsiteY116" fmla="*/ 20637 h 851265"/>
              <a:gd name="connsiteX117" fmla="*/ 6332802 w 12191998"/>
              <a:gd name="connsiteY117" fmla="*/ 36512 h 851265"/>
              <a:gd name="connsiteX118" fmla="*/ 6374077 w 12191998"/>
              <a:gd name="connsiteY118" fmla="*/ 52387 h 851265"/>
              <a:gd name="connsiteX119" fmla="*/ 6410589 w 12191998"/>
              <a:gd name="connsiteY119" fmla="*/ 68262 h 851265"/>
              <a:gd name="connsiteX120" fmla="*/ 6448689 w 12191998"/>
              <a:gd name="connsiteY120" fmla="*/ 87312 h 851265"/>
              <a:gd name="connsiteX121" fmla="*/ 6486789 w 12191998"/>
              <a:gd name="connsiteY121" fmla="*/ 106362 h 851265"/>
              <a:gd name="connsiteX122" fmla="*/ 6523302 w 12191998"/>
              <a:gd name="connsiteY122" fmla="*/ 125412 h 851265"/>
              <a:gd name="connsiteX123" fmla="*/ 6564577 w 12191998"/>
              <a:gd name="connsiteY123" fmla="*/ 141287 h 851265"/>
              <a:gd name="connsiteX124" fmla="*/ 6610614 w 12191998"/>
              <a:gd name="connsiteY124" fmla="*/ 155575 h 851265"/>
              <a:gd name="connsiteX125" fmla="*/ 6663002 w 12191998"/>
              <a:gd name="connsiteY125" fmla="*/ 166687 h 851265"/>
              <a:gd name="connsiteX126" fmla="*/ 6723327 w 12191998"/>
              <a:gd name="connsiteY126" fmla="*/ 174625 h 851265"/>
              <a:gd name="connsiteX127" fmla="*/ 6781799 w 12191998"/>
              <a:gd name="connsiteY127" fmla="*/ 175985 h 851265"/>
              <a:gd name="connsiteX128" fmla="*/ 6840271 w 12191998"/>
              <a:gd name="connsiteY128" fmla="*/ 174625 h 851265"/>
              <a:gd name="connsiteX129" fmla="*/ 6900596 w 12191998"/>
              <a:gd name="connsiteY129" fmla="*/ 166687 h 851265"/>
              <a:gd name="connsiteX130" fmla="*/ 6952983 w 12191998"/>
              <a:gd name="connsiteY130" fmla="*/ 155575 h 851265"/>
              <a:gd name="connsiteX131" fmla="*/ 6999021 w 12191998"/>
              <a:gd name="connsiteY131" fmla="*/ 141287 h 851265"/>
              <a:gd name="connsiteX132" fmla="*/ 7040296 w 12191998"/>
              <a:gd name="connsiteY132" fmla="*/ 125412 h 851265"/>
              <a:gd name="connsiteX133" fmla="*/ 7076808 w 12191998"/>
              <a:gd name="connsiteY133" fmla="*/ 106362 h 851265"/>
              <a:gd name="connsiteX134" fmla="*/ 7114908 w 12191998"/>
              <a:gd name="connsiteY134" fmla="*/ 87312 h 851265"/>
              <a:gd name="connsiteX135" fmla="*/ 7153008 w 12191998"/>
              <a:gd name="connsiteY135" fmla="*/ 68262 h 851265"/>
              <a:gd name="connsiteX136" fmla="*/ 7189521 w 12191998"/>
              <a:gd name="connsiteY136" fmla="*/ 52387 h 851265"/>
              <a:gd name="connsiteX137" fmla="*/ 7230796 w 12191998"/>
              <a:gd name="connsiteY137" fmla="*/ 36512 h 851265"/>
              <a:gd name="connsiteX138" fmla="*/ 7276833 w 12191998"/>
              <a:gd name="connsiteY138" fmla="*/ 20637 h 851265"/>
              <a:gd name="connsiteX139" fmla="*/ 7329221 w 12191998"/>
              <a:gd name="connsiteY139" fmla="*/ 9525 h 851265"/>
              <a:gd name="connsiteX140" fmla="*/ 7389546 w 12191998"/>
              <a:gd name="connsiteY140" fmla="*/ 3175 h 851265"/>
              <a:gd name="connsiteX141" fmla="*/ 7457808 w 12191998"/>
              <a:gd name="connsiteY141" fmla="*/ 0 h 851265"/>
              <a:gd name="connsiteX142" fmla="*/ 7526071 w 12191998"/>
              <a:gd name="connsiteY142" fmla="*/ 3175 h 851265"/>
              <a:gd name="connsiteX143" fmla="*/ 7586396 w 12191998"/>
              <a:gd name="connsiteY143" fmla="*/ 9525 h 851265"/>
              <a:gd name="connsiteX144" fmla="*/ 7638783 w 12191998"/>
              <a:gd name="connsiteY144" fmla="*/ 20637 h 851265"/>
              <a:gd name="connsiteX145" fmla="*/ 7684821 w 12191998"/>
              <a:gd name="connsiteY145" fmla="*/ 36512 h 851265"/>
              <a:gd name="connsiteX146" fmla="*/ 7726096 w 12191998"/>
              <a:gd name="connsiteY146" fmla="*/ 52387 h 851265"/>
              <a:gd name="connsiteX147" fmla="*/ 7762608 w 12191998"/>
              <a:gd name="connsiteY147" fmla="*/ 68262 h 851265"/>
              <a:gd name="connsiteX148" fmla="*/ 7800708 w 12191998"/>
              <a:gd name="connsiteY148" fmla="*/ 87312 h 851265"/>
              <a:gd name="connsiteX149" fmla="*/ 7838808 w 12191998"/>
              <a:gd name="connsiteY149" fmla="*/ 106362 h 851265"/>
              <a:gd name="connsiteX150" fmla="*/ 7875321 w 12191998"/>
              <a:gd name="connsiteY150" fmla="*/ 125412 h 851265"/>
              <a:gd name="connsiteX151" fmla="*/ 7916596 w 12191998"/>
              <a:gd name="connsiteY151" fmla="*/ 141287 h 851265"/>
              <a:gd name="connsiteX152" fmla="*/ 7962633 w 12191998"/>
              <a:gd name="connsiteY152" fmla="*/ 155575 h 851265"/>
              <a:gd name="connsiteX153" fmla="*/ 8015021 w 12191998"/>
              <a:gd name="connsiteY153" fmla="*/ 166687 h 851265"/>
              <a:gd name="connsiteX154" fmla="*/ 8075346 w 12191998"/>
              <a:gd name="connsiteY154" fmla="*/ 174625 h 851265"/>
              <a:gd name="connsiteX155" fmla="*/ 8143608 w 12191998"/>
              <a:gd name="connsiteY155" fmla="*/ 176212 h 851265"/>
              <a:gd name="connsiteX156" fmla="*/ 8211871 w 12191998"/>
              <a:gd name="connsiteY156" fmla="*/ 174625 h 851265"/>
              <a:gd name="connsiteX157" fmla="*/ 8272196 w 12191998"/>
              <a:gd name="connsiteY157" fmla="*/ 166687 h 851265"/>
              <a:gd name="connsiteX158" fmla="*/ 8324583 w 12191998"/>
              <a:gd name="connsiteY158" fmla="*/ 155575 h 851265"/>
              <a:gd name="connsiteX159" fmla="*/ 8370621 w 12191998"/>
              <a:gd name="connsiteY159" fmla="*/ 141287 h 851265"/>
              <a:gd name="connsiteX160" fmla="*/ 8411896 w 12191998"/>
              <a:gd name="connsiteY160" fmla="*/ 125412 h 851265"/>
              <a:gd name="connsiteX161" fmla="*/ 8448408 w 12191998"/>
              <a:gd name="connsiteY161" fmla="*/ 106362 h 851265"/>
              <a:gd name="connsiteX162" fmla="*/ 8486508 w 12191998"/>
              <a:gd name="connsiteY162" fmla="*/ 87312 h 851265"/>
              <a:gd name="connsiteX163" fmla="*/ 8524608 w 12191998"/>
              <a:gd name="connsiteY163" fmla="*/ 68262 h 851265"/>
              <a:gd name="connsiteX164" fmla="*/ 8561120 w 12191998"/>
              <a:gd name="connsiteY164" fmla="*/ 52387 h 851265"/>
              <a:gd name="connsiteX165" fmla="*/ 8602396 w 12191998"/>
              <a:gd name="connsiteY165" fmla="*/ 36512 h 851265"/>
              <a:gd name="connsiteX166" fmla="*/ 8648432 w 12191998"/>
              <a:gd name="connsiteY166" fmla="*/ 20637 h 851265"/>
              <a:gd name="connsiteX167" fmla="*/ 8700820 w 12191998"/>
              <a:gd name="connsiteY167" fmla="*/ 9525 h 851265"/>
              <a:gd name="connsiteX168" fmla="*/ 8761146 w 12191998"/>
              <a:gd name="connsiteY168" fmla="*/ 3175 h 851265"/>
              <a:gd name="connsiteX169" fmla="*/ 8827820 w 12191998"/>
              <a:gd name="connsiteY169" fmla="*/ 0 h 851265"/>
              <a:gd name="connsiteX170" fmla="*/ 8897670 w 12191998"/>
              <a:gd name="connsiteY170" fmla="*/ 3175 h 851265"/>
              <a:gd name="connsiteX171" fmla="*/ 8957996 w 12191998"/>
              <a:gd name="connsiteY171" fmla="*/ 9525 h 851265"/>
              <a:gd name="connsiteX172" fmla="*/ 9010382 w 12191998"/>
              <a:gd name="connsiteY172" fmla="*/ 20637 h 851265"/>
              <a:gd name="connsiteX173" fmla="*/ 9056420 w 12191998"/>
              <a:gd name="connsiteY173" fmla="*/ 36512 h 851265"/>
              <a:gd name="connsiteX174" fmla="*/ 9097696 w 12191998"/>
              <a:gd name="connsiteY174" fmla="*/ 52387 h 851265"/>
              <a:gd name="connsiteX175" fmla="*/ 9134208 w 12191998"/>
              <a:gd name="connsiteY175" fmla="*/ 68262 h 851265"/>
              <a:gd name="connsiteX176" fmla="*/ 9172308 w 12191998"/>
              <a:gd name="connsiteY176" fmla="*/ 87312 h 851265"/>
              <a:gd name="connsiteX177" fmla="*/ 9210408 w 12191998"/>
              <a:gd name="connsiteY177" fmla="*/ 106362 h 851265"/>
              <a:gd name="connsiteX178" fmla="*/ 9246920 w 12191998"/>
              <a:gd name="connsiteY178" fmla="*/ 125412 h 851265"/>
              <a:gd name="connsiteX179" fmla="*/ 9288196 w 12191998"/>
              <a:gd name="connsiteY179" fmla="*/ 141287 h 851265"/>
              <a:gd name="connsiteX180" fmla="*/ 9334232 w 12191998"/>
              <a:gd name="connsiteY180" fmla="*/ 155575 h 851265"/>
              <a:gd name="connsiteX181" fmla="*/ 9386620 w 12191998"/>
              <a:gd name="connsiteY181" fmla="*/ 166687 h 851265"/>
              <a:gd name="connsiteX182" fmla="*/ 9446946 w 12191998"/>
              <a:gd name="connsiteY182" fmla="*/ 174625 h 851265"/>
              <a:gd name="connsiteX183" fmla="*/ 9515208 w 12191998"/>
              <a:gd name="connsiteY183" fmla="*/ 176212 h 851265"/>
              <a:gd name="connsiteX184" fmla="*/ 9583470 w 12191998"/>
              <a:gd name="connsiteY184" fmla="*/ 174625 h 851265"/>
              <a:gd name="connsiteX185" fmla="*/ 9643796 w 12191998"/>
              <a:gd name="connsiteY185" fmla="*/ 166687 h 851265"/>
              <a:gd name="connsiteX186" fmla="*/ 9696182 w 12191998"/>
              <a:gd name="connsiteY186" fmla="*/ 155575 h 851265"/>
              <a:gd name="connsiteX187" fmla="*/ 9742220 w 12191998"/>
              <a:gd name="connsiteY187" fmla="*/ 141287 h 851265"/>
              <a:gd name="connsiteX188" fmla="*/ 9783496 w 12191998"/>
              <a:gd name="connsiteY188" fmla="*/ 125412 h 851265"/>
              <a:gd name="connsiteX189" fmla="*/ 9820008 w 12191998"/>
              <a:gd name="connsiteY189" fmla="*/ 106362 h 851265"/>
              <a:gd name="connsiteX190" fmla="*/ 9896208 w 12191998"/>
              <a:gd name="connsiteY190" fmla="*/ 68262 h 851265"/>
              <a:gd name="connsiteX191" fmla="*/ 9932720 w 12191998"/>
              <a:gd name="connsiteY191" fmla="*/ 52387 h 851265"/>
              <a:gd name="connsiteX192" fmla="*/ 9973996 w 12191998"/>
              <a:gd name="connsiteY192" fmla="*/ 36512 h 851265"/>
              <a:gd name="connsiteX193" fmla="*/ 10020032 w 12191998"/>
              <a:gd name="connsiteY193" fmla="*/ 20637 h 851265"/>
              <a:gd name="connsiteX194" fmla="*/ 10072420 w 12191998"/>
              <a:gd name="connsiteY194" fmla="*/ 9525 h 851265"/>
              <a:gd name="connsiteX195" fmla="*/ 10132746 w 12191998"/>
              <a:gd name="connsiteY195" fmla="*/ 3175 h 851265"/>
              <a:gd name="connsiteX196" fmla="*/ 10201008 w 12191998"/>
              <a:gd name="connsiteY196" fmla="*/ 0 h 851265"/>
              <a:gd name="connsiteX197" fmla="*/ 10269270 w 12191998"/>
              <a:gd name="connsiteY197" fmla="*/ 3175 h 851265"/>
              <a:gd name="connsiteX198" fmla="*/ 10329596 w 12191998"/>
              <a:gd name="connsiteY198" fmla="*/ 9525 h 851265"/>
              <a:gd name="connsiteX199" fmla="*/ 10381982 w 12191998"/>
              <a:gd name="connsiteY199" fmla="*/ 20637 h 851265"/>
              <a:gd name="connsiteX200" fmla="*/ 10428020 w 12191998"/>
              <a:gd name="connsiteY200" fmla="*/ 36512 h 851265"/>
              <a:gd name="connsiteX201" fmla="*/ 10469296 w 12191998"/>
              <a:gd name="connsiteY201" fmla="*/ 52387 h 851265"/>
              <a:gd name="connsiteX202" fmla="*/ 10505808 w 12191998"/>
              <a:gd name="connsiteY202" fmla="*/ 68262 h 851265"/>
              <a:gd name="connsiteX203" fmla="*/ 10543908 w 12191998"/>
              <a:gd name="connsiteY203" fmla="*/ 87312 h 851265"/>
              <a:gd name="connsiteX204" fmla="*/ 10582008 w 12191998"/>
              <a:gd name="connsiteY204" fmla="*/ 106362 h 851265"/>
              <a:gd name="connsiteX205" fmla="*/ 10618520 w 12191998"/>
              <a:gd name="connsiteY205" fmla="*/ 125412 h 851265"/>
              <a:gd name="connsiteX206" fmla="*/ 10659796 w 12191998"/>
              <a:gd name="connsiteY206" fmla="*/ 141287 h 851265"/>
              <a:gd name="connsiteX207" fmla="*/ 10705832 w 12191998"/>
              <a:gd name="connsiteY207" fmla="*/ 155575 h 851265"/>
              <a:gd name="connsiteX208" fmla="*/ 10758220 w 12191998"/>
              <a:gd name="connsiteY208" fmla="*/ 166687 h 851265"/>
              <a:gd name="connsiteX209" fmla="*/ 10818546 w 12191998"/>
              <a:gd name="connsiteY209" fmla="*/ 174625 h 851265"/>
              <a:gd name="connsiteX210" fmla="*/ 10886808 w 12191998"/>
              <a:gd name="connsiteY210" fmla="*/ 176212 h 851265"/>
              <a:gd name="connsiteX211" fmla="*/ 10955070 w 12191998"/>
              <a:gd name="connsiteY211" fmla="*/ 174625 h 851265"/>
              <a:gd name="connsiteX212" fmla="*/ 11015396 w 12191998"/>
              <a:gd name="connsiteY212" fmla="*/ 166687 h 851265"/>
              <a:gd name="connsiteX213" fmla="*/ 11067782 w 12191998"/>
              <a:gd name="connsiteY213" fmla="*/ 155575 h 851265"/>
              <a:gd name="connsiteX214" fmla="*/ 11113820 w 12191998"/>
              <a:gd name="connsiteY214" fmla="*/ 141287 h 851265"/>
              <a:gd name="connsiteX215" fmla="*/ 11155096 w 12191998"/>
              <a:gd name="connsiteY215" fmla="*/ 125412 h 851265"/>
              <a:gd name="connsiteX216" fmla="*/ 11191608 w 12191998"/>
              <a:gd name="connsiteY216" fmla="*/ 106362 h 851265"/>
              <a:gd name="connsiteX217" fmla="*/ 11229708 w 12191998"/>
              <a:gd name="connsiteY217" fmla="*/ 87312 h 851265"/>
              <a:gd name="connsiteX218" fmla="*/ 11267808 w 12191998"/>
              <a:gd name="connsiteY218" fmla="*/ 68262 h 851265"/>
              <a:gd name="connsiteX219" fmla="*/ 11304320 w 12191998"/>
              <a:gd name="connsiteY219" fmla="*/ 52387 h 851265"/>
              <a:gd name="connsiteX220" fmla="*/ 11345596 w 12191998"/>
              <a:gd name="connsiteY220" fmla="*/ 36512 h 851265"/>
              <a:gd name="connsiteX221" fmla="*/ 11391632 w 12191998"/>
              <a:gd name="connsiteY221" fmla="*/ 20637 h 851265"/>
              <a:gd name="connsiteX222" fmla="*/ 11444020 w 12191998"/>
              <a:gd name="connsiteY222" fmla="*/ 9525 h 851265"/>
              <a:gd name="connsiteX223" fmla="*/ 11504346 w 12191998"/>
              <a:gd name="connsiteY223" fmla="*/ 3175 h 851265"/>
              <a:gd name="connsiteX224" fmla="*/ 11572608 w 12191998"/>
              <a:gd name="connsiteY224" fmla="*/ 0 h 851265"/>
              <a:gd name="connsiteX225" fmla="*/ 11640870 w 12191998"/>
              <a:gd name="connsiteY225" fmla="*/ 3175 h 851265"/>
              <a:gd name="connsiteX226" fmla="*/ 11701196 w 12191998"/>
              <a:gd name="connsiteY226" fmla="*/ 9525 h 851265"/>
              <a:gd name="connsiteX227" fmla="*/ 11753582 w 12191998"/>
              <a:gd name="connsiteY227" fmla="*/ 20637 h 851265"/>
              <a:gd name="connsiteX228" fmla="*/ 11799620 w 12191998"/>
              <a:gd name="connsiteY228" fmla="*/ 36512 h 851265"/>
              <a:gd name="connsiteX229" fmla="*/ 11840896 w 12191998"/>
              <a:gd name="connsiteY229" fmla="*/ 52387 h 851265"/>
              <a:gd name="connsiteX230" fmla="*/ 11877408 w 12191998"/>
              <a:gd name="connsiteY230" fmla="*/ 68262 h 851265"/>
              <a:gd name="connsiteX231" fmla="*/ 11915508 w 12191998"/>
              <a:gd name="connsiteY231" fmla="*/ 87312 h 851265"/>
              <a:gd name="connsiteX232" fmla="*/ 11953608 w 12191998"/>
              <a:gd name="connsiteY232" fmla="*/ 106362 h 851265"/>
              <a:gd name="connsiteX233" fmla="*/ 11990120 w 12191998"/>
              <a:gd name="connsiteY233" fmla="*/ 125412 h 851265"/>
              <a:gd name="connsiteX234" fmla="*/ 12031396 w 12191998"/>
              <a:gd name="connsiteY234" fmla="*/ 141287 h 851265"/>
              <a:gd name="connsiteX235" fmla="*/ 12077432 w 12191998"/>
              <a:gd name="connsiteY235" fmla="*/ 155575 h 851265"/>
              <a:gd name="connsiteX236" fmla="*/ 12129820 w 12191998"/>
              <a:gd name="connsiteY236" fmla="*/ 166688 h 851265"/>
              <a:gd name="connsiteX237" fmla="*/ 12190146 w 12191998"/>
              <a:gd name="connsiteY237" fmla="*/ 174625 h 851265"/>
              <a:gd name="connsiteX238" fmla="*/ 12191998 w 12191998"/>
              <a:gd name="connsiteY238" fmla="*/ 174668 h 851265"/>
              <a:gd name="connsiteX239" fmla="*/ 12191998 w 12191998"/>
              <a:gd name="connsiteY239" fmla="*/ 851265 h 851265"/>
              <a:gd name="connsiteX240" fmla="*/ 0 w 12191998"/>
              <a:gd name="connsiteY240" fmla="*/ 851265 h 851265"/>
              <a:gd name="connsiteX241" fmla="*/ 0 w 12191998"/>
              <a:gd name="connsiteY241" fmla="*/ 174668 h 851265"/>
              <a:gd name="connsiteX242" fmla="*/ 1852 w 12191998"/>
              <a:gd name="connsiteY242" fmla="*/ 174625 h 851265"/>
              <a:gd name="connsiteX243" fmla="*/ 62177 w 12191998"/>
              <a:gd name="connsiteY243" fmla="*/ 166687 h 851265"/>
              <a:gd name="connsiteX244" fmla="*/ 114564 w 12191998"/>
              <a:gd name="connsiteY244" fmla="*/ 155575 h 851265"/>
              <a:gd name="connsiteX245" fmla="*/ 160602 w 12191998"/>
              <a:gd name="connsiteY245" fmla="*/ 141287 h 851265"/>
              <a:gd name="connsiteX246" fmla="*/ 201877 w 12191998"/>
              <a:gd name="connsiteY246" fmla="*/ 125412 h 851265"/>
              <a:gd name="connsiteX247" fmla="*/ 238389 w 12191998"/>
              <a:gd name="connsiteY247" fmla="*/ 106362 h 851265"/>
              <a:gd name="connsiteX248" fmla="*/ 276489 w 12191998"/>
              <a:gd name="connsiteY248" fmla="*/ 87312 h 851265"/>
              <a:gd name="connsiteX249" fmla="*/ 314589 w 12191998"/>
              <a:gd name="connsiteY249" fmla="*/ 68262 h 851265"/>
              <a:gd name="connsiteX250" fmla="*/ 351102 w 12191998"/>
              <a:gd name="connsiteY250" fmla="*/ 52387 h 851265"/>
              <a:gd name="connsiteX251" fmla="*/ 392377 w 12191998"/>
              <a:gd name="connsiteY251" fmla="*/ 36512 h 851265"/>
              <a:gd name="connsiteX252" fmla="*/ 438414 w 12191998"/>
              <a:gd name="connsiteY252" fmla="*/ 20637 h 851265"/>
              <a:gd name="connsiteX253" fmla="*/ 490802 w 12191998"/>
              <a:gd name="connsiteY253" fmla="*/ 9525 h 851265"/>
              <a:gd name="connsiteX254" fmla="*/ 551127 w 12191998"/>
              <a:gd name="connsiteY254" fmla="*/ 3175 h 8512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Lst>
            <a:rect l="l" t="t" r="r" b="b"/>
            <a:pathLst>
              <a:path w="12191998" h="851265">
                <a:moveTo>
                  <a:pt x="619389" y="0"/>
                </a:moveTo>
                <a:lnTo>
                  <a:pt x="687652" y="3175"/>
                </a:lnTo>
                <a:lnTo>
                  <a:pt x="747977" y="9525"/>
                </a:lnTo>
                <a:lnTo>
                  <a:pt x="800364" y="20637"/>
                </a:lnTo>
                <a:lnTo>
                  <a:pt x="846402" y="36512"/>
                </a:lnTo>
                <a:lnTo>
                  <a:pt x="887677" y="52387"/>
                </a:lnTo>
                <a:lnTo>
                  <a:pt x="924189" y="68262"/>
                </a:lnTo>
                <a:lnTo>
                  <a:pt x="962289" y="87312"/>
                </a:lnTo>
                <a:lnTo>
                  <a:pt x="1000389" y="106362"/>
                </a:lnTo>
                <a:lnTo>
                  <a:pt x="1036902" y="125412"/>
                </a:lnTo>
                <a:lnTo>
                  <a:pt x="1078177" y="141287"/>
                </a:lnTo>
                <a:lnTo>
                  <a:pt x="1124214" y="155575"/>
                </a:lnTo>
                <a:lnTo>
                  <a:pt x="1176602" y="166687"/>
                </a:lnTo>
                <a:lnTo>
                  <a:pt x="1236927" y="174625"/>
                </a:lnTo>
                <a:lnTo>
                  <a:pt x="1305189" y="176212"/>
                </a:lnTo>
                <a:lnTo>
                  <a:pt x="1373452" y="174625"/>
                </a:lnTo>
                <a:lnTo>
                  <a:pt x="1433777" y="166687"/>
                </a:lnTo>
                <a:lnTo>
                  <a:pt x="1486164" y="155575"/>
                </a:lnTo>
                <a:lnTo>
                  <a:pt x="1532202" y="141287"/>
                </a:lnTo>
                <a:lnTo>
                  <a:pt x="1573477" y="125412"/>
                </a:lnTo>
                <a:lnTo>
                  <a:pt x="1609989" y="106362"/>
                </a:lnTo>
                <a:lnTo>
                  <a:pt x="1648089" y="87312"/>
                </a:lnTo>
                <a:lnTo>
                  <a:pt x="1686189" y="68262"/>
                </a:lnTo>
                <a:lnTo>
                  <a:pt x="1722702" y="52387"/>
                </a:lnTo>
                <a:lnTo>
                  <a:pt x="1763977" y="36512"/>
                </a:lnTo>
                <a:lnTo>
                  <a:pt x="1810014" y="20637"/>
                </a:lnTo>
                <a:lnTo>
                  <a:pt x="1862402" y="9525"/>
                </a:lnTo>
                <a:lnTo>
                  <a:pt x="1922727" y="3175"/>
                </a:lnTo>
                <a:lnTo>
                  <a:pt x="1990989" y="0"/>
                </a:lnTo>
                <a:lnTo>
                  <a:pt x="2059252" y="3175"/>
                </a:lnTo>
                <a:lnTo>
                  <a:pt x="2119577" y="9525"/>
                </a:lnTo>
                <a:lnTo>
                  <a:pt x="2171964" y="20637"/>
                </a:lnTo>
                <a:lnTo>
                  <a:pt x="2218002" y="36512"/>
                </a:lnTo>
                <a:lnTo>
                  <a:pt x="2259277" y="52387"/>
                </a:lnTo>
                <a:lnTo>
                  <a:pt x="2295789" y="68262"/>
                </a:lnTo>
                <a:lnTo>
                  <a:pt x="2333889" y="87312"/>
                </a:lnTo>
                <a:lnTo>
                  <a:pt x="2371989" y="106362"/>
                </a:lnTo>
                <a:lnTo>
                  <a:pt x="2408502" y="125412"/>
                </a:lnTo>
                <a:lnTo>
                  <a:pt x="2449777" y="141287"/>
                </a:lnTo>
                <a:lnTo>
                  <a:pt x="2495814" y="155575"/>
                </a:lnTo>
                <a:lnTo>
                  <a:pt x="2548202" y="166687"/>
                </a:lnTo>
                <a:lnTo>
                  <a:pt x="2608527" y="174625"/>
                </a:lnTo>
                <a:lnTo>
                  <a:pt x="2676789" y="176212"/>
                </a:lnTo>
                <a:lnTo>
                  <a:pt x="2745052" y="174625"/>
                </a:lnTo>
                <a:lnTo>
                  <a:pt x="2805377" y="166687"/>
                </a:lnTo>
                <a:lnTo>
                  <a:pt x="2857764" y="155575"/>
                </a:lnTo>
                <a:lnTo>
                  <a:pt x="2903802" y="141287"/>
                </a:lnTo>
                <a:lnTo>
                  <a:pt x="2945077" y="125412"/>
                </a:lnTo>
                <a:lnTo>
                  <a:pt x="2981589" y="106362"/>
                </a:lnTo>
                <a:lnTo>
                  <a:pt x="3019689" y="87312"/>
                </a:lnTo>
                <a:lnTo>
                  <a:pt x="3057789" y="68262"/>
                </a:lnTo>
                <a:lnTo>
                  <a:pt x="3094302" y="52387"/>
                </a:lnTo>
                <a:lnTo>
                  <a:pt x="3135577" y="36512"/>
                </a:lnTo>
                <a:lnTo>
                  <a:pt x="3181614" y="20637"/>
                </a:lnTo>
                <a:lnTo>
                  <a:pt x="3234002" y="9525"/>
                </a:lnTo>
                <a:lnTo>
                  <a:pt x="3294327" y="3175"/>
                </a:lnTo>
                <a:lnTo>
                  <a:pt x="3361002" y="0"/>
                </a:lnTo>
                <a:lnTo>
                  <a:pt x="3430852" y="3175"/>
                </a:lnTo>
                <a:lnTo>
                  <a:pt x="3491177" y="9525"/>
                </a:lnTo>
                <a:lnTo>
                  <a:pt x="3543564" y="20637"/>
                </a:lnTo>
                <a:lnTo>
                  <a:pt x="3589602" y="36512"/>
                </a:lnTo>
                <a:lnTo>
                  <a:pt x="3630877" y="52387"/>
                </a:lnTo>
                <a:lnTo>
                  <a:pt x="3667389" y="68262"/>
                </a:lnTo>
                <a:lnTo>
                  <a:pt x="3705489" y="87312"/>
                </a:lnTo>
                <a:lnTo>
                  <a:pt x="3743589" y="106362"/>
                </a:lnTo>
                <a:lnTo>
                  <a:pt x="3780102" y="125412"/>
                </a:lnTo>
                <a:lnTo>
                  <a:pt x="3821377" y="141287"/>
                </a:lnTo>
                <a:lnTo>
                  <a:pt x="3867414" y="155575"/>
                </a:lnTo>
                <a:lnTo>
                  <a:pt x="3919802" y="166687"/>
                </a:lnTo>
                <a:lnTo>
                  <a:pt x="3980127" y="174625"/>
                </a:lnTo>
                <a:lnTo>
                  <a:pt x="4048389" y="176212"/>
                </a:lnTo>
                <a:lnTo>
                  <a:pt x="4116652" y="174625"/>
                </a:lnTo>
                <a:lnTo>
                  <a:pt x="4176977" y="166687"/>
                </a:lnTo>
                <a:lnTo>
                  <a:pt x="4229364" y="155575"/>
                </a:lnTo>
                <a:lnTo>
                  <a:pt x="4275402" y="141287"/>
                </a:lnTo>
                <a:lnTo>
                  <a:pt x="4316677" y="125412"/>
                </a:lnTo>
                <a:lnTo>
                  <a:pt x="4353189" y="106362"/>
                </a:lnTo>
                <a:lnTo>
                  <a:pt x="4429389" y="68262"/>
                </a:lnTo>
                <a:lnTo>
                  <a:pt x="4465902" y="52387"/>
                </a:lnTo>
                <a:lnTo>
                  <a:pt x="4507177" y="36512"/>
                </a:lnTo>
                <a:lnTo>
                  <a:pt x="4553216" y="20637"/>
                </a:lnTo>
                <a:lnTo>
                  <a:pt x="4605602" y="9525"/>
                </a:lnTo>
                <a:lnTo>
                  <a:pt x="4665928" y="3175"/>
                </a:lnTo>
                <a:lnTo>
                  <a:pt x="4734189" y="0"/>
                </a:lnTo>
                <a:lnTo>
                  <a:pt x="4802453" y="3175"/>
                </a:lnTo>
                <a:lnTo>
                  <a:pt x="4862777" y="9525"/>
                </a:lnTo>
                <a:lnTo>
                  <a:pt x="4915165" y="20637"/>
                </a:lnTo>
                <a:lnTo>
                  <a:pt x="4961202" y="36512"/>
                </a:lnTo>
                <a:lnTo>
                  <a:pt x="5002478" y="52387"/>
                </a:lnTo>
                <a:lnTo>
                  <a:pt x="5038989" y="68262"/>
                </a:lnTo>
                <a:lnTo>
                  <a:pt x="5077091" y="87312"/>
                </a:lnTo>
                <a:lnTo>
                  <a:pt x="5115189" y="106362"/>
                </a:lnTo>
                <a:lnTo>
                  <a:pt x="5151702" y="125412"/>
                </a:lnTo>
                <a:lnTo>
                  <a:pt x="5192978" y="141287"/>
                </a:lnTo>
                <a:lnTo>
                  <a:pt x="5239014" y="155575"/>
                </a:lnTo>
                <a:lnTo>
                  <a:pt x="5291401" y="166687"/>
                </a:lnTo>
                <a:lnTo>
                  <a:pt x="5351727" y="174625"/>
                </a:lnTo>
                <a:lnTo>
                  <a:pt x="5410199" y="175985"/>
                </a:lnTo>
                <a:lnTo>
                  <a:pt x="5468671" y="174625"/>
                </a:lnTo>
                <a:lnTo>
                  <a:pt x="5528996" y="166687"/>
                </a:lnTo>
                <a:lnTo>
                  <a:pt x="5581383" y="155575"/>
                </a:lnTo>
                <a:lnTo>
                  <a:pt x="5627421" y="141287"/>
                </a:lnTo>
                <a:lnTo>
                  <a:pt x="5668696" y="125412"/>
                </a:lnTo>
                <a:lnTo>
                  <a:pt x="5705210" y="106362"/>
                </a:lnTo>
                <a:lnTo>
                  <a:pt x="5743308" y="87312"/>
                </a:lnTo>
                <a:lnTo>
                  <a:pt x="5781408" y="68262"/>
                </a:lnTo>
                <a:lnTo>
                  <a:pt x="5817921" y="52387"/>
                </a:lnTo>
                <a:lnTo>
                  <a:pt x="5859196" y="36512"/>
                </a:lnTo>
                <a:lnTo>
                  <a:pt x="5905234" y="20637"/>
                </a:lnTo>
                <a:lnTo>
                  <a:pt x="5957621" y="9525"/>
                </a:lnTo>
                <a:lnTo>
                  <a:pt x="6017948" y="3175"/>
                </a:lnTo>
                <a:lnTo>
                  <a:pt x="6086210" y="0"/>
                </a:lnTo>
                <a:lnTo>
                  <a:pt x="6095999" y="455"/>
                </a:lnTo>
                <a:lnTo>
                  <a:pt x="6105789" y="0"/>
                </a:lnTo>
                <a:lnTo>
                  <a:pt x="6174052" y="3175"/>
                </a:lnTo>
                <a:lnTo>
                  <a:pt x="6234377" y="9525"/>
                </a:lnTo>
                <a:lnTo>
                  <a:pt x="6286764" y="20637"/>
                </a:lnTo>
                <a:lnTo>
                  <a:pt x="6332802" y="36512"/>
                </a:lnTo>
                <a:lnTo>
                  <a:pt x="6374077" y="52387"/>
                </a:lnTo>
                <a:lnTo>
                  <a:pt x="6410589" y="68262"/>
                </a:lnTo>
                <a:lnTo>
                  <a:pt x="6448689" y="87312"/>
                </a:lnTo>
                <a:lnTo>
                  <a:pt x="6486789" y="106362"/>
                </a:lnTo>
                <a:lnTo>
                  <a:pt x="6523302" y="125412"/>
                </a:lnTo>
                <a:lnTo>
                  <a:pt x="6564577" y="141287"/>
                </a:lnTo>
                <a:lnTo>
                  <a:pt x="6610614" y="155575"/>
                </a:lnTo>
                <a:lnTo>
                  <a:pt x="6663002" y="166687"/>
                </a:lnTo>
                <a:lnTo>
                  <a:pt x="6723327" y="174625"/>
                </a:lnTo>
                <a:lnTo>
                  <a:pt x="6781799" y="175985"/>
                </a:lnTo>
                <a:lnTo>
                  <a:pt x="6840271" y="174625"/>
                </a:lnTo>
                <a:lnTo>
                  <a:pt x="6900596" y="166687"/>
                </a:lnTo>
                <a:lnTo>
                  <a:pt x="6952983" y="155575"/>
                </a:lnTo>
                <a:lnTo>
                  <a:pt x="6999021" y="141287"/>
                </a:lnTo>
                <a:lnTo>
                  <a:pt x="7040296" y="125412"/>
                </a:lnTo>
                <a:lnTo>
                  <a:pt x="7076808" y="106362"/>
                </a:lnTo>
                <a:lnTo>
                  <a:pt x="7114908" y="87312"/>
                </a:lnTo>
                <a:lnTo>
                  <a:pt x="7153008" y="68262"/>
                </a:lnTo>
                <a:lnTo>
                  <a:pt x="7189521" y="52387"/>
                </a:lnTo>
                <a:lnTo>
                  <a:pt x="7230796" y="36512"/>
                </a:lnTo>
                <a:lnTo>
                  <a:pt x="7276833" y="20637"/>
                </a:lnTo>
                <a:lnTo>
                  <a:pt x="7329221" y="9525"/>
                </a:lnTo>
                <a:lnTo>
                  <a:pt x="7389546" y="3175"/>
                </a:lnTo>
                <a:lnTo>
                  <a:pt x="7457808" y="0"/>
                </a:lnTo>
                <a:lnTo>
                  <a:pt x="7526071" y="3175"/>
                </a:lnTo>
                <a:lnTo>
                  <a:pt x="7586396" y="9525"/>
                </a:lnTo>
                <a:lnTo>
                  <a:pt x="7638783" y="20637"/>
                </a:lnTo>
                <a:lnTo>
                  <a:pt x="7684821" y="36512"/>
                </a:lnTo>
                <a:lnTo>
                  <a:pt x="7726096" y="52387"/>
                </a:lnTo>
                <a:lnTo>
                  <a:pt x="7762608" y="68262"/>
                </a:lnTo>
                <a:lnTo>
                  <a:pt x="7800708" y="87312"/>
                </a:lnTo>
                <a:lnTo>
                  <a:pt x="7838808" y="106362"/>
                </a:lnTo>
                <a:lnTo>
                  <a:pt x="7875321" y="125412"/>
                </a:lnTo>
                <a:lnTo>
                  <a:pt x="7916596" y="141287"/>
                </a:lnTo>
                <a:lnTo>
                  <a:pt x="7962633" y="155575"/>
                </a:lnTo>
                <a:lnTo>
                  <a:pt x="8015021" y="166687"/>
                </a:lnTo>
                <a:lnTo>
                  <a:pt x="8075346" y="174625"/>
                </a:lnTo>
                <a:lnTo>
                  <a:pt x="8143608" y="176212"/>
                </a:lnTo>
                <a:lnTo>
                  <a:pt x="8211871" y="174625"/>
                </a:lnTo>
                <a:lnTo>
                  <a:pt x="8272196" y="166687"/>
                </a:lnTo>
                <a:lnTo>
                  <a:pt x="8324583" y="155575"/>
                </a:lnTo>
                <a:lnTo>
                  <a:pt x="8370621" y="141287"/>
                </a:lnTo>
                <a:lnTo>
                  <a:pt x="8411896" y="125412"/>
                </a:lnTo>
                <a:lnTo>
                  <a:pt x="8448408" y="106362"/>
                </a:lnTo>
                <a:lnTo>
                  <a:pt x="8486508" y="87312"/>
                </a:lnTo>
                <a:lnTo>
                  <a:pt x="8524608" y="68262"/>
                </a:lnTo>
                <a:lnTo>
                  <a:pt x="8561120" y="52387"/>
                </a:lnTo>
                <a:lnTo>
                  <a:pt x="8602396" y="36512"/>
                </a:lnTo>
                <a:lnTo>
                  <a:pt x="8648432" y="20637"/>
                </a:lnTo>
                <a:lnTo>
                  <a:pt x="8700820" y="9525"/>
                </a:lnTo>
                <a:lnTo>
                  <a:pt x="8761146" y="3175"/>
                </a:lnTo>
                <a:lnTo>
                  <a:pt x="8827820" y="0"/>
                </a:lnTo>
                <a:lnTo>
                  <a:pt x="8897670" y="3175"/>
                </a:lnTo>
                <a:lnTo>
                  <a:pt x="8957996" y="9525"/>
                </a:lnTo>
                <a:lnTo>
                  <a:pt x="9010382" y="20637"/>
                </a:lnTo>
                <a:lnTo>
                  <a:pt x="9056420" y="36512"/>
                </a:lnTo>
                <a:lnTo>
                  <a:pt x="9097696" y="52387"/>
                </a:lnTo>
                <a:lnTo>
                  <a:pt x="9134208" y="68262"/>
                </a:lnTo>
                <a:lnTo>
                  <a:pt x="9172308" y="87312"/>
                </a:lnTo>
                <a:lnTo>
                  <a:pt x="9210408" y="106362"/>
                </a:lnTo>
                <a:lnTo>
                  <a:pt x="9246920" y="125412"/>
                </a:lnTo>
                <a:lnTo>
                  <a:pt x="9288196" y="141287"/>
                </a:lnTo>
                <a:lnTo>
                  <a:pt x="9334232" y="155575"/>
                </a:lnTo>
                <a:lnTo>
                  <a:pt x="9386620" y="166687"/>
                </a:lnTo>
                <a:lnTo>
                  <a:pt x="9446946" y="174625"/>
                </a:lnTo>
                <a:lnTo>
                  <a:pt x="9515208" y="176212"/>
                </a:lnTo>
                <a:lnTo>
                  <a:pt x="9583470" y="174625"/>
                </a:lnTo>
                <a:lnTo>
                  <a:pt x="9643796" y="166687"/>
                </a:lnTo>
                <a:lnTo>
                  <a:pt x="9696182" y="155575"/>
                </a:lnTo>
                <a:lnTo>
                  <a:pt x="9742220" y="141287"/>
                </a:lnTo>
                <a:lnTo>
                  <a:pt x="9783496" y="125412"/>
                </a:lnTo>
                <a:lnTo>
                  <a:pt x="9820008" y="106362"/>
                </a:lnTo>
                <a:lnTo>
                  <a:pt x="9896208" y="68262"/>
                </a:lnTo>
                <a:lnTo>
                  <a:pt x="9932720" y="52387"/>
                </a:lnTo>
                <a:lnTo>
                  <a:pt x="9973996" y="36512"/>
                </a:lnTo>
                <a:lnTo>
                  <a:pt x="10020032" y="20637"/>
                </a:lnTo>
                <a:lnTo>
                  <a:pt x="10072420" y="9525"/>
                </a:lnTo>
                <a:lnTo>
                  <a:pt x="10132746" y="3175"/>
                </a:lnTo>
                <a:lnTo>
                  <a:pt x="10201008" y="0"/>
                </a:lnTo>
                <a:lnTo>
                  <a:pt x="10269270" y="3175"/>
                </a:lnTo>
                <a:lnTo>
                  <a:pt x="10329596" y="9525"/>
                </a:lnTo>
                <a:lnTo>
                  <a:pt x="10381982" y="20637"/>
                </a:lnTo>
                <a:lnTo>
                  <a:pt x="10428020" y="36512"/>
                </a:lnTo>
                <a:lnTo>
                  <a:pt x="10469296" y="52387"/>
                </a:lnTo>
                <a:lnTo>
                  <a:pt x="10505808" y="68262"/>
                </a:lnTo>
                <a:lnTo>
                  <a:pt x="10543908" y="87312"/>
                </a:lnTo>
                <a:lnTo>
                  <a:pt x="10582008" y="106362"/>
                </a:lnTo>
                <a:lnTo>
                  <a:pt x="10618520" y="125412"/>
                </a:lnTo>
                <a:lnTo>
                  <a:pt x="10659796" y="141287"/>
                </a:lnTo>
                <a:lnTo>
                  <a:pt x="10705832" y="155575"/>
                </a:lnTo>
                <a:lnTo>
                  <a:pt x="10758220" y="166687"/>
                </a:lnTo>
                <a:lnTo>
                  <a:pt x="10818546" y="174625"/>
                </a:lnTo>
                <a:lnTo>
                  <a:pt x="10886808" y="176212"/>
                </a:lnTo>
                <a:lnTo>
                  <a:pt x="10955070" y="174625"/>
                </a:lnTo>
                <a:lnTo>
                  <a:pt x="11015396" y="166687"/>
                </a:lnTo>
                <a:lnTo>
                  <a:pt x="11067782" y="155575"/>
                </a:lnTo>
                <a:lnTo>
                  <a:pt x="11113820" y="141287"/>
                </a:lnTo>
                <a:lnTo>
                  <a:pt x="11155096" y="125412"/>
                </a:lnTo>
                <a:lnTo>
                  <a:pt x="11191608" y="106362"/>
                </a:lnTo>
                <a:lnTo>
                  <a:pt x="11229708" y="87312"/>
                </a:lnTo>
                <a:lnTo>
                  <a:pt x="11267808" y="68262"/>
                </a:lnTo>
                <a:lnTo>
                  <a:pt x="11304320" y="52387"/>
                </a:lnTo>
                <a:lnTo>
                  <a:pt x="11345596" y="36512"/>
                </a:lnTo>
                <a:lnTo>
                  <a:pt x="11391632" y="20637"/>
                </a:lnTo>
                <a:lnTo>
                  <a:pt x="11444020" y="9525"/>
                </a:lnTo>
                <a:lnTo>
                  <a:pt x="11504346" y="3175"/>
                </a:lnTo>
                <a:lnTo>
                  <a:pt x="11572608" y="0"/>
                </a:lnTo>
                <a:lnTo>
                  <a:pt x="11640870" y="3175"/>
                </a:lnTo>
                <a:lnTo>
                  <a:pt x="11701196" y="9525"/>
                </a:lnTo>
                <a:lnTo>
                  <a:pt x="11753582" y="20637"/>
                </a:lnTo>
                <a:lnTo>
                  <a:pt x="11799620" y="36512"/>
                </a:lnTo>
                <a:lnTo>
                  <a:pt x="11840896" y="52387"/>
                </a:lnTo>
                <a:lnTo>
                  <a:pt x="11877408" y="68262"/>
                </a:lnTo>
                <a:lnTo>
                  <a:pt x="11915508" y="87312"/>
                </a:lnTo>
                <a:lnTo>
                  <a:pt x="11953608" y="106362"/>
                </a:lnTo>
                <a:lnTo>
                  <a:pt x="11990120" y="125412"/>
                </a:lnTo>
                <a:lnTo>
                  <a:pt x="12031396" y="141287"/>
                </a:lnTo>
                <a:lnTo>
                  <a:pt x="12077432" y="155575"/>
                </a:lnTo>
                <a:lnTo>
                  <a:pt x="12129820" y="166688"/>
                </a:lnTo>
                <a:lnTo>
                  <a:pt x="12190146" y="174625"/>
                </a:lnTo>
                <a:lnTo>
                  <a:pt x="12191998" y="174668"/>
                </a:lnTo>
                <a:lnTo>
                  <a:pt x="12191998" y="851265"/>
                </a:lnTo>
                <a:lnTo>
                  <a:pt x="0" y="851265"/>
                </a:lnTo>
                <a:lnTo>
                  <a:pt x="0" y="174668"/>
                </a:lnTo>
                <a:lnTo>
                  <a:pt x="1852" y="174625"/>
                </a:lnTo>
                <a:lnTo>
                  <a:pt x="62177" y="166687"/>
                </a:lnTo>
                <a:lnTo>
                  <a:pt x="114564" y="155575"/>
                </a:lnTo>
                <a:lnTo>
                  <a:pt x="160602" y="141287"/>
                </a:lnTo>
                <a:lnTo>
                  <a:pt x="201877" y="125412"/>
                </a:lnTo>
                <a:lnTo>
                  <a:pt x="238389" y="106362"/>
                </a:lnTo>
                <a:lnTo>
                  <a:pt x="276489" y="87312"/>
                </a:lnTo>
                <a:lnTo>
                  <a:pt x="314589" y="68262"/>
                </a:lnTo>
                <a:lnTo>
                  <a:pt x="351102" y="52387"/>
                </a:lnTo>
                <a:lnTo>
                  <a:pt x="392377" y="36512"/>
                </a:lnTo>
                <a:lnTo>
                  <a:pt x="438414" y="20637"/>
                </a:lnTo>
                <a:lnTo>
                  <a:pt x="490802" y="9525"/>
                </a:lnTo>
                <a:lnTo>
                  <a:pt x="551127" y="3175"/>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6148" name="Rectangle 4">
            <a:extLst>
              <a:ext uri="{FF2B5EF4-FFF2-40B4-BE49-F238E27FC236}">
                <a16:creationId xmlns:a16="http://schemas.microsoft.com/office/drawing/2014/main" id="{30AC434D-A7E7-B843-A4C0-AE0688DECDEA}"/>
              </a:ext>
            </a:extLst>
          </p:cNvPr>
          <p:cNvSpPr>
            <a:spLocks noChangeArrowheads="1"/>
          </p:cNvSpPr>
          <p:nvPr/>
        </p:nvSpPr>
        <p:spPr bwMode="auto">
          <a:xfrm>
            <a:off x="7010400" y="6381750"/>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r">
              <a:spcAft>
                <a:spcPts val="600"/>
              </a:spcAft>
            </a:pPr>
            <a:fld id="{80536E5C-0E32-41EB-8832-93BF1E5DD44D}" type="slidenum">
              <a:rPr lang="en-US" altLang="hu-HU" sz="1400"/>
              <a:pPr algn="r">
                <a:spcAft>
                  <a:spcPts val="600"/>
                </a:spcAft>
              </a:pPr>
              <a:t>2</a:t>
            </a:fld>
            <a:endParaRPr lang="en-US" altLang="hu-HU" sz="1400"/>
          </a:p>
        </p:txBody>
      </p:sp>
      <p:sp>
        <p:nvSpPr>
          <p:cNvPr id="4" name="Cím 1">
            <a:extLst>
              <a:ext uri="{FF2B5EF4-FFF2-40B4-BE49-F238E27FC236}">
                <a16:creationId xmlns:a16="http://schemas.microsoft.com/office/drawing/2014/main" id="{12FDB8B8-0E78-4FBA-9333-4E60972CA72C}"/>
              </a:ext>
            </a:extLst>
          </p:cNvPr>
          <p:cNvSpPr>
            <a:spLocks noGrp="1"/>
          </p:cNvSpPr>
          <p:nvPr>
            <p:ph type="title"/>
          </p:nvPr>
        </p:nvSpPr>
        <p:spPr>
          <a:xfrm>
            <a:off x="571497" y="382385"/>
            <a:ext cx="8176967" cy="598343"/>
          </a:xfrm>
        </p:spPr>
        <p:txBody>
          <a:bodyPr>
            <a:normAutofit fontScale="90000"/>
          </a:bodyPr>
          <a:lstStyle/>
          <a:p>
            <a:pPr>
              <a:lnSpc>
                <a:spcPct val="90000"/>
              </a:lnSpc>
              <a:buFontTx/>
              <a:buNone/>
            </a:pPr>
            <a:r>
              <a:rPr lang="hu-HU" altLang="hu-HU" sz="4000" dirty="0"/>
              <a:t>Adatbányászat</a:t>
            </a:r>
            <a:endParaRPr lang="en-US" altLang="hu-HU" sz="40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150AC827-804C-8448-4A51-D5FFF7AF2D7D}"/>
              </a:ext>
            </a:extLst>
          </p:cNvPr>
          <p:cNvSpPr>
            <a:spLocks noGrp="1"/>
          </p:cNvSpPr>
          <p:nvPr>
            <p:ph type="title"/>
          </p:nvPr>
        </p:nvSpPr>
        <p:spPr>
          <a:xfrm>
            <a:off x="938758" y="382385"/>
            <a:ext cx="7809706" cy="598343"/>
          </a:xfrm>
        </p:spPr>
        <p:txBody>
          <a:bodyPr>
            <a:normAutofit fontScale="90000"/>
          </a:bodyPr>
          <a:lstStyle/>
          <a:p>
            <a:r>
              <a:rPr lang="hu-HU" altLang="hu-HU" sz="3200" b="1" dirty="0"/>
              <a:t>Adatbányászati alkalmazások típusai</a:t>
            </a:r>
            <a:br>
              <a:rPr lang="hu-HU" altLang="hu-HU" sz="3200" dirty="0"/>
            </a:br>
            <a:endParaRPr lang="hu-HU" sz="3200" dirty="0"/>
          </a:p>
        </p:txBody>
      </p:sp>
      <p:sp>
        <p:nvSpPr>
          <p:cNvPr id="3" name="Tartalom helye 2">
            <a:extLst>
              <a:ext uri="{FF2B5EF4-FFF2-40B4-BE49-F238E27FC236}">
                <a16:creationId xmlns:a16="http://schemas.microsoft.com/office/drawing/2014/main" id="{1DD3E238-8414-6AFF-5445-3C4337222A50}"/>
              </a:ext>
            </a:extLst>
          </p:cNvPr>
          <p:cNvSpPr>
            <a:spLocks noGrp="1"/>
          </p:cNvSpPr>
          <p:nvPr>
            <p:ph idx="1"/>
          </p:nvPr>
        </p:nvSpPr>
        <p:spPr>
          <a:xfrm>
            <a:off x="938758" y="1128451"/>
            <a:ext cx="7377658" cy="4085056"/>
          </a:xfrm>
        </p:spPr>
        <p:txBody>
          <a:bodyPr>
            <a:normAutofit/>
          </a:bodyPr>
          <a:lstStyle/>
          <a:p>
            <a:pPr>
              <a:lnSpc>
                <a:spcPct val="100000"/>
              </a:lnSpc>
              <a:spcBef>
                <a:spcPct val="50000"/>
              </a:spcBef>
            </a:pPr>
            <a:r>
              <a:rPr lang="hu-HU" altLang="hu-HU" sz="1400" b="1" dirty="0">
                <a:solidFill>
                  <a:schemeClr val="tx1"/>
                </a:solidFill>
              </a:rPr>
              <a:t>Felfedező</a:t>
            </a:r>
            <a:r>
              <a:rPr lang="hu-HU" altLang="hu-HU" sz="1400" dirty="0">
                <a:solidFill>
                  <a:schemeClr val="tx1"/>
                </a:solidFill>
              </a:rPr>
              <a:t>: a szakértők megpróbálnak előfeltételezések nélkül értékes információt keresni. A számítógép önmagában nem képes erre, szakértő tudásra van szükség. A számítógép egy hipotézissort tud tesztelni. (pl. „Melyik termék a leginkább szezonális?)  A hipotézisek kiértékelése szakértői feladat.</a:t>
            </a:r>
          </a:p>
          <a:p>
            <a:pPr>
              <a:lnSpc>
                <a:spcPct val="100000"/>
              </a:lnSpc>
              <a:spcBef>
                <a:spcPct val="50000"/>
              </a:spcBef>
              <a:buFontTx/>
              <a:buChar char="•"/>
            </a:pPr>
            <a:r>
              <a:rPr lang="hu-HU" altLang="hu-HU" sz="1400" dirty="0">
                <a:solidFill>
                  <a:schemeClr val="tx1"/>
                </a:solidFill>
              </a:rPr>
              <a:t> </a:t>
            </a:r>
            <a:r>
              <a:rPr lang="hu-HU" altLang="hu-HU" sz="1400" b="1" dirty="0">
                <a:solidFill>
                  <a:schemeClr val="tx1"/>
                </a:solidFill>
              </a:rPr>
              <a:t>Célzott adatbányászat</a:t>
            </a:r>
            <a:r>
              <a:rPr lang="hu-HU" altLang="hu-HU" sz="1400" dirty="0">
                <a:solidFill>
                  <a:schemeClr val="tx1"/>
                </a:solidFill>
              </a:rPr>
              <a:t>: adottak az elemzés keretei. Pl. a szakértő megpróbálja megjósolni a </a:t>
            </a:r>
            <a:r>
              <a:rPr lang="hu-HU" altLang="hu-HU" sz="1400" dirty="0" err="1">
                <a:solidFill>
                  <a:schemeClr val="tx1"/>
                </a:solidFill>
              </a:rPr>
              <a:t>vársárlók</a:t>
            </a:r>
            <a:r>
              <a:rPr lang="hu-HU" altLang="hu-HU" sz="1400" dirty="0">
                <a:solidFill>
                  <a:schemeClr val="tx1"/>
                </a:solidFill>
              </a:rPr>
              <a:t> viselkedését árcsökkentés vagy áremelés esetén. (Tesco, </a:t>
            </a:r>
            <a:r>
              <a:rPr lang="hu-HU" altLang="hu-HU" sz="1400" dirty="0" err="1">
                <a:solidFill>
                  <a:schemeClr val="tx1"/>
                </a:solidFill>
              </a:rPr>
              <a:t>Cora</a:t>
            </a:r>
            <a:r>
              <a:rPr lang="hu-HU" altLang="hu-HU" sz="1400" dirty="0">
                <a:solidFill>
                  <a:schemeClr val="tx1"/>
                </a:solidFill>
              </a:rPr>
              <a:t> akciók). Pl. Egy hitelképességet kiértékelő szempontrendszerben az egyes kérdések relatív súlyának meghatározása.</a:t>
            </a:r>
          </a:p>
          <a:p>
            <a:pPr>
              <a:lnSpc>
                <a:spcPct val="100000"/>
              </a:lnSpc>
              <a:spcBef>
                <a:spcPct val="50000"/>
              </a:spcBef>
              <a:buFontTx/>
              <a:buChar char="•"/>
            </a:pPr>
            <a:r>
              <a:rPr lang="hu-HU" altLang="hu-HU" sz="1400" dirty="0">
                <a:solidFill>
                  <a:schemeClr val="tx1"/>
                </a:solidFill>
              </a:rPr>
              <a:t> </a:t>
            </a:r>
            <a:r>
              <a:rPr lang="hu-HU" altLang="hu-HU" sz="1400" b="1" dirty="0">
                <a:solidFill>
                  <a:schemeClr val="tx1"/>
                </a:solidFill>
              </a:rPr>
              <a:t>Döntés automatizálás</a:t>
            </a:r>
            <a:r>
              <a:rPr lang="hu-HU" altLang="hu-HU" sz="1400" dirty="0">
                <a:solidFill>
                  <a:schemeClr val="tx1"/>
                </a:solidFill>
              </a:rPr>
              <a:t>: ismert az adott döntés meghozásához szükséges módszer. Az ember helyett gép dönthet, ha nagyon gyorsan, vagy nagyon sokszor kell dönteni. Pl. automatikus email feldolgozás. (válaszlevél küldés, vagy index alapján kiválogatás, spam levél szűrés.)</a:t>
            </a:r>
            <a:endParaRPr lang="en-US" altLang="hu-HU" sz="1400" dirty="0">
              <a:solidFill>
                <a:schemeClr val="tx1"/>
              </a:solidFill>
            </a:endParaRPr>
          </a:p>
          <a:p>
            <a:pPr>
              <a:lnSpc>
                <a:spcPct val="100000"/>
              </a:lnSpc>
            </a:pPr>
            <a:endParaRPr lang="hu-HU" sz="1400" dirty="0">
              <a:solidFill>
                <a:schemeClr val="tx1"/>
              </a:solidFill>
            </a:endParaRPr>
          </a:p>
        </p:txBody>
      </p:sp>
      <p:graphicFrame>
        <p:nvGraphicFramePr>
          <p:cNvPr id="8232" name="Group 40">
            <a:extLst>
              <a:ext uri="{FF2B5EF4-FFF2-40B4-BE49-F238E27FC236}">
                <a16:creationId xmlns:a16="http://schemas.microsoft.com/office/drawing/2014/main" id="{34908E86-C33D-B0C6-AD39-A0354D459691}"/>
              </a:ext>
            </a:extLst>
          </p:cNvPr>
          <p:cNvGraphicFramePr>
            <a:graphicFrameLocks/>
          </p:cNvGraphicFramePr>
          <p:nvPr>
            <p:extLst>
              <p:ext uri="{D42A27DB-BD31-4B8C-83A1-F6EECF244321}">
                <p14:modId xmlns:p14="http://schemas.microsoft.com/office/powerpoint/2010/main" val="3068648738"/>
              </p:ext>
            </p:extLst>
          </p:nvPr>
        </p:nvGraphicFramePr>
        <p:xfrm>
          <a:off x="1259632" y="4077559"/>
          <a:ext cx="7056784" cy="2398056"/>
        </p:xfrm>
        <a:graphic>
          <a:graphicData uri="http://schemas.openxmlformats.org/drawingml/2006/table">
            <a:tbl>
              <a:tblPr/>
              <a:tblGrid>
                <a:gridCol w="2138262">
                  <a:extLst>
                    <a:ext uri="{9D8B030D-6E8A-4147-A177-3AD203B41FA5}">
                      <a16:colId xmlns:a16="http://schemas.microsoft.com/office/drawing/2014/main" val="3761848002"/>
                    </a:ext>
                  </a:extLst>
                </a:gridCol>
                <a:gridCol w="3469427">
                  <a:extLst>
                    <a:ext uri="{9D8B030D-6E8A-4147-A177-3AD203B41FA5}">
                      <a16:colId xmlns:a16="http://schemas.microsoft.com/office/drawing/2014/main" val="1976578126"/>
                    </a:ext>
                  </a:extLst>
                </a:gridCol>
                <a:gridCol w="1449095">
                  <a:extLst>
                    <a:ext uri="{9D8B030D-6E8A-4147-A177-3AD203B41FA5}">
                      <a16:colId xmlns:a16="http://schemas.microsoft.com/office/drawing/2014/main" val="3594122710"/>
                    </a:ext>
                  </a:extLst>
                </a:gridCol>
              </a:tblGrid>
              <a:tr h="810792">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hu-HU" altLang="hu-HU" sz="1400" b="0" i="0" u="none" strike="noStrike" cap="none" normalizeH="0" baseline="0">
                          <a:ln>
                            <a:noFill/>
                          </a:ln>
                          <a:solidFill>
                            <a:schemeClr val="tx1"/>
                          </a:solidFill>
                          <a:effectLst/>
                          <a:latin typeface="Arial" panose="020B0604020202020204" pitchFamily="34" charset="0"/>
                        </a:rPr>
                        <a:t>Banki hitel</a:t>
                      </a:r>
                      <a:endParaRPr kumimoji="0" lang="en-US" altLang="hu-HU" sz="1400" b="0" i="0" u="none" strike="noStrike" cap="none" normalizeH="0" baseline="0">
                        <a:ln>
                          <a:noFill/>
                        </a:ln>
                        <a:solidFill>
                          <a:schemeClr val="tx1"/>
                        </a:solidFill>
                        <a:effectLst/>
                        <a:latin typeface="Arial" panose="020B0604020202020204" pitchFamily="34" charset="0"/>
                      </a:endParaRPr>
                    </a:p>
                  </a:txBody>
                  <a:tcPr marL="44329" marR="44329" marT="22164" marB="2216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hu-HU" altLang="hu-HU" sz="1400" b="1" i="0" u="none" strike="noStrike" cap="none" normalizeH="0" baseline="0" dirty="0">
                          <a:ln>
                            <a:noFill/>
                          </a:ln>
                          <a:solidFill>
                            <a:schemeClr val="tx1"/>
                          </a:solidFill>
                          <a:effectLst/>
                          <a:latin typeface="Arial" panose="020B0604020202020204" pitchFamily="34" charset="0"/>
                        </a:rPr>
                        <a:t>Független változók</a:t>
                      </a:r>
                      <a:r>
                        <a:rPr kumimoji="0" lang="hu-HU" altLang="hu-HU" sz="1400" b="0" i="0" u="none" strike="noStrike" cap="none" normalizeH="0" baseline="0" dirty="0">
                          <a:ln>
                            <a:noFill/>
                          </a:ln>
                          <a:solidFill>
                            <a:schemeClr val="tx1"/>
                          </a:solidFill>
                          <a:effectLst/>
                          <a:latin typeface="Arial" panose="020B0604020202020204" pitchFamily="34" charset="0"/>
                        </a:rPr>
                        <a:t> </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hu-HU" altLang="hu-HU" sz="1400" b="0" i="0" u="none" strike="noStrike" cap="none" normalizeH="0" baseline="0" dirty="0">
                          <a:ln>
                            <a:noFill/>
                          </a:ln>
                          <a:solidFill>
                            <a:schemeClr val="tx1"/>
                          </a:solidFill>
                          <a:effectLst/>
                          <a:latin typeface="Arial" panose="020B0604020202020204" pitchFamily="34" charset="0"/>
                        </a:rPr>
                        <a:t>(hitelkérelmezők életkora, neme, tranzakciói, jövedelme, végzettsége)</a:t>
                      </a:r>
                      <a:endParaRPr kumimoji="0" lang="en-US" altLang="hu-HU" sz="1400" b="0" i="0" u="none" strike="noStrike" cap="none" normalizeH="0" baseline="0" dirty="0">
                        <a:ln>
                          <a:noFill/>
                        </a:ln>
                        <a:solidFill>
                          <a:schemeClr val="tx1"/>
                        </a:solidFill>
                        <a:effectLst/>
                        <a:latin typeface="Arial" panose="020B0604020202020204" pitchFamily="34" charset="0"/>
                      </a:endParaRPr>
                    </a:p>
                  </a:txBody>
                  <a:tcPr marL="44329" marR="44329" marT="22164" marB="2216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hu-HU" altLang="hu-HU" sz="1400" b="1" i="0" u="none" strike="noStrike" cap="none" normalizeH="0" baseline="0">
                          <a:ln>
                            <a:noFill/>
                          </a:ln>
                          <a:solidFill>
                            <a:schemeClr val="tx1"/>
                          </a:solidFill>
                          <a:effectLst/>
                          <a:latin typeface="Arial" panose="020B0604020202020204" pitchFamily="34" charset="0"/>
                        </a:rPr>
                        <a:t>Függő változók</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hu-HU" altLang="hu-HU" sz="1400" b="0" i="0" u="none" strike="noStrike" cap="none" normalizeH="0" baseline="0">
                          <a:ln>
                            <a:noFill/>
                          </a:ln>
                          <a:solidFill>
                            <a:schemeClr val="tx1"/>
                          </a:solidFill>
                          <a:effectLst/>
                          <a:latin typeface="Arial" panose="020B0604020202020204" pitchFamily="34" charset="0"/>
                        </a:rPr>
                        <a:t>(törleszti-e a kapott hitelt?)</a:t>
                      </a:r>
                      <a:endParaRPr kumimoji="0" lang="en-US" altLang="hu-HU" sz="1400" b="0" i="0" u="none" strike="noStrike" cap="none" normalizeH="0" baseline="0">
                        <a:ln>
                          <a:noFill/>
                        </a:ln>
                        <a:solidFill>
                          <a:schemeClr val="tx1"/>
                        </a:solidFill>
                        <a:effectLst/>
                        <a:latin typeface="Arial" panose="020B0604020202020204" pitchFamily="34" charset="0"/>
                      </a:endParaRPr>
                    </a:p>
                  </a:txBody>
                  <a:tcPr marL="44329" marR="44329" marT="22164" marB="2216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692454863"/>
                  </a:ext>
                </a:extLst>
              </a:tr>
              <a:tr h="948068">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hu-HU" altLang="hu-HU" sz="1400" b="1" i="0" u="none" strike="noStrike" cap="none" normalizeH="0" baseline="0">
                          <a:ln>
                            <a:noFill/>
                          </a:ln>
                          <a:solidFill>
                            <a:schemeClr val="tx1"/>
                          </a:solidFill>
                          <a:effectLst/>
                          <a:latin typeface="Arial" panose="020B0604020202020204" pitchFamily="34" charset="0"/>
                        </a:rPr>
                        <a:t>Tanuló állomány</a:t>
                      </a:r>
                      <a:r>
                        <a:rPr kumimoji="0" lang="hu-HU" altLang="hu-HU" sz="1400" b="0" i="0" u="none" strike="noStrike" cap="none" normalizeH="0" baseline="0">
                          <a:ln>
                            <a:noFill/>
                          </a:ln>
                          <a:solidFill>
                            <a:schemeClr val="tx1"/>
                          </a:solidFill>
                          <a:effectLst/>
                          <a:latin typeface="Arial" panose="020B0604020202020204" pitchFamily="34" charset="0"/>
                        </a:rPr>
                        <a:t> (az előző években kiadott lakáshitelek)</a:t>
                      </a:r>
                      <a:endParaRPr kumimoji="0" lang="en-US" altLang="hu-HU" sz="1400" b="0" i="0" u="none" strike="noStrike" cap="none" normalizeH="0" baseline="0">
                        <a:ln>
                          <a:noFill/>
                        </a:ln>
                        <a:solidFill>
                          <a:schemeClr val="tx1"/>
                        </a:solidFill>
                        <a:effectLst/>
                        <a:latin typeface="Arial" panose="020B0604020202020204" pitchFamily="34" charset="0"/>
                      </a:endParaRPr>
                    </a:p>
                  </a:txBody>
                  <a:tcPr marL="44329" marR="44329" marT="22164" marB="2216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hu-HU" altLang="hu-HU" sz="1400" b="0" i="0" u="none" strike="noStrike" cap="none" normalizeH="0" baseline="0" dirty="0">
                          <a:ln>
                            <a:noFill/>
                          </a:ln>
                          <a:solidFill>
                            <a:schemeClr val="tx1"/>
                          </a:solidFill>
                          <a:effectLst/>
                          <a:latin typeface="Arial" panose="020B0604020202020204" pitchFamily="34" charset="0"/>
                        </a:rPr>
                        <a:t>ismert</a:t>
                      </a:r>
                      <a:endParaRPr kumimoji="0" lang="en-US" altLang="hu-HU" sz="1400" b="0" i="0" u="none" strike="noStrike" cap="none" normalizeH="0" baseline="0" dirty="0">
                        <a:ln>
                          <a:noFill/>
                        </a:ln>
                        <a:solidFill>
                          <a:schemeClr val="tx1"/>
                        </a:solidFill>
                        <a:effectLst/>
                        <a:latin typeface="Arial" panose="020B0604020202020204" pitchFamily="34" charset="0"/>
                      </a:endParaRPr>
                    </a:p>
                  </a:txBody>
                  <a:tcPr marL="44329" marR="44329" marT="22164" marB="2216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hu-HU" altLang="hu-HU" sz="1400" b="0" i="0" u="none" strike="noStrike" cap="none" normalizeH="0" baseline="0">
                          <a:ln>
                            <a:noFill/>
                          </a:ln>
                          <a:solidFill>
                            <a:schemeClr val="tx1"/>
                          </a:solidFill>
                          <a:effectLst/>
                          <a:latin typeface="Arial" panose="020B0604020202020204" pitchFamily="34" charset="0"/>
                        </a:rPr>
                        <a:t>ismert</a:t>
                      </a:r>
                      <a:endParaRPr kumimoji="0" lang="en-US" altLang="hu-HU" sz="1400" b="0" i="0" u="none" strike="noStrike" cap="none" normalizeH="0" baseline="0">
                        <a:ln>
                          <a:noFill/>
                        </a:ln>
                        <a:solidFill>
                          <a:schemeClr val="tx1"/>
                        </a:solidFill>
                        <a:effectLst/>
                        <a:latin typeface="Arial" panose="020B0604020202020204" pitchFamily="34" charset="0"/>
                      </a:endParaRPr>
                    </a:p>
                  </a:txBody>
                  <a:tcPr marL="44329" marR="44329" marT="22164" marB="2216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86003823"/>
                  </a:ext>
                </a:extLst>
              </a:tr>
              <a:tr h="639196">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hu-HU" altLang="hu-HU" sz="1400" b="1" i="0" u="none" strike="noStrike" cap="none" normalizeH="0" baseline="0">
                          <a:ln>
                            <a:noFill/>
                          </a:ln>
                          <a:solidFill>
                            <a:schemeClr val="tx1"/>
                          </a:solidFill>
                          <a:effectLst/>
                          <a:latin typeface="Arial" panose="020B0604020202020204" pitchFamily="34" charset="0"/>
                        </a:rPr>
                        <a:t>Cél állomány</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hu-HU" altLang="hu-HU" sz="1400" b="0" i="0" u="none" strike="noStrike" cap="none" normalizeH="0" baseline="0">
                          <a:ln>
                            <a:noFill/>
                          </a:ln>
                          <a:solidFill>
                            <a:schemeClr val="tx1"/>
                          </a:solidFill>
                          <a:effectLst/>
                          <a:latin typeface="Arial" panose="020B0604020202020204" pitchFamily="34" charset="0"/>
                        </a:rPr>
                        <a:t>(elbírálásra váró hitelek)</a:t>
                      </a:r>
                      <a:endParaRPr kumimoji="0" lang="en-US" altLang="hu-HU" sz="1400" b="0" i="0" u="none" strike="noStrike" cap="none" normalizeH="0" baseline="0">
                        <a:ln>
                          <a:noFill/>
                        </a:ln>
                        <a:solidFill>
                          <a:schemeClr val="tx1"/>
                        </a:solidFill>
                        <a:effectLst/>
                        <a:latin typeface="Arial" panose="020B0604020202020204" pitchFamily="34" charset="0"/>
                      </a:endParaRPr>
                    </a:p>
                  </a:txBody>
                  <a:tcPr marL="44329" marR="44329" marT="22164" marB="2216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hu-HU" altLang="hu-HU" sz="1400" b="0" i="0" u="none" strike="noStrike" cap="none" normalizeH="0" baseline="0">
                          <a:ln>
                            <a:noFill/>
                          </a:ln>
                          <a:solidFill>
                            <a:schemeClr val="tx1"/>
                          </a:solidFill>
                          <a:effectLst/>
                          <a:latin typeface="Arial" panose="020B0604020202020204" pitchFamily="34" charset="0"/>
                        </a:rPr>
                        <a:t>ismert</a:t>
                      </a:r>
                      <a:endParaRPr kumimoji="0" lang="en-US" altLang="hu-HU" sz="1400" b="0" i="0" u="none" strike="noStrike" cap="none" normalizeH="0" baseline="0">
                        <a:ln>
                          <a:noFill/>
                        </a:ln>
                        <a:solidFill>
                          <a:schemeClr val="tx1"/>
                        </a:solidFill>
                        <a:effectLst/>
                        <a:latin typeface="Arial" panose="020B0604020202020204" pitchFamily="34" charset="0"/>
                      </a:endParaRPr>
                    </a:p>
                  </a:txBody>
                  <a:tcPr marL="44329" marR="44329" marT="22164" marB="2216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hu-HU" altLang="hu-HU" sz="1400" b="0" i="0" u="sng" strike="noStrike" cap="none" normalizeH="0" baseline="0" dirty="0">
                          <a:ln>
                            <a:noFill/>
                          </a:ln>
                          <a:solidFill>
                            <a:schemeClr val="tx1"/>
                          </a:solidFill>
                          <a:effectLst/>
                          <a:latin typeface="Arial" panose="020B0604020202020204" pitchFamily="34" charset="0"/>
                        </a:rPr>
                        <a:t>ismeretlen</a:t>
                      </a:r>
                      <a:endParaRPr kumimoji="0" lang="en-US" altLang="hu-HU" sz="1400" b="0" i="0" u="sng" strike="noStrike" cap="none" normalizeH="0" baseline="0" dirty="0">
                        <a:ln>
                          <a:noFill/>
                        </a:ln>
                        <a:solidFill>
                          <a:schemeClr val="tx1"/>
                        </a:solidFill>
                        <a:effectLst/>
                        <a:latin typeface="Arial" panose="020B0604020202020204" pitchFamily="34" charset="0"/>
                      </a:endParaRPr>
                    </a:p>
                  </a:txBody>
                  <a:tcPr marL="44329" marR="44329" marT="22164" marB="2216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915557357"/>
                  </a:ext>
                </a:extLst>
              </a:tr>
            </a:tbl>
          </a:graphicData>
        </a:graphic>
      </p:graphicFrame>
    </p:spTree>
    <p:extLst>
      <p:ext uri="{BB962C8B-B14F-4D97-AF65-F5344CB8AC3E}">
        <p14:creationId xmlns:p14="http://schemas.microsoft.com/office/powerpoint/2010/main" val="2479360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11272" name="Rectangle 11271">
            <a:extLst>
              <a:ext uri="{FF2B5EF4-FFF2-40B4-BE49-F238E27FC236}">
                <a16:creationId xmlns:a16="http://schemas.microsoft.com/office/drawing/2014/main" id="{89DBA3C2-C92B-4CEB-868F-52A62295B3E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0" y="0"/>
            <a:ext cx="9143999"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Cím 1">
            <a:extLst>
              <a:ext uri="{FF2B5EF4-FFF2-40B4-BE49-F238E27FC236}">
                <a16:creationId xmlns:a16="http://schemas.microsoft.com/office/drawing/2014/main" id="{4BB74B43-14CD-F006-ADDD-097A60ABF0A9}"/>
              </a:ext>
            </a:extLst>
          </p:cNvPr>
          <p:cNvSpPr>
            <a:spLocks noGrp="1"/>
          </p:cNvSpPr>
          <p:nvPr>
            <p:ph type="title"/>
          </p:nvPr>
        </p:nvSpPr>
        <p:spPr>
          <a:xfrm>
            <a:off x="571497" y="382385"/>
            <a:ext cx="8001003" cy="886375"/>
          </a:xfrm>
        </p:spPr>
        <p:txBody>
          <a:bodyPr anchor="b">
            <a:normAutofit/>
          </a:bodyPr>
          <a:lstStyle/>
          <a:p>
            <a:pPr>
              <a:buFontTx/>
              <a:buNone/>
            </a:pPr>
            <a:r>
              <a:rPr lang="hu-HU" altLang="hu-HU" sz="4000" dirty="0"/>
              <a:t>Adatbányászati technikák</a:t>
            </a:r>
            <a:endParaRPr lang="en-US" altLang="hu-HU" sz="4000" dirty="0"/>
          </a:p>
        </p:txBody>
      </p:sp>
      <p:sp>
        <p:nvSpPr>
          <p:cNvPr id="11267" name="Rectangle 3">
            <a:extLst>
              <a:ext uri="{FF2B5EF4-FFF2-40B4-BE49-F238E27FC236}">
                <a16:creationId xmlns:a16="http://schemas.microsoft.com/office/drawing/2014/main" id="{192D81C9-FF75-AB48-8E15-7F1B164DAD9E}"/>
              </a:ext>
            </a:extLst>
          </p:cNvPr>
          <p:cNvSpPr>
            <a:spLocks noGrp="1" noChangeArrowheads="1"/>
          </p:cNvSpPr>
          <p:nvPr>
            <p:ph idx="1"/>
          </p:nvPr>
        </p:nvSpPr>
        <p:spPr>
          <a:xfrm>
            <a:off x="571497" y="1785257"/>
            <a:ext cx="8001003" cy="4221478"/>
          </a:xfrm>
        </p:spPr>
        <p:txBody>
          <a:bodyPr>
            <a:normAutofit/>
          </a:bodyPr>
          <a:lstStyle/>
          <a:p>
            <a:pPr>
              <a:lnSpc>
                <a:spcPct val="100000"/>
              </a:lnSpc>
            </a:pPr>
            <a:r>
              <a:rPr lang="hu-HU" altLang="hu-HU" sz="1800" dirty="0"/>
              <a:t>A szakértők feladata az algoritmusok paramétereit az adott problémához leginkább illeszkedő módon beállítani.</a:t>
            </a:r>
          </a:p>
          <a:p>
            <a:pPr>
              <a:lnSpc>
                <a:spcPct val="100000"/>
              </a:lnSpc>
            </a:pPr>
            <a:endParaRPr lang="hu-HU" altLang="hu-HU" sz="1800" dirty="0"/>
          </a:p>
          <a:p>
            <a:pPr>
              <a:lnSpc>
                <a:spcPct val="100000"/>
              </a:lnSpc>
            </a:pPr>
            <a:r>
              <a:rPr lang="hu-HU" altLang="hu-HU" sz="1800" dirty="0"/>
              <a:t>A gyakorlatban az adatokat előkészítő tevékenységek sem elhanyagolhatóak:</a:t>
            </a:r>
          </a:p>
          <a:p>
            <a:pPr lvl="1">
              <a:lnSpc>
                <a:spcPct val="100000"/>
              </a:lnSpc>
            </a:pPr>
            <a:r>
              <a:rPr lang="hu-HU" altLang="hu-HU" dirty="0"/>
              <a:t>nem jellemző </a:t>
            </a:r>
            <a:r>
              <a:rPr lang="hu-HU" altLang="hu-HU" dirty="0" err="1"/>
              <a:t>egyedek</a:t>
            </a:r>
            <a:r>
              <a:rPr lang="hu-HU" altLang="hu-HU" dirty="0"/>
              <a:t> elhanyagolása (hasonló mint a zavarszűrés)</a:t>
            </a:r>
          </a:p>
          <a:p>
            <a:pPr lvl="1">
              <a:lnSpc>
                <a:spcPct val="100000"/>
              </a:lnSpc>
            </a:pPr>
            <a:r>
              <a:rPr lang="hu-HU" altLang="hu-HU" dirty="0"/>
              <a:t>korreláló változók elhagyása: (</a:t>
            </a:r>
            <a:r>
              <a:rPr lang="hu-HU" altLang="hu-HU" dirty="0" err="1"/>
              <a:t>pl</a:t>
            </a:r>
            <a:r>
              <a:rPr lang="hu-HU" altLang="hu-HU" dirty="0"/>
              <a:t>: életkor, ha a születési dátum adott)</a:t>
            </a:r>
          </a:p>
          <a:p>
            <a:pPr lvl="1">
              <a:lnSpc>
                <a:spcPct val="100000"/>
              </a:lnSpc>
            </a:pPr>
            <a:r>
              <a:rPr lang="hu-HU" altLang="hu-HU" dirty="0"/>
              <a:t>változók összevonása: (</a:t>
            </a:r>
            <a:r>
              <a:rPr lang="hu-HU" altLang="hu-HU" dirty="0" err="1"/>
              <a:t>pl</a:t>
            </a:r>
            <a:r>
              <a:rPr lang="hu-HU" altLang="hu-HU" dirty="0"/>
              <a:t>: létszám és árbevétel helyett -&gt; egy főre jutó árbevétel alkalmazása)   </a:t>
            </a:r>
          </a:p>
          <a:p>
            <a:pPr lvl="1">
              <a:lnSpc>
                <a:spcPct val="100000"/>
              </a:lnSpc>
            </a:pPr>
            <a:r>
              <a:rPr lang="hu-HU" altLang="hu-HU" dirty="0"/>
              <a:t>változók transzformálása – pl. egy adott tartományba [0..1]</a:t>
            </a:r>
          </a:p>
          <a:p>
            <a:pPr>
              <a:lnSpc>
                <a:spcPct val="100000"/>
              </a:lnSpc>
            </a:pPr>
            <a:endParaRPr lang="hu-HU" altLang="hu-HU" sz="1800" dirty="0"/>
          </a:p>
          <a:p>
            <a:pPr>
              <a:lnSpc>
                <a:spcPct val="100000"/>
              </a:lnSpc>
            </a:pPr>
            <a:r>
              <a:rPr lang="hu-HU" altLang="hu-HU" sz="1800" dirty="0"/>
              <a:t>Klaszteranalízis klasszikus alkalmazása a piac szegmentálása: egy-egy klaszterbe hasonló viselkedésű ügyfelek kerülnek.</a:t>
            </a:r>
          </a:p>
          <a:p>
            <a:pPr>
              <a:lnSpc>
                <a:spcPct val="100000"/>
              </a:lnSpc>
            </a:pPr>
            <a:endParaRPr lang="en-US" altLang="hu-HU" sz="1400" dirty="0"/>
          </a:p>
        </p:txBody>
      </p:sp>
      <p:sp>
        <p:nvSpPr>
          <p:cNvPr id="11274" name="Freeform: Shape 11273">
            <a:extLst>
              <a:ext uri="{FF2B5EF4-FFF2-40B4-BE49-F238E27FC236}">
                <a16:creationId xmlns:a16="http://schemas.microsoft.com/office/drawing/2014/main" id="{0A5C11C9-65D2-491A-A266-6ADBD2CB44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006736"/>
            <a:ext cx="9143999" cy="851265"/>
          </a:xfrm>
          <a:custGeom>
            <a:avLst/>
            <a:gdLst>
              <a:gd name="connsiteX0" fmla="*/ 619389 w 12191998"/>
              <a:gd name="connsiteY0" fmla="*/ 0 h 851265"/>
              <a:gd name="connsiteX1" fmla="*/ 687652 w 12191998"/>
              <a:gd name="connsiteY1" fmla="*/ 3175 h 851265"/>
              <a:gd name="connsiteX2" fmla="*/ 747977 w 12191998"/>
              <a:gd name="connsiteY2" fmla="*/ 9525 h 851265"/>
              <a:gd name="connsiteX3" fmla="*/ 800364 w 12191998"/>
              <a:gd name="connsiteY3" fmla="*/ 20637 h 851265"/>
              <a:gd name="connsiteX4" fmla="*/ 846402 w 12191998"/>
              <a:gd name="connsiteY4" fmla="*/ 36512 h 851265"/>
              <a:gd name="connsiteX5" fmla="*/ 887677 w 12191998"/>
              <a:gd name="connsiteY5" fmla="*/ 52387 h 851265"/>
              <a:gd name="connsiteX6" fmla="*/ 924189 w 12191998"/>
              <a:gd name="connsiteY6" fmla="*/ 68262 h 851265"/>
              <a:gd name="connsiteX7" fmla="*/ 962289 w 12191998"/>
              <a:gd name="connsiteY7" fmla="*/ 87312 h 851265"/>
              <a:gd name="connsiteX8" fmla="*/ 1000389 w 12191998"/>
              <a:gd name="connsiteY8" fmla="*/ 106362 h 851265"/>
              <a:gd name="connsiteX9" fmla="*/ 1036902 w 12191998"/>
              <a:gd name="connsiteY9" fmla="*/ 125412 h 851265"/>
              <a:gd name="connsiteX10" fmla="*/ 1078177 w 12191998"/>
              <a:gd name="connsiteY10" fmla="*/ 141287 h 851265"/>
              <a:gd name="connsiteX11" fmla="*/ 1124214 w 12191998"/>
              <a:gd name="connsiteY11" fmla="*/ 155575 h 851265"/>
              <a:gd name="connsiteX12" fmla="*/ 1176602 w 12191998"/>
              <a:gd name="connsiteY12" fmla="*/ 166687 h 851265"/>
              <a:gd name="connsiteX13" fmla="*/ 1236927 w 12191998"/>
              <a:gd name="connsiteY13" fmla="*/ 174625 h 851265"/>
              <a:gd name="connsiteX14" fmla="*/ 1305189 w 12191998"/>
              <a:gd name="connsiteY14" fmla="*/ 176212 h 851265"/>
              <a:gd name="connsiteX15" fmla="*/ 1373452 w 12191998"/>
              <a:gd name="connsiteY15" fmla="*/ 174625 h 851265"/>
              <a:gd name="connsiteX16" fmla="*/ 1433777 w 12191998"/>
              <a:gd name="connsiteY16" fmla="*/ 166687 h 851265"/>
              <a:gd name="connsiteX17" fmla="*/ 1486164 w 12191998"/>
              <a:gd name="connsiteY17" fmla="*/ 155575 h 851265"/>
              <a:gd name="connsiteX18" fmla="*/ 1532202 w 12191998"/>
              <a:gd name="connsiteY18" fmla="*/ 141287 h 851265"/>
              <a:gd name="connsiteX19" fmla="*/ 1573477 w 12191998"/>
              <a:gd name="connsiteY19" fmla="*/ 125412 h 851265"/>
              <a:gd name="connsiteX20" fmla="*/ 1609989 w 12191998"/>
              <a:gd name="connsiteY20" fmla="*/ 106362 h 851265"/>
              <a:gd name="connsiteX21" fmla="*/ 1648089 w 12191998"/>
              <a:gd name="connsiteY21" fmla="*/ 87312 h 851265"/>
              <a:gd name="connsiteX22" fmla="*/ 1686189 w 12191998"/>
              <a:gd name="connsiteY22" fmla="*/ 68262 h 851265"/>
              <a:gd name="connsiteX23" fmla="*/ 1722702 w 12191998"/>
              <a:gd name="connsiteY23" fmla="*/ 52387 h 851265"/>
              <a:gd name="connsiteX24" fmla="*/ 1763977 w 12191998"/>
              <a:gd name="connsiteY24" fmla="*/ 36512 h 851265"/>
              <a:gd name="connsiteX25" fmla="*/ 1810014 w 12191998"/>
              <a:gd name="connsiteY25" fmla="*/ 20637 h 851265"/>
              <a:gd name="connsiteX26" fmla="*/ 1862402 w 12191998"/>
              <a:gd name="connsiteY26" fmla="*/ 9525 h 851265"/>
              <a:gd name="connsiteX27" fmla="*/ 1922727 w 12191998"/>
              <a:gd name="connsiteY27" fmla="*/ 3175 h 851265"/>
              <a:gd name="connsiteX28" fmla="*/ 1990989 w 12191998"/>
              <a:gd name="connsiteY28" fmla="*/ 0 h 851265"/>
              <a:gd name="connsiteX29" fmla="*/ 2059252 w 12191998"/>
              <a:gd name="connsiteY29" fmla="*/ 3175 h 851265"/>
              <a:gd name="connsiteX30" fmla="*/ 2119577 w 12191998"/>
              <a:gd name="connsiteY30" fmla="*/ 9525 h 851265"/>
              <a:gd name="connsiteX31" fmla="*/ 2171964 w 12191998"/>
              <a:gd name="connsiteY31" fmla="*/ 20637 h 851265"/>
              <a:gd name="connsiteX32" fmla="*/ 2218002 w 12191998"/>
              <a:gd name="connsiteY32" fmla="*/ 36512 h 851265"/>
              <a:gd name="connsiteX33" fmla="*/ 2259277 w 12191998"/>
              <a:gd name="connsiteY33" fmla="*/ 52387 h 851265"/>
              <a:gd name="connsiteX34" fmla="*/ 2295789 w 12191998"/>
              <a:gd name="connsiteY34" fmla="*/ 68262 h 851265"/>
              <a:gd name="connsiteX35" fmla="*/ 2333889 w 12191998"/>
              <a:gd name="connsiteY35" fmla="*/ 87312 h 851265"/>
              <a:gd name="connsiteX36" fmla="*/ 2371989 w 12191998"/>
              <a:gd name="connsiteY36" fmla="*/ 106362 h 851265"/>
              <a:gd name="connsiteX37" fmla="*/ 2408502 w 12191998"/>
              <a:gd name="connsiteY37" fmla="*/ 125412 h 851265"/>
              <a:gd name="connsiteX38" fmla="*/ 2449777 w 12191998"/>
              <a:gd name="connsiteY38" fmla="*/ 141287 h 851265"/>
              <a:gd name="connsiteX39" fmla="*/ 2495814 w 12191998"/>
              <a:gd name="connsiteY39" fmla="*/ 155575 h 851265"/>
              <a:gd name="connsiteX40" fmla="*/ 2548202 w 12191998"/>
              <a:gd name="connsiteY40" fmla="*/ 166687 h 851265"/>
              <a:gd name="connsiteX41" fmla="*/ 2608527 w 12191998"/>
              <a:gd name="connsiteY41" fmla="*/ 174625 h 851265"/>
              <a:gd name="connsiteX42" fmla="*/ 2676789 w 12191998"/>
              <a:gd name="connsiteY42" fmla="*/ 176212 h 851265"/>
              <a:gd name="connsiteX43" fmla="*/ 2745052 w 12191998"/>
              <a:gd name="connsiteY43" fmla="*/ 174625 h 851265"/>
              <a:gd name="connsiteX44" fmla="*/ 2805377 w 12191998"/>
              <a:gd name="connsiteY44" fmla="*/ 166687 h 851265"/>
              <a:gd name="connsiteX45" fmla="*/ 2857764 w 12191998"/>
              <a:gd name="connsiteY45" fmla="*/ 155575 h 851265"/>
              <a:gd name="connsiteX46" fmla="*/ 2903802 w 12191998"/>
              <a:gd name="connsiteY46" fmla="*/ 141287 h 851265"/>
              <a:gd name="connsiteX47" fmla="*/ 2945077 w 12191998"/>
              <a:gd name="connsiteY47" fmla="*/ 125412 h 851265"/>
              <a:gd name="connsiteX48" fmla="*/ 2981589 w 12191998"/>
              <a:gd name="connsiteY48" fmla="*/ 106362 h 851265"/>
              <a:gd name="connsiteX49" fmla="*/ 3019689 w 12191998"/>
              <a:gd name="connsiteY49" fmla="*/ 87312 h 851265"/>
              <a:gd name="connsiteX50" fmla="*/ 3057789 w 12191998"/>
              <a:gd name="connsiteY50" fmla="*/ 68262 h 851265"/>
              <a:gd name="connsiteX51" fmla="*/ 3094302 w 12191998"/>
              <a:gd name="connsiteY51" fmla="*/ 52387 h 851265"/>
              <a:gd name="connsiteX52" fmla="*/ 3135577 w 12191998"/>
              <a:gd name="connsiteY52" fmla="*/ 36512 h 851265"/>
              <a:gd name="connsiteX53" fmla="*/ 3181614 w 12191998"/>
              <a:gd name="connsiteY53" fmla="*/ 20637 h 851265"/>
              <a:gd name="connsiteX54" fmla="*/ 3234002 w 12191998"/>
              <a:gd name="connsiteY54" fmla="*/ 9525 h 851265"/>
              <a:gd name="connsiteX55" fmla="*/ 3294327 w 12191998"/>
              <a:gd name="connsiteY55" fmla="*/ 3175 h 851265"/>
              <a:gd name="connsiteX56" fmla="*/ 3361002 w 12191998"/>
              <a:gd name="connsiteY56" fmla="*/ 0 h 851265"/>
              <a:gd name="connsiteX57" fmla="*/ 3430852 w 12191998"/>
              <a:gd name="connsiteY57" fmla="*/ 3175 h 851265"/>
              <a:gd name="connsiteX58" fmla="*/ 3491177 w 12191998"/>
              <a:gd name="connsiteY58" fmla="*/ 9525 h 851265"/>
              <a:gd name="connsiteX59" fmla="*/ 3543564 w 12191998"/>
              <a:gd name="connsiteY59" fmla="*/ 20637 h 851265"/>
              <a:gd name="connsiteX60" fmla="*/ 3589602 w 12191998"/>
              <a:gd name="connsiteY60" fmla="*/ 36512 h 851265"/>
              <a:gd name="connsiteX61" fmla="*/ 3630877 w 12191998"/>
              <a:gd name="connsiteY61" fmla="*/ 52387 h 851265"/>
              <a:gd name="connsiteX62" fmla="*/ 3667389 w 12191998"/>
              <a:gd name="connsiteY62" fmla="*/ 68262 h 851265"/>
              <a:gd name="connsiteX63" fmla="*/ 3705489 w 12191998"/>
              <a:gd name="connsiteY63" fmla="*/ 87312 h 851265"/>
              <a:gd name="connsiteX64" fmla="*/ 3743589 w 12191998"/>
              <a:gd name="connsiteY64" fmla="*/ 106362 h 851265"/>
              <a:gd name="connsiteX65" fmla="*/ 3780102 w 12191998"/>
              <a:gd name="connsiteY65" fmla="*/ 125412 h 851265"/>
              <a:gd name="connsiteX66" fmla="*/ 3821377 w 12191998"/>
              <a:gd name="connsiteY66" fmla="*/ 141287 h 851265"/>
              <a:gd name="connsiteX67" fmla="*/ 3867414 w 12191998"/>
              <a:gd name="connsiteY67" fmla="*/ 155575 h 851265"/>
              <a:gd name="connsiteX68" fmla="*/ 3919802 w 12191998"/>
              <a:gd name="connsiteY68" fmla="*/ 166687 h 851265"/>
              <a:gd name="connsiteX69" fmla="*/ 3980127 w 12191998"/>
              <a:gd name="connsiteY69" fmla="*/ 174625 h 851265"/>
              <a:gd name="connsiteX70" fmla="*/ 4048389 w 12191998"/>
              <a:gd name="connsiteY70" fmla="*/ 176212 h 851265"/>
              <a:gd name="connsiteX71" fmla="*/ 4116652 w 12191998"/>
              <a:gd name="connsiteY71" fmla="*/ 174625 h 851265"/>
              <a:gd name="connsiteX72" fmla="*/ 4176977 w 12191998"/>
              <a:gd name="connsiteY72" fmla="*/ 166687 h 851265"/>
              <a:gd name="connsiteX73" fmla="*/ 4229364 w 12191998"/>
              <a:gd name="connsiteY73" fmla="*/ 155575 h 851265"/>
              <a:gd name="connsiteX74" fmla="*/ 4275402 w 12191998"/>
              <a:gd name="connsiteY74" fmla="*/ 141287 h 851265"/>
              <a:gd name="connsiteX75" fmla="*/ 4316677 w 12191998"/>
              <a:gd name="connsiteY75" fmla="*/ 125412 h 851265"/>
              <a:gd name="connsiteX76" fmla="*/ 4353189 w 12191998"/>
              <a:gd name="connsiteY76" fmla="*/ 106362 h 851265"/>
              <a:gd name="connsiteX77" fmla="*/ 4429389 w 12191998"/>
              <a:gd name="connsiteY77" fmla="*/ 68262 h 851265"/>
              <a:gd name="connsiteX78" fmla="*/ 4465902 w 12191998"/>
              <a:gd name="connsiteY78" fmla="*/ 52387 h 851265"/>
              <a:gd name="connsiteX79" fmla="*/ 4507177 w 12191998"/>
              <a:gd name="connsiteY79" fmla="*/ 36512 h 851265"/>
              <a:gd name="connsiteX80" fmla="*/ 4553216 w 12191998"/>
              <a:gd name="connsiteY80" fmla="*/ 20637 h 851265"/>
              <a:gd name="connsiteX81" fmla="*/ 4605602 w 12191998"/>
              <a:gd name="connsiteY81" fmla="*/ 9525 h 851265"/>
              <a:gd name="connsiteX82" fmla="*/ 4665928 w 12191998"/>
              <a:gd name="connsiteY82" fmla="*/ 3175 h 851265"/>
              <a:gd name="connsiteX83" fmla="*/ 4734189 w 12191998"/>
              <a:gd name="connsiteY83" fmla="*/ 0 h 851265"/>
              <a:gd name="connsiteX84" fmla="*/ 4802453 w 12191998"/>
              <a:gd name="connsiteY84" fmla="*/ 3175 h 851265"/>
              <a:gd name="connsiteX85" fmla="*/ 4862777 w 12191998"/>
              <a:gd name="connsiteY85" fmla="*/ 9525 h 851265"/>
              <a:gd name="connsiteX86" fmla="*/ 4915165 w 12191998"/>
              <a:gd name="connsiteY86" fmla="*/ 20637 h 851265"/>
              <a:gd name="connsiteX87" fmla="*/ 4961202 w 12191998"/>
              <a:gd name="connsiteY87" fmla="*/ 36512 h 851265"/>
              <a:gd name="connsiteX88" fmla="*/ 5002478 w 12191998"/>
              <a:gd name="connsiteY88" fmla="*/ 52387 h 851265"/>
              <a:gd name="connsiteX89" fmla="*/ 5038989 w 12191998"/>
              <a:gd name="connsiteY89" fmla="*/ 68262 h 851265"/>
              <a:gd name="connsiteX90" fmla="*/ 5077091 w 12191998"/>
              <a:gd name="connsiteY90" fmla="*/ 87312 h 851265"/>
              <a:gd name="connsiteX91" fmla="*/ 5115189 w 12191998"/>
              <a:gd name="connsiteY91" fmla="*/ 106362 h 851265"/>
              <a:gd name="connsiteX92" fmla="*/ 5151702 w 12191998"/>
              <a:gd name="connsiteY92" fmla="*/ 125412 h 851265"/>
              <a:gd name="connsiteX93" fmla="*/ 5192978 w 12191998"/>
              <a:gd name="connsiteY93" fmla="*/ 141287 h 851265"/>
              <a:gd name="connsiteX94" fmla="*/ 5239014 w 12191998"/>
              <a:gd name="connsiteY94" fmla="*/ 155575 h 851265"/>
              <a:gd name="connsiteX95" fmla="*/ 5291401 w 12191998"/>
              <a:gd name="connsiteY95" fmla="*/ 166687 h 851265"/>
              <a:gd name="connsiteX96" fmla="*/ 5351727 w 12191998"/>
              <a:gd name="connsiteY96" fmla="*/ 174625 h 851265"/>
              <a:gd name="connsiteX97" fmla="*/ 5410199 w 12191998"/>
              <a:gd name="connsiteY97" fmla="*/ 175985 h 851265"/>
              <a:gd name="connsiteX98" fmla="*/ 5468671 w 12191998"/>
              <a:gd name="connsiteY98" fmla="*/ 174625 h 851265"/>
              <a:gd name="connsiteX99" fmla="*/ 5528996 w 12191998"/>
              <a:gd name="connsiteY99" fmla="*/ 166687 h 851265"/>
              <a:gd name="connsiteX100" fmla="*/ 5581383 w 12191998"/>
              <a:gd name="connsiteY100" fmla="*/ 155575 h 851265"/>
              <a:gd name="connsiteX101" fmla="*/ 5627421 w 12191998"/>
              <a:gd name="connsiteY101" fmla="*/ 141287 h 851265"/>
              <a:gd name="connsiteX102" fmla="*/ 5668696 w 12191998"/>
              <a:gd name="connsiteY102" fmla="*/ 125412 h 851265"/>
              <a:gd name="connsiteX103" fmla="*/ 5705210 w 12191998"/>
              <a:gd name="connsiteY103" fmla="*/ 106362 h 851265"/>
              <a:gd name="connsiteX104" fmla="*/ 5743308 w 12191998"/>
              <a:gd name="connsiteY104" fmla="*/ 87312 h 851265"/>
              <a:gd name="connsiteX105" fmla="*/ 5781408 w 12191998"/>
              <a:gd name="connsiteY105" fmla="*/ 68262 h 851265"/>
              <a:gd name="connsiteX106" fmla="*/ 5817921 w 12191998"/>
              <a:gd name="connsiteY106" fmla="*/ 52387 h 851265"/>
              <a:gd name="connsiteX107" fmla="*/ 5859196 w 12191998"/>
              <a:gd name="connsiteY107" fmla="*/ 36512 h 851265"/>
              <a:gd name="connsiteX108" fmla="*/ 5905234 w 12191998"/>
              <a:gd name="connsiteY108" fmla="*/ 20637 h 851265"/>
              <a:gd name="connsiteX109" fmla="*/ 5957621 w 12191998"/>
              <a:gd name="connsiteY109" fmla="*/ 9525 h 851265"/>
              <a:gd name="connsiteX110" fmla="*/ 6017948 w 12191998"/>
              <a:gd name="connsiteY110" fmla="*/ 3175 h 851265"/>
              <a:gd name="connsiteX111" fmla="*/ 6086210 w 12191998"/>
              <a:gd name="connsiteY111" fmla="*/ 0 h 851265"/>
              <a:gd name="connsiteX112" fmla="*/ 6095999 w 12191998"/>
              <a:gd name="connsiteY112" fmla="*/ 455 h 851265"/>
              <a:gd name="connsiteX113" fmla="*/ 6105789 w 12191998"/>
              <a:gd name="connsiteY113" fmla="*/ 0 h 851265"/>
              <a:gd name="connsiteX114" fmla="*/ 6174052 w 12191998"/>
              <a:gd name="connsiteY114" fmla="*/ 3175 h 851265"/>
              <a:gd name="connsiteX115" fmla="*/ 6234377 w 12191998"/>
              <a:gd name="connsiteY115" fmla="*/ 9525 h 851265"/>
              <a:gd name="connsiteX116" fmla="*/ 6286764 w 12191998"/>
              <a:gd name="connsiteY116" fmla="*/ 20637 h 851265"/>
              <a:gd name="connsiteX117" fmla="*/ 6332802 w 12191998"/>
              <a:gd name="connsiteY117" fmla="*/ 36512 h 851265"/>
              <a:gd name="connsiteX118" fmla="*/ 6374077 w 12191998"/>
              <a:gd name="connsiteY118" fmla="*/ 52387 h 851265"/>
              <a:gd name="connsiteX119" fmla="*/ 6410589 w 12191998"/>
              <a:gd name="connsiteY119" fmla="*/ 68262 h 851265"/>
              <a:gd name="connsiteX120" fmla="*/ 6448689 w 12191998"/>
              <a:gd name="connsiteY120" fmla="*/ 87312 h 851265"/>
              <a:gd name="connsiteX121" fmla="*/ 6486789 w 12191998"/>
              <a:gd name="connsiteY121" fmla="*/ 106362 h 851265"/>
              <a:gd name="connsiteX122" fmla="*/ 6523302 w 12191998"/>
              <a:gd name="connsiteY122" fmla="*/ 125412 h 851265"/>
              <a:gd name="connsiteX123" fmla="*/ 6564577 w 12191998"/>
              <a:gd name="connsiteY123" fmla="*/ 141287 h 851265"/>
              <a:gd name="connsiteX124" fmla="*/ 6610614 w 12191998"/>
              <a:gd name="connsiteY124" fmla="*/ 155575 h 851265"/>
              <a:gd name="connsiteX125" fmla="*/ 6663002 w 12191998"/>
              <a:gd name="connsiteY125" fmla="*/ 166687 h 851265"/>
              <a:gd name="connsiteX126" fmla="*/ 6723327 w 12191998"/>
              <a:gd name="connsiteY126" fmla="*/ 174625 h 851265"/>
              <a:gd name="connsiteX127" fmla="*/ 6781799 w 12191998"/>
              <a:gd name="connsiteY127" fmla="*/ 175985 h 851265"/>
              <a:gd name="connsiteX128" fmla="*/ 6840271 w 12191998"/>
              <a:gd name="connsiteY128" fmla="*/ 174625 h 851265"/>
              <a:gd name="connsiteX129" fmla="*/ 6900596 w 12191998"/>
              <a:gd name="connsiteY129" fmla="*/ 166687 h 851265"/>
              <a:gd name="connsiteX130" fmla="*/ 6952983 w 12191998"/>
              <a:gd name="connsiteY130" fmla="*/ 155575 h 851265"/>
              <a:gd name="connsiteX131" fmla="*/ 6999021 w 12191998"/>
              <a:gd name="connsiteY131" fmla="*/ 141287 h 851265"/>
              <a:gd name="connsiteX132" fmla="*/ 7040296 w 12191998"/>
              <a:gd name="connsiteY132" fmla="*/ 125412 h 851265"/>
              <a:gd name="connsiteX133" fmla="*/ 7076808 w 12191998"/>
              <a:gd name="connsiteY133" fmla="*/ 106362 h 851265"/>
              <a:gd name="connsiteX134" fmla="*/ 7114908 w 12191998"/>
              <a:gd name="connsiteY134" fmla="*/ 87312 h 851265"/>
              <a:gd name="connsiteX135" fmla="*/ 7153008 w 12191998"/>
              <a:gd name="connsiteY135" fmla="*/ 68262 h 851265"/>
              <a:gd name="connsiteX136" fmla="*/ 7189521 w 12191998"/>
              <a:gd name="connsiteY136" fmla="*/ 52387 h 851265"/>
              <a:gd name="connsiteX137" fmla="*/ 7230796 w 12191998"/>
              <a:gd name="connsiteY137" fmla="*/ 36512 h 851265"/>
              <a:gd name="connsiteX138" fmla="*/ 7276833 w 12191998"/>
              <a:gd name="connsiteY138" fmla="*/ 20637 h 851265"/>
              <a:gd name="connsiteX139" fmla="*/ 7329221 w 12191998"/>
              <a:gd name="connsiteY139" fmla="*/ 9525 h 851265"/>
              <a:gd name="connsiteX140" fmla="*/ 7389546 w 12191998"/>
              <a:gd name="connsiteY140" fmla="*/ 3175 h 851265"/>
              <a:gd name="connsiteX141" fmla="*/ 7457808 w 12191998"/>
              <a:gd name="connsiteY141" fmla="*/ 0 h 851265"/>
              <a:gd name="connsiteX142" fmla="*/ 7526071 w 12191998"/>
              <a:gd name="connsiteY142" fmla="*/ 3175 h 851265"/>
              <a:gd name="connsiteX143" fmla="*/ 7586396 w 12191998"/>
              <a:gd name="connsiteY143" fmla="*/ 9525 h 851265"/>
              <a:gd name="connsiteX144" fmla="*/ 7638783 w 12191998"/>
              <a:gd name="connsiteY144" fmla="*/ 20637 h 851265"/>
              <a:gd name="connsiteX145" fmla="*/ 7684821 w 12191998"/>
              <a:gd name="connsiteY145" fmla="*/ 36512 h 851265"/>
              <a:gd name="connsiteX146" fmla="*/ 7726096 w 12191998"/>
              <a:gd name="connsiteY146" fmla="*/ 52387 h 851265"/>
              <a:gd name="connsiteX147" fmla="*/ 7762608 w 12191998"/>
              <a:gd name="connsiteY147" fmla="*/ 68262 h 851265"/>
              <a:gd name="connsiteX148" fmla="*/ 7800708 w 12191998"/>
              <a:gd name="connsiteY148" fmla="*/ 87312 h 851265"/>
              <a:gd name="connsiteX149" fmla="*/ 7838808 w 12191998"/>
              <a:gd name="connsiteY149" fmla="*/ 106362 h 851265"/>
              <a:gd name="connsiteX150" fmla="*/ 7875321 w 12191998"/>
              <a:gd name="connsiteY150" fmla="*/ 125412 h 851265"/>
              <a:gd name="connsiteX151" fmla="*/ 7916596 w 12191998"/>
              <a:gd name="connsiteY151" fmla="*/ 141287 h 851265"/>
              <a:gd name="connsiteX152" fmla="*/ 7962633 w 12191998"/>
              <a:gd name="connsiteY152" fmla="*/ 155575 h 851265"/>
              <a:gd name="connsiteX153" fmla="*/ 8015021 w 12191998"/>
              <a:gd name="connsiteY153" fmla="*/ 166687 h 851265"/>
              <a:gd name="connsiteX154" fmla="*/ 8075346 w 12191998"/>
              <a:gd name="connsiteY154" fmla="*/ 174625 h 851265"/>
              <a:gd name="connsiteX155" fmla="*/ 8143608 w 12191998"/>
              <a:gd name="connsiteY155" fmla="*/ 176212 h 851265"/>
              <a:gd name="connsiteX156" fmla="*/ 8211871 w 12191998"/>
              <a:gd name="connsiteY156" fmla="*/ 174625 h 851265"/>
              <a:gd name="connsiteX157" fmla="*/ 8272196 w 12191998"/>
              <a:gd name="connsiteY157" fmla="*/ 166687 h 851265"/>
              <a:gd name="connsiteX158" fmla="*/ 8324583 w 12191998"/>
              <a:gd name="connsiteY158" fmla="*/ 155575 h 851265"/>
              <a:gd name="connsiteX159" fmla="*/ 8370621 w 12191998"/>
              <a:gd name="connsiteY159" fmla="*/ 141287 h 851265"/>
              <a:gd name="connsiteX160" fmla="*/ 8411896 w 12191998"/>
              <a:gd name="connsiteY160" fmla="*/ 125412 h 851265"/>
              <a:gd name="connsiteX161" fmla="*/ 8448408 w 12191998"/>
              <a:gd name="connsiteY161" fmla="*/ 106362 h 851265"/>
              <a:gd name="connsiteX162" fmla="*/ 8486508 w 12191998"/>
              <a:gd name="connsiteY162" fmla="*/ 87312 h 851265"/>
              <a:gd name="connsiteX163" fmla="*/ 8524608 w 12191998"/>
              <a:gd name="connsiteY163" fmla="*/ 68262 h 851265"/>
              <a:gd name="connsiteX164" fmla="*/ 8561120 w 12191998"/>
              <a:gd name="connsiteY164" fmla="*/ 52387 h 851265"/>
              <a:gd name="connsiteX165" fmla="*/ 8602396 w 12191998"/>
              <a:gd name="connsiteY165" fmla="*/ 36512 h 851265"/>
              <a:gd name="connsiteX166" fmla="*/ 8648432 w 12191998"/>
              <a:gd name="connsiteY166" fmla="*/ 20637 h 851265"/>
              <a:gd name="connsiteX167" fmla="*/ 8700820 w 12191998"/>
              <a:gd name="connsiteY167" fmla="*/ 9525 h 851265"/>
              <a:gd name="connsiteX168" fmla="*/ 8761146 w 12191998"/>
              <a:gd name="connsiteY168" fmla="*/ 3175 h 851265"/>
              <a:gd name="connsiteX169" fmla="*/ 8827820 w 12191998"/>
              <a:gd name="connsiteY169" fmla="*/ 0 h 851265"/>
              <a:gd name="connsiteX170" fmla="*/ 8897670 w 12191998"/>
              <a:gd name="connsiteY170" fmla="*/ 3175 h 851265"/>
              <a:gd name="connsiteX171" fmla="*/ 8957996 w 12191998"/>
              <a:gd name="connsiteY171" fmla="*/ 9525 h 851265"/>
              <a:gd name="connsiteX172" fmla="*/ 9010382 w 12191998"/>
              <a:gd name="connsiteY172" fmla="*/ 20637 h 851265"/>
              <a:gd name="connsiteX173" fmla="*/ 9056420 w 12191998"/>
              <a:gd name="connsiteY173" fmla="*/ 36512 h 851265"/>
              <a:gd name="connsiteX174" fmla="*/ 9097696 w 12191998"/>
              <a:gd name="connsiteY174" fmla="*/ 52387 h 851265"/>
              <a:gd name="connsiteX175" fmla="*/ 9134208 w 12191998"/>
              <a:gd name="connsiteY175" fmla="*/ 68262 h 851265"/>
              <a:gd name="connsiteX176" fmla="*/ 9172308 w 12191998"/>
              <a:gd name="connsiteY176" fmla="*/ 87312 h 851265"/>
              <a:gd name="connsiteX177" fmla="*/ 9210408 w 12191998"/>
              <a:gd name="connsiteY177" fmla="*/ 106362 h 851265"/>
              <a:gd name="connsiteX178" fmla="*/ 9246920 w 12191998"/>
              <a:gd name="connsiteY178" fmla="*/ 125412 h 851265"/>
              <a:gd name="connsiteX179" fmla="*/ 9288196 w 12191998"/>
              <a:gd name="connsiteY179" fmla="*/ 141287 h 851265"/>
              <a:gd name="connsiteX180" fmla="*/ 9334232 w 12191998"/>
              <a:gd name="connsiteY180" fmla="*/ 155575 h 851265"/>
              <a:gd name="connsiteX181" fmla="*/ 9386620 w 12191998"/>
              <a:gd name="connsiteY181" fmla="*/ 166687 h 851265"/>
              <a:gd name="connsiteX182" fmla="*/ 9446946 w 12191998"/>
              <a:gd name="connsiteY182" fmla="*/ 174625 h 851265"/>
              <a:gd name="connsiteX183" fmla="*/ 9515208 w 12191998"/>
              <a:gd name="connsiteY183" fmla="*/ 176212 h 851265"/>
              <a:gd name="connsiteX184" fmla="*/ 9583470 w 12191998"/>
              <a:gd name="connsiteY184" fmla="*/ 174625 h 851265"/>
              <a:gd name="connsiteX185" fmla="*/ 9643796 w 12191998"/>
              <a:gd name="connsiteY185" fmla="*/ 166687 h 851265"/>
              <a:gd name="connsiteX186" fmla="*/ 9696182 w 12191998"/>
              <a:gd name="connsiteY186" fmla="*/ 155575 h 851265"/>
              <a:gd name="connsiteX187" fmla="*/ 9742220 w 12191998"/>
              <a:gd name="connsiteY187" fmla="*/ 141287 h 851265"/>
              <a:gd name="connsiteX188" fmla="*/ 9783496 w 12191998"/>
              <a:gd name="connsiteY188" fmla="*/ 125412 h 851265"/>
              <a:gd name="connsiteX189" fmla="*/ 9820008 w 12191998"/>
              <a:gd name="connsiteY189" fmla="*/ 106362 h 851265"/>
              <a:gd name="connsiteX190" fmla="*/ 9896208 w 12191998"/>
              <a:gd name="connsiteY190" fmla="*/ 68262 h 851265"/>
              <a:gd name="connsiteX191" fmla="*/ 9932720 w 12191998"/>
              <a:gd name="connsiteY191" fmla="*/ 52387 h 851265"/>
              <a:gd name="connsiteX192" fmla="*/ 9973996 w 12191998"/>
              <a:gd name="connsiteY192" fmla="*/ 36512 h 851265"/>
              <a:gd name="connsiteX193" fmla="*/ 10020032 w 12191998"/>
              <a:gd name="connsiteY193" fmla="*/ 20637 h 851265"/>
              <a:gd name="connsiteX194" fmla="*/ 10072420 w 12191998"/>
              <a:gd name="connsiteY194" fmla="*/ 9525 h 851265"/>
              <a:gd name="connsiteX195" fmla="*/ 10132746 w 12191998"/>
              <a:gd name="connsiteY195" fmla="*/ 3175 h 851265"/>
              <a:gd name="connsiteX196" fmla="*/ 10201008 w 12191998"/>
              <a:gd name="connsiteY196" fmla="*/ 0 h 851265"/>
              <a:gd name="connsiteX197" fmla="*/ 10269270 w 12191998"/>
              <a:gd name="connsiteY197" fmla="*/ 3175 h 851265"/>
              <a:gd name="connsiteX198" fmla="*/ 10329596 w 12191998"/>
              <a:gd name="connsiteY198" fmla="*/ 9525 h 851265"/>
              <a:gd name="connsiteX199" fmla="*/ 10381982 w 12191998"/>
              <a:gd name="connsiteY199" fmla="*/ 20637 h 851265"/>
              <a:gd name="connsiteX200" fmla="*/ 10428020 w 12191998"/>
              <a:gd name="connsiteY200" fmla="*/ 36512 h 851265"/>
              <a:gd name="connsiteX201" fmla="*/ 10469296 w 12191998"/>
              <a:gd name="connsiteY201" fmla="*/ 52387 h 851265"/>
              <a:gd name="connsiteX202" fmla="*/ 10505808 w 12191998"/>
              <a:gd name="connsiteY202" fmla="*/ 68262 h 851265"/>
              <a:gd name="connsiteX203" fmla="*/ 10543908 w 12191998"/>
              <a:gd name="connsiteY203" fmla="*/ 87312 h 851265"/>
              <a:gd name="connsiteX204" fmla="*/ 10582008 w 12191998"/>
              <a:gd name="connsiteY204" fmla="*/ 106362 h 851265"/>
              <a:gd name="connsiteX205" fmla="*/ 10618520 w 12191998"/>
              <a:gd name="connsiteY205" fmla="*/ 125412 h 851265"/>
              <a:gd name="connsiteX206" fmla="*/ 10659796 w 12191998"/>
              <a:gd name="connsiteY206" fmla="*/ 141287 h 851265"/>
              <a:gd name="connsiteX207" fmla="*/ 10705832 w 12191998"/>
              <a:gd name="connsiteY207" fmla="*/ 155575 h 851265"/>
              <a:gd name="connsiteX208" fmla="*/ 10758220 w 12191998"/>
              <a:gd name="connsiteY208" fmla="*/ 166687 h 851265"/>
              <a:gd name="connsiteX209" fmla="*/ 10818546 w 12191998"/>
              <a:gd name="connsiteY209" fmla="*/ 174625 h 851265"/>
              <a:gd name="connsiteX210" fmla="*/ 10886808 w 12191998"/>
              <a:gd name="connsiteY210" fmla="*/ 176212 h 851265"/>
              <a:gd name="connsiteX211" fmla="*/ 10955070 w 12191998"/>
              <a:gd name="connsiteY211" fmla="*/ 174625 h 851265"/>
              <a:gd name="connsiteX212" fmla="*/ 11015396 w 12191998"/>
              <a:gd name="connsiteY212" fmla="*/ 166687 h 851265"/>
              <a:gd name="connsiteX213" fmla="*/ 11067782 w 12191998"/>
              <a:gd name="connsiteY213" fmla="*/ 155575 h 851265"/>
              <a:gd name="connsiteX214" fmla="*/ 11113820 w 12191998"/>
              <a:gd name="connsiteY214" fmla="*/ 141287 h 851265"/>
              <a:gd name="connsiteX215" fmla="*/ 11155096 w 12191998"/>
              <a:gd name="connsiteY215" fmla="*/ 125412 h 851265"/>
              <a:gd name="connsiteX216" fmla="*/ 11191608 w 12191998"/>
              <a:gd name="connsiteY216" fmla="*/ 106362 h 851265"/>
              <a:gd name="connsiteX217" fmla="*/ 11229708 w 12191998"/>
              <a:gd name="connsiteY217" fmla="*/ 87312 h 851265"/>
              <a:gd name="connsiteX218" fmla="*/ 11267808 w 12191998"/>
              <a:gd name="connsiteY218" fmla="*/ 68262 h 851265"/>
              <a:gd name="connsiteX219" fmla="*/ 11304320 w 12191998"/>
              <a:gd name="connsiteY219" fmla="*/ 52387 h 851265"/>
              <a:gd name="connsiteX220" fmla="*/ 11345596 w 12191998"/>
              <a:gd name="connsiteY220" fmla="*/ 36512 h 851265"/>
              <a:gd name="connsiteX221" fmla="*/ 11391632 w 12191998"/>
              <a:gd name="connsiteY221" fmla="*/ 20637 h 851265"/>
              <a:gd name="connsiteX222" fmla="*/ 11444020 w 12191998"/>
              <a:gd name="connsiteY222" fmla="*/ 9525 h 851265"/>
              <a:gd name="connsiteX223" fmla="*/ 11504346 w 12191998"/>
              <a:gd name="connsiteY223" fmla="*/ 3175 h 851265"/>
              <a:gd name="connsiteX224" fmla="*/ 11572608 w 12191998"/>
              <a:gd name="connsiteY224" fmla="*/ 0 h 851265"/>
              <a:gd name="connsiteX225" fmla="*/ 11640870 w 12191998"/>
              <a:gd name="connsiteY225" fmla="*/ 3175 h 851265"/>
              <a:gd name="connsiteX226" fmla="*/ 11701196 w 12191998"/>
              <a:gd name="connsiteY226" fmla="*/ 9525 h 851265"/>
              <a:gd name="connsiteX227" fmla="*/ 11753582 w 12191998"/>
              <a:gd name="connsiteY227" fmla="*/ 20637 h 851265"/>
              <a:gd name="connsiteX228" fmla="*/ 11799620 w 12191998"/>
              <a:gd name="connsiteY228" fmla="*/ 36512 h 851265"/>
              <a:gd name="connsiteX229" fmla="*/ 11840896 w 12191998"/>
              <a:gd name="connsiteY229" fmla="*/ 52387 h 851265"/>
              <a:gd name="connsiteX230" fmla="*/ 11877408 w 12191998"/>
              <a:gd name="connsiteY230" fmla="*/ 68262 h 851265"/>
              <a:gd name="connsiteX231" fmla="*/ 11915508 w 12191998"/>
              <a:gd name="connsiteY231" fmla="*/ 87312 h 851265"/>
              <a:gd name="connsiteX232" fmla="*/ 11953608 w 12191998"/>
              <a:gd name="connsiteY232" fmla="*/ 106362 h 851265"/>
              <a:gd name="connsiteX233" fmla="*/ 11990120 w 12191998"/>
              <a:gd name="connsiteY233" fmla="*/ 125412 h 851265"/>
              <a:gd name="connsiteX234" fmla="*/ 12031396 w 12191998"/>
              <a:gd name="connsiteY234" fmla="*/ 141287 h 851265"/>
              <a:gd name="connsiteX235" fmla="*/ 12077432 w 12191998"/>
              <a:gd name="connsiteY235" fmla="*/ 155575 h 851265"/>
              <a:gd name="connsiteX236" fmla="*/ 12129820 w 12191998"/>
              <a:gd name="connsiteY236" fmla="*/ 166688 h 851265"/>
              <a:gd name="connsiteX237" fmla="*/ 12190146 w 12191998"/>
              <a:gd name="connsiteY237" fmla="*/ 174625 h 851265"/>
              <a:gd name="connsiteX238" fmla="*/ 12191998 w 12191998"/>
              <a:gd name="connsiteY238" fmla="*/ 174668 h 851265"/>
              <a:gd name="connsiteX239" fmla="*/ 12191998 w 12191998"/>
              <a:gd name="connsiteY239" fmla="*/ 851265 h 851265"/>
              <a:gd name="connsiteX240" fmla="*/ 0 w 12191998"/>
              <a:gd name="connsiteY240" fmla="*/ 851265 h 851265"/>
              <a:gd name="connsiteX241" fmla="*/ 0 w 12191998"/>
              <a:gd name="connsiteY241" fmla="*/ 174668 h 851265"/>
              <a:gd name="connsiteX242" fmla="*/ 1852 w 12191998"/>
              <a:gd name="connsiteY242" fmla="*/ 174625 h 851265"/>
              <a:gd name="connsiteX243" fmla="*/ 62177 w 12191998"/>
              <a:gd name="connsiteY243" fmla="*/ 166687 h 851265"/>
              <a:gd name="connsiteX244" fmla="*/ 114564 w 12191998"/>
              <a:gd name="connsiteY244" fmla="*/ 155575 h 851265"/>
              <a:gd name="connsiteX245" fmla="*/ 160602 w 12191998"/>
              <a:gd name="connsiteY245" fmla="*/ 141287 h 851265"/>
              <a:gd name="connsiteX246" fmla="*/ 201877 w 12191998"/>
              <a:gd name="connsiteY246" fmla="*/ 125412 h 851265"/>
              <a:gd name="connsiteX247" fmla="*/ 238389 w 12191998"/>
              <a:gd name="connsiteY247" fmla="*/ 106362 h 851265"/>
              <a:gd name="connsiteX248" fmla="*/ 276489 w 12191998"/>
              <a:gd name="connsiteY248" fmla="*/ 87312 h 851265"/>
              <a:gd name="connsiteX249" fmla="*/ 314589 w 12191998"/>
              <a:gd name="connsiteY249" fmla="*/ 68262 h 851265"/>
              <a:gd name="connsiteX250" fmla="*/ 351102 w 12191998"/>
              <a:gd name="connsiteY250" fmla="*/ 52387 h 851265"/>
              <a:gd name="connsiteX251" fmla="*/ 392377 w 12191998"/>
              <a:gd name="connsiteY251" fmla="*/ 36512 h 851265"/>
              <a:gd name="connsiteX252" fmla="*/ 438414 w 12191998"/>
              <a:gd name="connsiteY252" fmla="*/ 20637 h 851265"/>
              <a:gd name="connsiteX253" fmla="*/ 490802 w 12191998"/>
              <a:gd name="connsiteY253" fmla="*/ 9525 h 851265"/>
              <a:gd name="connsiteX254" fmla="*/ 551127 w 12191998"/>
              <a:gd name="connsiteY254" fmla="*/ 3175 h 8512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Lst>
            <a:rect l="l" t="t" r="r" b="b"/>
            <a:pathLst>
              <a:path w="12191998" h="851265">
                <a:moveTo>
                  <a:pt x="619389" y="0"/>
                </a:moveTo>
                <a:lnTo>
                  <a:pt x="687652" y="3175"/>
                </a:lnTo>
                <a:lnTo>
                  <a:pt x="747977" y="9525"/>
                </a:lnTo>
                <a:lnTo>
                  <a:pt x="800364" y="20637"/>
                </a:lnTo>
                <a:lnTo>
                  <a:pt x="846402" y="36512"/>
                </a:lnTo>
                <a:lnTo>
                  <a:pt x="887677" y="52387"/>
                </a:lnTo>
                <a:lnTo>
                  <a:pt x="924189" y="68262"/>
                </a:lnTo>
                <a:lnTo>
                  <a:pt x="962289" y="87312"/>
                </a:lnTo>
                <a:lnTo>
                  <a:pt x="1000389" y="106362"/>
                </a:lnTo>
                <a:lnTo>
                  <a:pt x="1036902" y="125412"/>
                </a:lnTo>
                <a:lnTo>
                  <a:pt x="1078177" y="141287"/>
                </a:lnTo>
                <a:lnTo>
                  <a:pt x="1124214" y="155575"/>
                </a:lnTo>
                <a:lnTo>
                  <a:pt x="1176602" y="166687"/>
                </a:lnTo>
                <a:lnTo>
                  <a:pt x="1236927" y="174625"/>
                </a:lnTo>
                <a:lnTo>
                  <a:pt x="1305189" y="176212"/>
                </a:lnTo>
                <a:lnTo>
                  <a:pt x="1373452" y="174625"/>
                </a:lnTo>
                <a:lnTo>
                  <a:pt x="1433777" y="166687"/>
                </a:lnTo>
                <a:lnTo>
                  <a:pt x="1486164" y="155575"/>
                </a:lnTo>
                <a:lnTo>
                  <a:pt x="1532202" y="141287"/>
                </a:lnTo>
                <a:lnTo>
                  <a:pt x="1573477" y="125412"/>
                </a:lnTo>
                <a:lnTo>
                  <a:pt x="1609989" y="106362"/>
                </a:lnTo>
                <a:lnTo>
                  <a:pt x="1648089" y="87312"/>
                </a:lnTo>
                <a:lnTo>
                  <a:pt x="1686189" y="68262"/>
                </a:lnTo>
                <a:lnTo>
                  <a:pt x="1722702" y="52387"/>
                </a:lnTo>
                <a:lnTo>
                  <a:pt x="1763977" y="36512"/>
                </a:lnTo>
                <a:lnTo>
                  <a:pt x="1810014" y="20637"/>
                </a:lnTo>
                <a:lnTo>
                  <a:pt x="1862402" y="9525"/>
                </a:lnTo>
                <a:lnTo>
                  <a:pt x="1922727" y="3175"/>
                </a:lnTo>
                <a:lnTo>
                  <a:pt x="1990989" y="0"/>
                </a:lnTo>
                <a:lnTo>
                  <a:pt x="2059252" y="3175"/>
                </a:lnTo>
                <a:lnTo>
                  <a:pt x="2119577" y="9525"/>
                </a:lnTo>
                <a:lnTo>
                  <a:pt x="2171964" y="20637"/>
                </a:lnTo>
                <a:lnTo>
                  <a:pt x="2218002" y="36512"/>
                </a:lnTo>
                <a:lnTo>
                  <a:pt x="2259277" y="52387"/>
                </a:lnTo>
                <a:lnTo>
                  <a:pt x="2295789" y="68262"/>
                </a:lnTo>
                <a:lnTo>
                  <a:pt x="2333889" y="87312"/>
                </a:lnTo>
                <a:lnTo>
                  <a:pt x="2371989" y="106362"/>
                </a:lnTo>
                <a:lnTo>
                  <a:pt x="2408502" y="125412"/>
                </a:lnTo>
                <a:lnTo>
                  <a:pt x="2449777" y="141287"/>
                </a:lnTo>
                <a:lnTo>
                  <a:pt x="2495814" y="155575"/>
                </a:lnTo>
                <a:lnTo>
                  <a:pt x="2548202" y="166687"/>
                </a:lnTo>
                <a:lnTo>
                  <a:pt x="2608527" y="174625"/>
                </a:lnTo>
                <a:lnTo>
                  <a:pt x="2676789" y="176212"/>
                </a:lnTo>
                <a:lnTo>
                  <a:pt x="2745052" y="174625"/>
                </a:lnTo>
                <a:lnTo>
                  <a:pt x="2805377" y="166687"/>
                </a:lnTo>
                <a:lnTo>
                  <a:pt x="2857764" y="155575"/>
                </a:lnTo>
                <a:lnTo>
                  <a:pt x="2903802" y="141287"/>
                </a:lnTo>
                <a:lnTo>
                  <a:pt x="2945077" y="125412"/>
                </a:lnTo>
                <a:lnTo>
                  <a:pt x="2981589" y="106362"/>
                </a:lnTo>
                <a:lnTo>
                  <a:pt x="3019689" y="87312"/>
                </a:lnTo>
                <a:lnTo>
                  <a:pt x="3057789" y="68262"/>
                </a:lnTo>
                <a:lnTo>
                  <a:pt x="3094302" y="52387"/>
                </a:lnTo>
                <a:lnTo>
                  <a:pt x="3135577" y="36512"/>
                </a:lnTo>
                <a:lnTo>
                  <a:pt x="3181614" y="20637"/>
                </a:lnTo>
                <a:lnTo>
                  <a:pt x="3234002" y="9525"/>
                </a:lnTo>
                <a:lnTo>
                  <a:pt x="3294327" y="3175"/>
                </a:lnTo>
                <a:lnTo>
                  <a:pt x="3361002" y="0"/>
                </a:lnTo>
                <a:lnTo>
                  <a:pt x="3430852" y="3175"/>
                </a:lnTo>
                <a:lnTo>
                  <a:pt x="3491177" y="9525"/>
                </a:lnTo>
                <a:lnTo>
                  <a:pt x="3543564" y="20637"/>
                </a:lnTo>
                <a:lnTo>
                  <a:pt x="3589602" y="36512"/>
                </a:lnTo>
                <a:lnTo>
                  <a:pt x="3630877" y="52387"/>
                </a:lnTo>
                <a:lnTo>
                  <a:pt x="3667389" y="68262"/>
                </a:lnTo>
                <a:lnTo>
                  <a:pt x="3705489" y="87312"/>
                </a:lnTo>
                <a:lnTo>
                  <a:pt x="3743589" y="106362"/>
                </a:lnTo>
                <a:lnTo>
                  <a:pt x="3780102" y="125412"/>
                </a:lnTo>
                <a:lnTo>
                  <a:pt x="3821377" y="141287"/>
                </a:lnTo>
                <a:lnTo>
                  <a:pt x="3867414" y="155575"/>
                </a:lnTo>
                <a:lnTo>
                  <a:pt x="3919802" y="166687"/>
                </a:lnTo>
                <a:lnTo>
                  <a:pt x="3980127" y="174625"/>
                </a:lnTo>
                <a:lnTo>
                  <a:pt x="4048389" y="176212"/>
                </a:lnTo>
                <a:lnTo>
                  <a:pt x="4116652" y="174625"/>
                </a:lnTo>
                <a:lnTo>
                  <a:pt x="4176977" y="166687"/>
                </a:lnTo>
                <a:lnTo>
                  <a:pt x="4229364" y="155575"/>
                </a:lnTo>
                <a:lnTo>
                  <a:pt x="4275402" y="141287"/>
                </a:lnTo>
                <a:lnTo>
                  <a:pt x="4316677" y="125412"/>
                </a:lnTo>
                <a:lnTo>
                  <a:pt x="4353189" y="106362"/>
                </a:lnTo>
                <a:lnTo>
                  <a:pt x="4429389" y="68262"/>
                </a:lnTo>
                <a:lnTo>
                  <a:pt x="4465902" y="52387"/>
                </a:lnTo>
                <a:lnTo>
                  <a:pt x="4507177" y="36512"/>
                </a:lnTo>
                <a:lnTo>
                  <a:pt x="4553216" y="20637"/>
                </a:lnTo>
                <a:lnTo>
                  <a:pt x="4605602" y="9525"/>
                </a:lnTo>
                <a:lnTo>
                  <a:pt x="4665928" y="3175"/>
                </a:lnTo>
                <a:lnTo>
                  <a:pt x="4734189" y="0"/>
                </a:lnTo>
                <a:lnTo>
                  <a:pt x="4802453" y="3175"/>
                </a:lnTo>
                <a:lnTo>
                  <a:pt x="4862777" y="9525"/>
                </a:lnTo>
                <a:lnTo>
                  <a:pt x="4915165" y="20637"/>
                </a:lnTo>
                <a:lnTo>
                  <a:pt x="4961202" y="36512"/>
                </a:lnTo>
                <a:lnTo>
                  <a:pt x="5002478" y="52387"/>
                </a:lnTo>
                <a:lnTo>
                  <a:pt x="5038989" y="68262"/>
                </a:lnTo>
                <a:lnTo>
                  <a:pt x="5077091" y="87312"/>
                </a:lnTo>
                <a:lnTo>
                  <a:pt x="5115189" y="106362"/>
                </a:lnTo>
                <a:lnTo>
                  <a:pt x="5151702" y="125412"/>
                </a:lnTo>
                <a:lnTo>
                  <a:pt x="5192978" y="141287"/>
                </a:lnTo>
                <a:lnTo>
                  <a:pt x="5239014" y="155575"/>
                </a:lnTo>
                <a:lnTo>
                  <a:pt x="5291401" y="166687"/>
                </a:lnTo>
                <a:lnTo>
                  <a:pt x="5351727" y="174625"/>
                </a:lnTo>
                <a:lnTo>
                  <a:pt x="5410199" y="175985"/>
                </a:lnTo>
                <a:lnTo>
                  <a:pt x="5468671" y="174625"/>
                </a:lnTo>
                <a:lnTo>
                  <a:pt x="5528996" y="166687"/>
                </a:lnTo>
                <a:lnTo>
                  <a:pt x="5581383" y="155575"/>
                </a:lnTo>
                <a:lnTo>
                  <a:pt x="5627421" y="141287"/>
                </a:lnTo>
                <a:lnTo>
                  <a:pt x="5668696" y="125412"/>
                </a:lnTo>
                <a:lnTo>
                  <a:pt x="5705210" y="106362"/>
                </a:lnTo>
                <a:lnTo>
                  <a:pt x="5743308" y="87312"/>
                </a:lnTo>
                <a:lnTo>
                  <a:pt x="5781408" y="68262"/>
                </a:lnTo>
                <a:lnTo>
                  <a:pt x="5817921" y="52387"/>
                </a:lnTo>
                <a:lnTo>
                  <a:pt x="5859196" y="36512"/>
                </a:lnTo>
                <a:lnTo>
                  <a:pt x="5905234" y="20637"/>
                </a:lnTo>
                <a:lnTo>
                  <a:pt x="5957621" y="9525"/>
                </a:lnTo>
                <a:lnTo>
                  <a:pt x="6017948" y="3175"/>
                </a:lnTo>
                <a:lnTo>
                  <a:pt x="6086210" y="0"/>
                </a:lnTo>
                <a:lnTo>
                  <a:pt x="6095999" y="455"/>
                </a:lnTo>
                <a:lnTo>
                  <a:pt x="6105789" y="0"/>
                </a:lnTo>
                <a:lnTo>
                  <a:pt x="6174052" y="3175"/>
                </a:lnTo>
                <a:lnTo>
                  <a:pt x="6234377" y="9525"/>
                </a:lnTo>
                <a:lnTo>
                  <a:pt x="6286764" y="20637"/>
                </a:lnTo>
                <a:lnTo>
                  <a:pt x="6332802" y="36512"/>
                </a:lnTo>
                <a:lnTo>
                  <a:pt x="6374077" y="52387"/>
                </a:lnTo>
                <a:lnTo>
                  <a:pt x="6410589" y="68262"/>
                </a:lnTo>
                <a:lnTo>
                  <a:pt x="6448689" y="87312"/>
                </a:lnTo>
                <a:lnTo>
                  <a:pt x="6486789" y="106362"/>
                </a:lnTo>
                <a:lnTo>
                  <a:pt x="6523302" y="125412"/>
                </a:lnTo>
                <a:lnTo>
                  <a:pt x="6564577" y="141287"/>
                </a:lnTo>
                <a:lnTo>
                  <a:pt x="6610614" y="155575"/>
                </a:lnTo>
                <a:lnTo>
                  <a:pt x="6663002" y="166687"/>
                </a:lnTo>
                <a:lnTo>
                  <a:pt x="6723327" y="174625"/>
                </a:lnTo>
                <a:lnTo>
                  <a:pt x="6781799" y="175985"/>
                </a:lnTo>
                <a:lnTo>
                  <a:pt x="6840271" y="174625"/>
                </a:lnTo>
                <a:lnTo>
                  <a:pt x="6900596" y="166687"/>
                </a:lnTo>
                <a:lnTo>
                  <a:pt x="6952983" y="155575"/>
                </a:lnTo>
                <a:lnTo>
                  <a:pt x="6999021" y="141287"/>
                </a:lnTo>
                <a:lnTo>
                  <a:pt x="7040296" y="125412"/>
                </a:lnTo>
                <a:lnTo>
                  <a:pt x="7076808" y="106362"/>
                </a:lnTo>
                <a:lnTo>
                  <a:pt x="7114908" y="87312"/>
                </a:lnTo>
                <a:lnTo>
                  <a:pt x="7153008" y="68262"/>
                </a:lnTo>
                <a:lnTo>
                  <a:pt x="7189521" y="52387"/>
                </a:lnTo>
                <a:lnTo>
                  <a:pt x="7230796" y="36512"/>
                </a:lnTo>
                <a:lnTo>
                  <a:pt x="7276833" y="20637"/>
                </a:lnTo>
                <a:lnTo>
                  <a:pt x="7329221" y="9525"/>
                </a:lnTo>
                <a:lnTo>
                  <a:pt x="7389546" y="3175"/>
                </a:lnTo>
                <a:lnTo>
                  <a:pt x="7457808" y="0"/>
                </a:lnTo>
                <a:lnTo>
                  <a:pt x="7526071" y="3175"/>
                </a:lnTo>
                <a:lnTo>
                  <a:pt x="7586396" y="9525"/>
                </a:lnTo>
                <a:lnTo>
                  <a:pt x="7638783" y="20637"/>
                </a:lnTo>
                <a:lnTo>
                  <a:pt x="7684821" y="36512"/>
                </a:lnTo>
                <a:lnTo>
                  <a:pt x="7726096" y="52387"/>
                </a:lnTo>
                <a:lnTo>
                  <a:pt x="7762608" y="68262"/>
                </a:lnTo>
                <a:lnTo>
                  <a:pt x="7800708" y="87312"/>
                </a:lnTo>
                <a:lnTo>
                  <a:pt x="7838808" y="106362"/>
                </a:lnTo>
                <a:lnTo>
                  <a:pt x="7875321" y="125412"/>
                </a:lnTo>
                <a:lnTo>
                  <a:pt x="7916596" y="141287"/>
                </a:lnTo>
                <a:lnTo>
                  <a:pt x="7962633" y="155575"/>
                </a:lnTo>
                <a:lnTo>
                  <a:pt x="8015021" y="166687"/>
                </a:lnTo>
                <a:lnTo>
                  <a:pt x="8075346" y="174625"/>
                </a:lnTo>
                <a:lnTo>
                  <a:pt x="8143608" y="176212"/>
                </a:lnTo>
                <a:lnTo>
                  <a:pt x="8211871" y="174625"/>
                </a:lnTo>
                <a:lnTo>
                  <a:pt x="8272196" y="166687"/>
                </a:lnTo>
                <a:lnTo>
                  <a:pt x="8324583" y="155575"/>
                </a:lnTo>
                <a:lnTo>
                  <a:pt x="8370621" y="141287"/>
                </a:lnTo>
                <a:lnTo>
                  <a:pt x="8411896" y="125412"/>
                </a:lnTo>
                <a:lnTo>
                  <a:pt x="8448408" y="106362"/>
                </a:lnTo>
                <a:lnTo>
                  <a:pt x="8486508" y="87312"/>
                </a:lnTo>
                <a:lnTo>
                  <a:pt x="8524608" y="68262"/>
                </a:lnTo>
                <a:lnTo>
                  <a:pt x="8561120" y="52387"/>
                </a:lnTo>
                <a:lnTo>
                  <a:pt x="8602396" y="36512"/>
                </a:lnTo>
                <a:lnTo>
                  <a:pt x="8648432" y="20637"/>
                </a:lnTo>
                <a:lnTo>
                  <a:pt x="8700820" y="9525"/>
                </a:lnTo>
                <a:lnTo>
                  <a:pt x="8761146" y="3175"/>
                </a:lnTo>
                <a:lnTo>
                  <a:pt x="8827820" y="0"/>
                </a:lnTo>
                <a:lnTo>
                  <a:pt x="8897670" y="3175"/>
                </a:lnTo>
                <a:lnTo>
                  <a:pt x="8957996" y="9525"/>
                </a:lnTo>
                <a:lnTo>
                  <a:pt x="9010382" y="20637"/>
                </a:lnTo>
                <a:lnTo>
                  <a:pt x="9056420" y="36512"/>
                </a:lnTo>
                <a:lnTo>
                  <a:pt x="9097696" y="52387"/>
                </a:lnTo>
                <a:lnTo>
                  <a:pt x="9134208" y="68262"/>
                </a:lnTo>
                <a:lnTo>
                  <a:pt x="9172308" y="87312"/>
                </a:lnTo>
                <a:lnTo>
                  <a:pt x="9210408" y="106362"/>
                </a:lnTo>
                <a:lnTo>
                  <a:pt x="9246920" y="125412"/>
                </a:lnTo>
                <a:lnTo>
                  <a:pt x="9288196" y="141287"/>
                </a:lnTo>
                <a:lnTo>
                  <a:pt x="9334232" y="155575"/>
                </a:lnTo>
                <a:lnTo>
                  <a:pt x="9386620" y="166687"/>
                </a:lnTo>
                <a:lnTo>
                  <a:pt x="9446946" y="174625"/>
                </a:lnTo>
                <a:lnTo>
                  <a:pt x="9515208" y="176212"/>
                </a:lnTo>
                <a:lnTo>
                  <a:pt x="9583470" y="174625"/>
                </a:lnTo>
                <a:lnTo>
                  <a:pt x="9643796" y="166687"/>
                </a:lnTo>
                <a:lnTo>
                  <a:pt x="9696182" y="155575"/>
                </a:lnTo>
                <a:lnTo>
                  <a:pt x="9742220" y="141287"/>
                </a:lnTo>
                <a:lnTo>
                  <a:pt x="9783496" y="125412"/>
                </a:lnTo>
                <a:lnTo>
                  <a:pt x="9820008" y="106362"/>
                </a:lnTo>
                <a:lnTo>
                  <a:pt x="9896208" y="68262"/>
                </a:lnTo>
                <a:lnTo>
                  <a:pt x="9932720" y="52387"/>
                </a:lnTo>
                <a:lnTo>
                  <a:pt x="9973996" y="36512"/>
                </a:lnTo>
                <a:lnTo>
                  <a:pt x="10020032" y="20637"/>
                </a:lnTo>
                <a:lnTo>
                  <a:pt x="10072420" y="9525"/>
                </a:lnTo>
                <a:lnTo>
                  <a:pt x="10132746" y="3175"/>
                </a:lnTo>
                <a:lnTo>
                  <a:pt x="10201008" y="0"/>
                </a:lnTo>
                <a:lnTo>
                  <a:pt x="10269270" y="3175"/>
                </a:lnTo>
                <a:lnTo>
                  <a:pt x="10329596" y="9525"/>
                </a:lnTo>
                <a:lnTo>
                  <a:pt x="10381982" y="20637"/>
                </a:lnTo>
                <a:lnTo>
                  <a:pt x="10428020" y="36512"/>
                </a:lnTo>
                <a:lnTo>
                  <a:pt x="10469296" y="52387"/>
                </a:lnTo>
                <a:lnTo>
                  <a:pt x="10505808" y="68262"/>
                </a:lnTo>
                <a:lnTo>
                  <a:pt x="10543908" y="87312"/>
                </a:lnTo>
                <a:lnTo>
                  <a:pt x="10582008" y="106362"/>
                </a:lnTo>
                <a:lnTo>
                  <a:pt x="10618520" y="125412"/>
                </a:lnTo>
                <a:lnTo>
                  <a:pt x="10659796" y="141287"/>
                </a:lnTo>
                <a:lnTo>
                  <a:pt x="10705832" y="155575"/>
                </a:lnTo>
                <a:lnTo>
                  <a:pt x="10758220" y="166687"/>
                </a:lnTo>
                <a:lnTo>
                  <a:pt x="10818546" y="174625"/>
                </a:lnTo>
                <a:lnTo>
                  <a:pt x="10886808" y="176212"/>
                </a:lnTo>
                <a:lnTo>
                  <a:pt x="10955070" y="174625"/>
                </a:lnTo>
                <a:lnTo>
                  <a:pt x="11015396" y="166687"/>
                </a:lnTo>
                <a:lnTo>
                  <a:pt x="11067782" y="155575"/>
                </a:lnTo>
                <a:lnTo>
                  <a:pt x="11113820" y="141287"/>
                </a:lnTo>
                <a:lnTo>
                  <a:pt x="11155096" y="125412"/>
                </a:lnTo>
                <a:lnTo>
                  <a:pt x="11191608" y="106362"/>
                </a:lnTo>
                <a:lnTo>
                  <a:pt x="11229708" y="87312"/>
                </a:lnTo>
                <a:lnTo>
                  <a:pt x="11267808" y="68262"/>
                </a:lnTo>
                <a:lnTo>
                  <a:pt x="11304320" y="52387"/>
                </a:lnTo>
                <a:lnTo>
                  <a:pt x="11345596" y="36512"/>
                </a:lnTo>
                <a:lnTo>
                  <a:pt x="11391632" y="20637"/>
                </a:lnTo>
                <a:lnTo>
                  <a:pt x="11444020" y="9525"/>
                </a:lnTo>
                <a:lnTo>
                  <a:pt x="11504346" y="3175"/>
                </a:lnTo>
                <a:lnTo>
                  <a:pt x="11572608" y="0"/>
                </a:lnTo>
                <a:lnTo>
                  <a:pt x="11640870" y="3175"/>
                </a:lnTo>
                <a:lnTo>
                  <a:pt x="11701196" y="9525"/>
                </a:lnTo>
                <a:lnTo>
                  <a:pt x="11753582" y="20637"/>
                </a:lnTo>
                <a:lnTo>
                  <a:pt x="11799620" y="36512"/>
                </a:lnTo>
                <a:lnTo>
                  <a:pt x="11840896" y="52387"/>
                </a:lnTo>
                <a:lnTo>
                  <a:pt x="11877408" y="68262"/>
                </a:lnTo>
                <a:lnTo>
                  <a:pt x="11915508" y="87312"/>
                </a:lnTo>
                <a:lnTo>
                  <a:pt x="11953608" y="106362"/>
                </a:lnTo>
                <a:lnTo>
                  <a:pt x="11990120" y="125412"/>
                </a:lnTo>
                <a:lnTo>
                  <a:pt x="12031396" y="141287"/>
                </a:lnTo>
                <a:lnTo>
                  <a:pt x="12077432" y="155575"/>
                </a:lnTo>
                <a:lnTo>
                  <a:pt x="12129820" y="166688"/>
                </a:lnTo>
                <a:lnTo>
                  <a:pt x="12190146" y="174625"/>
                </a:lnTo>
                <a:lnTo>
                  <a:pt x="12191998" y="174668"/>
                </a:lnTo>
                <a:lnTo>
                  <a:pt x="12191998" y="851265"/>
                </a:lnTo>
                <a:lnTo>
                  <a:pt x="0" y="851265"/>
                </a:lnTo>
                <a:lnTo>
                  <a:pt x="0" y="174668"/>
                </a:lnTo>
                <a:lnTo>
                  <a:pt x="1852" y="174625"/>
                </a:lnTo>
                <a:lnTo>
                  <a:pt x="62177" y="166687"/>
                </a:lnTo>
                <a:lnTo>
                  <a:pt x="114564" y="155575"/>
                </a:lnTo>
                <a:lnTo>
                  <a:pt x="160602" y="141287"/>
                </a:lnTo>
                <a:lnTo>
                  <a:pt x="201877" y="125412"/>
                </a:lnTo>
                <a:lnTo>
                  <a:pt x="238389" y="106362"/>
                </a:lnTo>
                <a:lnTo>
                  <a:pt x="276489" y="87312"/>
                </a:lnTo>
                <a:lnTo>
                  <a:pt x="314589" y="68262"/>
                </a:lnTo>
                <a:lnTo>
                  <a:pt x="351102" y="52387"/>
                </a:lnTo>
                <a:lnTo>
                  <a:pt x="392377" y="36512"/>
                </a:lnTo>
                <a:lnTo>
                  <a:pt x="438414" y="20637"/>
                </a:lnTo>
                <a:lnTo>
                  <a:pt x="490802" y="9525"/>
                </a:lnTo>
                <a:lnTo>
                  <a:pt x="551127" y="3175"/>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10407" name="Rectangle 10406">
            <a:extLst>
              <a:ext uri="{FF2B5EF4-FFF2-40B4-BE49-F238E27FC236}">
                <a16:creationId xmlns:a16="http://schemas.microsoft.com/office/drawing/2014/main" id="{89DBA3C2-C92B-4CEB-868F-52A62295B3E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0" y="0"/>
            <a:ext cx="9143999"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402" name="Cím 1">
            <a:extLst>
              <a:ext uri="{FF2B5EF4-FFF2-40B4-BE49-F238E27FC236}">
                <a16:creationId xmlns:a16="http://schemas.microsoft.com/office/drawing/2014/main" id="{C9E942F4-4B09-FCF9-C6F6-85EA030179BC}"/>
              </a:ext>
            </a:extLst>
          </p:cNvPr>
          <p:cNvSpPr>
            <a:spLocks noGrp="1"/>
          </p:cNvSpPr>
          <p:nvPr>
            <p:ph type="title"/>
          </p:nvPr>
        </p:nvSpPr>
        <p:spPr>
          <a:xfrm>
            <a:off x="571497" y="382385"/>
            <a:ext cx="8001003" cy="707975"/>
          </a:xfrm>
        </p:spPr>
        <p:txBody>
          <a:bodyPr vert="horz" lIns="91440" tIns="45720" rIns="91440" bIns="45720" rtlCol="0" anchor="b">
            <a:normAutofit/>
          </a:bodyPr>
          <a:lstStyle/>
          <a:p>
            <a:pPr defTabSz="914400"/>
            <a:r>
              <a:rPr lang="en-US" altLang="hu-HU" sz="4000" b="1" dirty="0" err="1">
                <a:solidFill>
                  <a:schemeClr val="tx1">
                    <a:lumMod val="65000"/>
                    <a:lumOff val="35000"/>
                  </a:schemeClr>
                </a:solidFill>
              </a:rPr>
              <a:t>Klaszterizáció</a:t>
            </a:r>
            <a:endParaRPr lang="en-US" altLang="hu-HU" sz="9600" spc="200" dirty="0"/>
          </a:p>
        </p:txBody>
      </p:sp>
      <p:sp>
        <p:nvSpPr>
          <p:cNvPr id="10354" name="Text Box 114">
            <a:extLst>
              <a:ext uri="{FF2B5EF4-FFF2-40B4-BE49-F238E27FC236}">
                <a16:creationId xmlns:a16="http://schemas.microsoft.com/office/drawing/2014/main" id="{6A07617E-3891-7C1A-FC64-BF86017ECA21}"/>
              </a:ext>
            </a:extLst>
          </p:cNvPr>
          <p:cNvSpPr txBox="1">
            <a:spLocks noChangeArrowheads="1"/>
          </p:cNvSpPr>
          <p:nvPr/>
        </p:nvSpPr>
        <p:spPr bwMode="auto">
          <a:xfrm>
            <a:off x="571497" y="1227456"/>
            <a:ext cx="8001003" cy="4361783"/>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lIns="91440" tIns="45720" rIns="91440" bIns="45720" rtlCol="0">
            <a:normAutofit lnSpcReduction="10000"/>
          </a:bodyPr>
          <a:lstStyle/>
          <a:p>
            <a:pPr marL="57150" indent="-285750" algn="just" defTabSz="914400">
              <a:lnSpc>
                <a:spcPct val="110000"/>
              </a:lnSpc>
              <a:spcBef>
                <a:spcPts val="700"/>
              </a:spcBef>
              <a:buClr>
                <a:schemeClr val="tx2"/>
              </a:buClr>
              <a:buFont typeface="Arial" panose="020B0604020202020204" pitchFamily="34" charset="0"/>
              <a:buChar char="•"/>
            </a:pPr>
            <a:r>
              <a:rPr lang="hu-HU" altLang="hu-HU" sz="2400" dirty="0">
                <a:solidFill>
                  <a:schemeClr val="tx1">
                    <a:lumMod val="65000"/>
                    <a:lumOff val="35000"/>
                  </a:schemeClr>
                </a:solidFill>
              </a:rPr>
              <a:t>A</a:t>
            </a:r>
            <a:r>
              <a:rPr lang="en-US" altLang="hu-HU" sz="2400" dirty="0">
                <a:solidFill>
                  <a:schemeClr val="tx1">
                    <a:lumMod val="65000"/>
                    <a:lumOff val="35000"/>
                  </a:schemeClr>
                </a:solidFill>
              </a:rPr>
              <a:t>z </a:t>
            </a:r>
            <a:r>
              <a:rPr lang="en-US" altLang="hu-HU" sz="2400" dirty="0" err="1">
                <a:solidFill>
                  <a:schemeClr val="tx1">
                    <a:lumMod val="65000"/>
                    <a:lumOff val="35000"/>
                  </a:schemeClr>
                </a:solidFill>
              </a:rPr>
              <a:t>adathalmaz</a:t>
            </a:r>
            <a:r>
              <a:rPr lang="en-US" altLang="hu-HU" sz="2400" dirty="0">
                <a:solidFill>
                  <a:schemeClr val="tx1">
                    <a:lumMod val="65000"/>
                    <a:lumOff val="35000"/>
                  </a:schemeClr>
                </a:solidFill>
              </a:rPr>
              <a:t> </a:t>
            </a:r>
            <a:r>
              <a:rPr lang="en-US" altLang="hu-HU" sz="2400" dirty="0" err="1">
                <a:solidFill>
                  <a:schemeClr val="tx1">
                    <a:lumMod val="65000"/>
                    <a:lumOff val="35000"/>
                  </a:schemeClr>
                </a:solidFill>
              </a:rPr>
              <a:t>egyedeit</a:t>
            </a:r>
            <a:r>
              <a:rPr lang="en-US" altLang="hu-HU" sz="2400" dirty="0">
                <a:solidFill>
                  <a:schemeClr val="tx1">
                    <a:lumMod val="65000"/>
                    <a:lumOff val="35000"/>
                  </a:schemeClr>
                </a:solidFill>
              </a:rPr>
              <a:t> </a:t>
            </a:r>
            <a:r>
              <a:rPr lang="en-US" altLang="hu-HU" sz="2400" dirty="0" err="1">
                <a:solidFill>
                  <a:schemeClr val="tx1">
                    <a:lumMod val="65000"/>
                    <a:lumOff val="35000"/>
                  </a:schemeClr>
                </a:solidFill>
              </a:rPr>
              <a:t>csoportokra</a:t>
            </a:r>
            <a:r>
              <a:rPr lang="en-US" altLang="hu-HU" sz="2400" dirty="0">
                <a:solidFill>
                  <a:schemeClr val="tx1">
                    <a:lumMod val="65000"/>
                    <a:lumOff val="35000"/>
                  </a:schemeClr>
                </a:solidFill>
              </a:rPr>
              <a:t> </a:t>
            </a:r>
            <a:r>
              <a:rPr lang="en-US" altLang="hu-HU" sz="2400" dirty="0" err="1">
                <a:solidFill>
                  <a:schemeClr val="tx1">
                    <a:lumMod val="65000"/>
                    <a:lumOff val="35000"/>
                  </a:schemeClr>
                </a:solidFill>
              </a:rPr>
              <a:t>bontjuk</a:t>
            </a:r>
            <a:r>
              <a:rPr lang="en-US" altLang="hu-HU" sz="2400" dirty="0">
                <a:solidFill>
                  <a:schemeClr val="tx1">
                    <a:lumMod val="65000"/>
                    <a:lumOff val="35000"/>
                  </a:schemeClr>
                </a:solidFill>
              </a:rPr>
              <a:t>, </a:t>
            </a:r>
            <a:r>
              <a:rPr lang="en-US" altLang="hu-HU" sz="2400" dirty="0" err="1">
                <a:solidFill>
                  <a:schemeClr val="tx1">
                    <a:lumMod val="65000"/>
                    <a:lumOff val="35000"/>
                  </a:schemeClr>
                </a:solidFill>
              </a:rPr>
              <a:t>az</a:t>
            </a:r>
            <a:r>
              <a:rPr lang="en-US" altLang="hu-HU" sz="2400" dirty="0">
                <a:solidFill>
                  <a:schemeClr val="tx1">
                    <a:lumMod val="65000"/>
                    <a:lumOff val="35000"/>
                  </a:schemeClr>
                </a:solidFill>
              </a:rPr>
              <a:t> </a:t>
            </a:r>
            <a:r>
              <a:rPr lang="en-US" altLang="hu-HU" sz="2400" dirty="0" err="1">
                <a:solidFill>
                  <a:schemeClr val="tx1">
                    <a:lumMod val="65000"/>
                    <a:lumOff val="35000"/>
                  </a:schemeClr>
                </a:solidFill>
              </a:rPr>
              <a:t>egyes</a:t>
            </a:r>
            <a:r>
              <a:rPr lang="en-US" altLang="hu-HU" sz="2400" dirty="0">
                <a:solidFill>
                  <a:schemeClr val="tx1">
                    <a:lumMod val="65000"/>
                    <a:lumOff val="35000"/>
                  </a:schemeClr>
                </a:solidFill>
              </a:rPr>
              <a:t> </a:t>
            </a:r>
            <a:r>
              <a:rPr lang="en-US" altLang="hu-HU" sz="2400" dirty="0" err="1">
                <a:solidFill>
                  <a:schemeClr val="tx1">
                    <a:lumMod val="65000"/>
                    <a:lumOff val="35000"/>
                  </a:schemeClr>
                </a:solidFill>
              </a:rPr>
              <a:t>csoportokban</a:t>
            </a:r>
            <a:r>
              <a:rPr lang="en-US" altLang="hu-HU" sz="2400" dirty="0">
                <a:solidFill>
                  <a:schemeClr val="tx1">
                    <a:lumMod val="65000"/>
                    <a:lumOff val="35000"/>
                  </a:schemeClr>
                </a:solidFill>
              </a:rPr>
              <a:t> </a:t>
            </a:r>
            <a:r>
              <a:rPr lang="en-US" altLang="hu-HU" sz="2400" dirty="0" err="1">
                <a:solidFill>
                  <a:schemeClr val="tx1">
                    <a:lumMod val="65000"/>
                    <a:lumOff val="35000"/>
                  </a:schemeClr>
                </a:solidFill>
              </a:rPr>
              <a:t>hasonló</a:t>
            </a:r>
            <a:r>
              <a:rPr lang="en-US" altLang="hu-HU" sz="2400" dirty="0">
                <a:solidFill>
                  <a:schemeClr val="tx1">
                    <a:lumMod val="65000"/>
                    <a:lumOff val="35000"/>
                  </a:schemeClr>
                </a:solidFill>
              </a:rPr>
              <a:t> </a:t>
            </a:r>
            <a:r>
              <a:rPr lang="en-US" altLang="hu-HU" sz="2400" dirty="0" err="1">
                <a:solidFill>
                  <a:schemeClr val="tx1">
                    <a:lumMod val="65000"/>
                    <a:lumOff val="35000"/>
                  </a:schemeClr>
                </a:solidFill>
              </a:rPr>
              <a:t>egyedek</a:t>
            </a:r>
            <a:r>
              <a:rPr lang="en-US" altLang="hu-HU" sz="2400" dirty="0">
                <a:solidFill>
                  <a:schemeClr val="tx1">
                    <a:lumMod val="65000"/>
                    <a:lumOff val="35000"/>
                  </a:schemeClr>
                </a:solidFill>
              </a:rPr>
              <a:t> </a:t>
            </a:r>
            <a:r>
              <a:rPr lang="en-US" altLang="hu-HU" sz="2400" dirty="0" err="1">
                <a:solidFill>
                  <a:schemeClr val="tx1">
                    <a:lumMod val="65000"/>
                    <a:lumOff val="35000"/>
                  </a:schemeClr>
                </a:solidFill>
              </a:rPr>
              <a:t>vannak</a:t>
            </a:r>
            <a:r>
              <a:rPr lang="en-US" altLang="hu-HU" sz="2400" dirty="0">
                <a:solidFill>
                  <a:schemeClr val="tx1">
                    <a:lumMod val="65000"/>
                    <a:lumOff val="35000"/>
                  </a:schemeClr>
                </a:solidFill>
              </a:rPr>
              <a:t>, a </a:t>
            </a:r>
            <a:r>
              <a:rPr lang="en-US" altLang="hu-HU" sz="2400" dirty="0" err="1">
                <a:solidFill>
                  <a:schemeClr val="tx1">
                    <a:lumMod val="65000"/>
                    <a:lumOff val="35000"/>
                  </a:schemeClr>
                </a:solidFill>
              </a:rPr>
              <a:t>csoportok</a:t>
            </a:r>
            <a:r>
              <a:rPr lang="en-US" altLang="hu-HU" sz="2400" dirty="0">
                <a:solidFill>
                  <a:schemeClr val="tx1">
                    <a:lumMod val="65000"/>
                    <a:lumOff val="35000"/>
                  </a:schemeClr>
                </a:solidFill>
              </a:rPr>
              <a:t> </a:t>
            </a:r>
            <a:r>
              <a:rPr lang="en-US" altLang="hu-HU" sz="2400" dirty="0" err="1">
                <a:solidFill>
                  <a:schemeClr val="tx1">
                    <a:lumMod val="65000"/>
                    <a:lumOff val="35000"/>
                  </a:schemeClr>
                </a:solidFill>
              </a:rPr>
              <a:t>viszont</a:t>
            </a:r>
            <a:r>
              <a:rPr lang="en-US" altLang="hu-HU" sz="2400" dirty="0">
                <a:solidFill>
                  <a:schemeClr val="tx1">
                    <a:lumMod val="65000"/>
                    <a:lumOff val="35000"/>
                  </a:schemeClr>
                </a:solidFill>
              </a:rPr>
              <a:t> </a:t>
            </a:r>
            <a:r>
              <a:rPr lang="en-US" altLang="hu-HU" sz="2400" dirty="0" err="1">
                <a:solidFill>
                  <a:schemeClr val="tx1">
                    <a:lumMod val="65000"/>
                    <a:lumOff val="35000"/>
                  </a:schemeClr>
                </a:solidFill>
              </a:rPr>
              <a:t>számottevően</a:t>
            </a:r>
            <a:r>
              <a:rPr lang="en-US" altLang="hu-HU" sz="2400" dirty="0">
                <a:solidFill>
                  <a:schemeClr val="tx1">
                    <a:lumMod val="65000"/>
                    <a:lumOff val="35000"/>
                  </a:schemeClr>
                </a:solidFill>
              </a:rPr>
              <a:t> </a:t>
            </a:r>
            <a:r>
              <a:rPr lang="en-US" altLang="hu-HU" sz="2400" dirty="0" err="1">
                <a:solidFill>
                  <a:schemeClr val="tx1">
                    <a:lumMod val="65000"/>
                    <a:lumOff val="35000"/>
                  </a:schemeClr>
                </a:solidFill>
              </a:rPr>
              <a:t>különböznek</a:t>
            </a:r>
            <a:r>
              <a:rPr lang="en-US" altLang="hu-HU" sz="2400" dirty="0">
                <a:solidFill>
                  <a:schemeClr val="tx1">
                    <a:lumMod val="65000"/>
                    <a:lumOff val="35000"/>
                  </a:schemeClr>
                </a:solidFill>
              </a:rPr>
              <a:t> </a:t>
            </a:r>
            <a:r>
              <a:rPr lang="en-US" altLang="hu-HU" sz="2400" dirty="0" err="1">
                <a:solidFill>
                  <a:schemeClr val="tx1">
                    <a:lumMod val="65000"/>
                    <a:lumOff val="35000"/>
                  </a:schemeClr>
                </a:solidFill>
              </a:rPr>
              <a:t>egymástól</a:t>
            </a:r>
            <a:r>
              <a:rPr lang="en-US" altLang="hu-HU" sz="2400" dirty="0">
                <a:solidFill>
                  <a:schemeClr val="tx1">
                    <a:lumMod val="65000"/>
                    <a:lumOff val="35000"/>
                  </a:schemeClr>
                </a:solidFill>
              </a:rPr>
              <a:t>.</a:t>
            </a:r>
            <a:endParaRPr lang="hu-HU" altLang="hu-HU" sz="2400" dirty="0">
              <a:solidFill>
                <a:schemeClr val="tx1">
                  <a:lumMod val="65000"/>
                  <a:lumOff val="35000"/>
                </a:schemeClr>
              </a:solidFill>
            </a:endParaRPr>
          </a:p>
          <a:p>
            <a:pPr marL="57150" indent="-285750" defTabSz="914400">
              <a:lnSpc>
                <a:spcPct val="110000"/>
              </a:lnSpc>
              <a:spcBef>
                <a:spcPts val="700"/>
              </a:spcBef>
              <a:buClr>
                <a:schemeClr val="tx2"/>
              </a:buClr>
              <a:buFont typeface="Arial" panose="020B0604020202020204" pitchFamily="34" charset="0"/>
              <a:buChar char="•"/>
            </a:pPr>
            <a:r>
              <a:rPr lang="hu-HU" altLang="hu-HU" sz="2400" dirty="0">
                <a:solidFill>
                  <a:schemeClr val="tx1">
                    <a:lumMod val="65000"/>
                    <a:lumOff val="35000"/>
                  </a:schemeClr>
                </a:solidFill>
              </a:rPr>
              <a:t>Lépések:</a:t>
            </a:r>
          </a:p>
          <a:p>
            <a:pPr marL="514350" lvl="1" indent="-285750" defTabSz="914400">
              <a:lnSpc>
                <a:spcPct val="110000"/>
              </a:lnSpc>
              <a:spcBef>
                <a:spcPts val="700"/>
              </a:spcBef>
              <a:buClr>
                <a:schemeClr val="tx2"/>
              </a:buClr>
              <a:buFont typeface="Arial" panose="020B0604020202020204" pitchFamily="34" charset="0"/>
              <a:buChar char="•"/>
            </a:pPr>
            <a:r>
              <a:rPr lang="en-US" altLang="hu-HU" sz="2400" dirty="0" err="1">
                <a:solidFill>
                  <a:schemeClr val="tx1">
                    <a:lumMod val="65000"/>
                    <a:lumOff val="35000"/>
                  </a:schemeClr>
                </a:solidFill>
              </a:rPr>
              <a:t>Adatok</a:t>
            </a:r>
            <a:r>
              <a:rPr lang="en-US" altLang="hu-HU" sz="2400" dirty="0">
                <a:solidFill>
                  <a:schemeClr val="tx1">
                    <a:lumMod val="65000"/>
                    <a:lumOff val="35000"/>
                  </a:schemeClr>
                </a:solidFill>
              </a:rPr>
              <a:t> </a:t>
            </a:r>
            <a:r>
              <a:rPr lang="en-US" altLang="hu-HU" sz="2400" dirty="0" err="1">
                <a:solidFill>
                  <a:schemeClr val="tx1">
                    <a:lumMod val="65000"/>
                    <a:lumOff val="35000"/>
                  </a:schemeClr>
                </a:solidFill>
              </a:rPr>
              <a:t>előkészítése</a:t>
            </a:r>
            <a:endParaRPr lang="en-US" altLang="hu-HU" sz="2400" dirty="0">
              <a:solidFill>
                <a:schemeClr val="tx1">
                  <a:lumMod val="65000"/>
                  <a:lumOff val="35000"/>
                </a:schemeClr>
              </a:solidFill>
            </a:endParaRPr>
          </a:p>
          <a:p>
            <a:pPr marL="514350" lvl="1" indent="-285750" defTabSz="914400">
              <a:lnSpc>
                <a:spcPct val="110000"/>
              </a:lnSpc>
              <a:spcBef>
                <a:spcPts val="700"/>
              </a:spcBef>
              <a:buClr>
                <a:schemeClr val="tx2"/>
              </a:buClr>
              <a:buFont typeface="Arial" panose="020B0604020202020204" pitchFamily="34" charset="0"/>
              <a:buChar char="•"/>
            </a:pPr>
            <a:r>
              <a:rPr lang="hu-HU" altLang="hu-HU" sz="2400" dirty="0" err="1">
                <a:solidFill>
                  <a:schemeClr val="tx1">
                    <a:lumMod val="65000"/>
                    <a:lumOff val="35000"/>
                  </a:schemeClr>
                </a:solidFill>
              </a:rPr>
              <a:t>Klaszterezési</a:t>
            </a:r>
            <a:r>
              <a:rPr lang="hu-HU" altLang="hu-HU" sz="2400" dirty="0">
                <a:solidFill>
                  <a:schemeClr val="tx1">
                    <a:lumMod val="65000"/>
                    <a:lumOff val="35000"/>
                  </a:schemeClr>
                </a:solidFill>
              </a:rPr>
              <a:t> algoritmus választása (k-</a:t>
            </a:r>
            <a:r>
              <a:rPr lang="hu-HU" altLang="hu-HU" sz="2400" dirty="0" err="1">
                <a:solidFill>
                  <a:schemeClr val="tx1">
                    <a:lumMod val="65000"/>
                    <a:lumOff val="35000"/>
                  </a:schemeClr>
                </a:solidFill>
              </a:rPr>
              <a:t>means</a:t>
            </a:r>
            <a:r>
              <a:rPr lang="hu-HU" altLang="hu-HU" sz="2400" dirty="0">
                <a:solidFill>
                  <a:schemeClr val="tx1">
                    <a:lumMod val="65000"/>
                    <a:lumOff val="35000"/>
                  </a:schemeClr>
                </a:solidFill>
              </a:rPr>
              <a:t>, hierarchikus, DBSCAN, stb.)</a:t>
            </a:r>
          </a:p>
          <a:p>
            <a:pPr marL="514350" lvl="1" indent="-285750" defTabSz="914400">
              <a:lnSpc>
                <a:spcPct val="110000"/>
              </a:lnSpc>
              <a:spcBef>
                <a:spcPts val="700"/>
              </a:spcBef>
              <a:buClr>
                <a:schemeClr val="tx2"/>
              </a:buClr>
              <a:buFont typeface="Arial" panose="020B0604020202020204" pitchFamily="34" charset="0"/>
              <a:buChar char="•"/>
            </a:pPr>
            <a:r>
              <a:rPr lang="hu-HU" altLang="hu-HU" sz="2400" dirty="0">
                <a:solidFill>
                  <a:schemeClr val="tx1">
                    <a:lumMod val="65000"/>
                    <a:lumOff val="35000"/>
                  </a:schemeClr>
                </a:solidFill>
              </a:rPr>
              <a:t>Klaszterek létrehozása</a:t>
            </a:r>
          </a:p>
          <a:p>
            <a:pPr marL="514350" lvl="1" indent="-285750" defTabSz="914400">
              <a:lnSpc>
                <a:spcPct val="110000"/>
              </a:lnSpc>
              <a:spcBef>
                <a:spcPts val="700"/>
              </a:spcBef>
              <a:buClr>
                <a:schemeClr val="tx2"/>
              </a:buClr>
              <a:buFont typeface="Arial" panose="020B0604020202020204" pitchFamily="34" charset="0"/>
              <a:buChar char="•"/>
            </a:pPr>
            <a:r>
              <a:rPr lang="hu-HU" altLang="hu-HU" sz="2400" dirty="0">
                <a:solidFill>
                  <a:schemeClr val="tx1">
                    <a:lumMod val="65000"/>
                    <a:lumOff val="35000"/>
                  </a:schemeClr>
                </a:solidFill>
              </a:rPr>
              <a:t>Klaszterek értékelése</a:t>
            </a:r>
          </a:p>
          <a:p>
            <a:pPr marL="514350" lvl="1" indent="-285750" defTabSz="914400">
              <a:lnSpc>
                <a:spcPct val="110000"/>
              </a:lnSpc>
              <a:spcBef>
                <a:spcPts val="700"/>
              </a:spcBef>
              <a:buClr>
                <a:schemeClr val="tx2"/>
              </a:buClr>
              <a:buFont typeface="Arial" panose="020B0604020202020204" pitchFamily="34" charset="0"/>
              <a:buChar char="•"/>
            </a:pPr>
            <a:r>
              <a:rPr lang="hu-HU" altLang="hu-HU" sz="2400" dirty="0">
                <a:solidFill>
                  <a:schemeClr val="tx1">
                    <a:lumMod val="65000"/>
                    <a:lumOff val="35000"/>
                  </a:schemeClr>
                </a:solidFill>
              </a:rPr>
              <a:t>Klaszterek értelmezése</a:t>
            </a:r>
          </a:p>
          <a:p>
            <a:pPr marL="57150" indent="-285750" defTabSz="914400">
              <a:lnSpc>
                <a:spcPct val="110000"/>
              </a:lnSpc>
              <a:spcBef>
                <a:spcPts val="700"/>
              </a:spcBef>
              <a:buClr>
                <a:schemeClr val="tx2"/>
              </a:buClr>
              <a:buFont typeface="Arial" panose="020B0604020202020204" pitchFamily="34" charset="0"/>
              <a:buChar char="•"/>
            </a:pPr>
            <a:endParaRPr lang="hu-HU" altLang="hu-HU" dirty="0">
              <a:solidFill>
                <a:schemeClr val="tx1">
                  <a:lumMod val="65000"/>
                  <a:lumOff val="35000"/>
                </a:schemeClr>
              </a:solidFill>
            </a:endParaRPr>
          </a:p>
        </p:txBody>
      </p:sp>
      <p:sp>
        <p:nvSpPr>
          <p:cNvPr id="10409" name="Freeform: Shape 10408">
            <a:extLst>
              <a:ext uri="{FF2B5EF4-FFF2-40B4-BE49-F238E27FC236}">
                <a16:creationId xmlns:a16="http://schemas.microsoft.com/office/drawing/2014/main" id="{0A5C11C9-65D2-491A-A266-6ADBD2CB44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006736"/>
            <a:ext cx="9143999" cy="851265"/>
          </a:xfrm>
          <a:custGeom>
            <a:avLst/>
            <a:gdLst>
              <a:gd name="connsiteX0" fmla="*/ 619389 w 12191998"/>
              <a:gd name="connsiteY0" fmla="*/ 0 h 851265"/>
              <a:gd name="connsiteX1" fmla="*/ 687652 w 12191998"/>
              <a:gd name="connsiteY1" fmla="*/ 3175 h 851265"/>
              <a:gd name="connsiteX2" fmla="*/ 747977 w 12191998"/>
              <a:gd name="connsiteY2" fmla="*/ 9525 h 851265"/>
              <a:gd name="connsiteX3" fmla="*/ 800364 w 12191998"/>
              <a:gd name="connsiteY3" fmla="*/ 20637 h 851265"/>
              <a:gd name="connsiteX4" fmla="*/ 846402 w 12191998"/>
              <a:gd name="connsiteY4" fmla="*/ 36512 h 851265"/>
              <a:gd name="connsiteX5" fmla="*/ 887677 w 12191998"/>
              <a:gd name="connsiteY5" fmla="*/ 52387 h 851265"/>
              <a:gd name="connsiteX6" fmla="*/ 924189 w 12191998"/>
              <a:gd name="connsiteY6" fmla="*/ 68262 h 851265"/>
              <a:gd name="connsiteX7" fmla="*/ 962289 w 12191998"/>
              <a:gd name="connsiteY7" fmla="*/ 87312 h 851265"/>
              <a:gd name="connsiteX8" fmla="*/ 1000389 w 12191998"/>
              <a:gd name="connsiteY8" fmla="*/ 106362 h 851265"/>
              <a:gd name="connsiteX9" fmla="*/ 1036902 w 12191998"/>
              <a:gd name="connsiteY9" fmla="*/ 125412 h 851265"/>
              <a:gd name="connsiteX10" fmla="*/ 1078177 w 12191998"/>
              <a:gd name="connsiteY10" fmla="*/ 141287 h 851265"/>
              <a:gd name="connsiteX11" fmla="*/ 1124214 w 12191998"/>
              <a:gd name="connsiteY11" fmla="*/ 155575 h 851265"/>
              <a:gd name="connsiteX12" fmla="*/ 1176602 w 12191998"/>
              <a:gd name="connsiteY12" fmla="*/ 166687 h 851265"/>
              <a:gd name="connsiteX13" fmla="*/ 1236927 w 12191998"/>
              <a:gd name="connsiteY13" fmla="*/ 174625 h 851265"/>
              <a:gd name="connsiteX14" fmla="*/ 1305189 w 12191998"/>
              <a:gd name="connsiteY14" fmla="*/ 176212 h 851265"/>
              <a:gd name="connsiteX15" fmla="*/ 1373452 w 12191998"/>
              <a:gd name="connsiteY15" fmla="*/ 174625 h 851265"/>
              <a:gd name="connsiteX16" fmla="*/ 1433777 w 12191998"/>
              <a:gd name="connsiteY16" fmla="*/ 166687 h 851265"/>
              <a:gd name="connsiteX17" fmla="*/ 1486164 w 12191998"/>
              <a:gd name="connsiteY17" fmla="*/ 155575 h 851265"/>
              <a:gd name="connsiteX18" fmla="*/ 1532202 w 12191998"/>
              <a:gd name="connsiteY18" fmla="*/ 141287 h 851265"/>
              <a:gd name="connsiteX19" fmla="*/ 1573477 w 12191998"/>
              <a:gd name="connsiteY19" fmla="*/ 125412 h 851265"/>
              <a:gd name="connsiteX20" fmla="*/ 1609989 w 12191998"/>
              <a:gd name="connsiteY20" fmla="*/ 106362 h 851265"/>
              <a:gd name="connsiteX21" fmla="*/ 1648089 w 12191998"/>
              <a:gd name="connsiteY21" fmla="*/ 87312 h 851265"/>
              <a:gd name="connsiteX22" fmla="*/ 1686189 w 12191998"/>
              <a:gd name="connsiteY22" fmla="*/ 68262 h 851265"/>
              <a:gd name="connsiteX23" fmla="*/ 1722702 w 12191998"/>
              <a:gd name="connsiteY23" fmla="*/ 52387 h 851265"/>
              <a:gd name="connsiteX24" fmla="*/ 1763977 w 12191998"/>
              <a:gd name="connsiteY24" fmla="*/ 36512 h 851265"/>
              <a:gd name="connsiteX25" fmla="*/ 1810014 w 12191998"/>
              <a:gd name="connsiteY25" fmla="*/ 20637 h 851265"/>
              <a:gd name="connsiteX26" fmla="*/ 1862402 w 12191998"/>
              <a:gd name="connsiteY26" fmla="*/ 9525 h 851265"/>
              <a:gd name="connsiteX27" fmla="*/ 1922727 w 12191998"/>
              <a:gd name="connsiteY27" fmla="*/ 3175 h 851265"/>
              <a:gd name="connsiteX28" fmla="*/ 1990989 w 12191998"/>
              <a:gd name="connsiteY28" fmla="*/ 0 h 851265"/>
              <a:gd name="connsiteX29" fmla="*/ 2059252 w 12191998"/>
              <a:gd name="connsiteY29" fmla="*/ 3175 h 851265"/>
              <a:gd name="connsiteX30" fmla="*/ 2119577 w 12191998"/>
              <a:gd name="connsiteY30" fmla="*/ 9525 h 851265"/>
              <a:gd name="connsiteX31" fmla="*/ 2171964 w 12191998"/>
              <a:gd name="connsiteY31" fmla="*/ 20637 h 851265"/>
              <a:gd name="connsiteX32" fmla="*/ 2218002 w 12191998"/>
              <a:gd name="connsiteY32" fmla="*/ 36512 h 851265"/>
              <a:gd name="connsiteX33" fmla="*/ 2259277 w 12191998"/>
              <a:gd name="connsiteY33" fmla="*/ 52387 h 851265"/>
              <a:gd name="connsiteX34" fmla="*/ 2295789 w 12191998"/>
              <a:gd name="connsiteY34" fmla="*/ 68262 h 851265"/>
              <a:gd name="connsiteX35" fmla="*/ 2333889 w 12191998"/>
              <a:gd name="connsiteY35" fmla="*/ 87312 h 851265"/>
              <a:gd name="connsiteX36" fmla="*/ 2371989 w 12191998"/>
              <a:gd name="connsiteY36" fmla="*/ 106362 h 851265"/>
              <a:gd name="connsiteX37" fmla="*/ 2408502 w 12191998"/>
              <a:gd name="connsiteY37" fmla="*/ 125412 h 851265"/>
              <a:gd name="connsiteX38" fmla="*/ 2449777 w 12191998"/>
              <a:gd name="connsiteY38" fmla="*/ 141287 h 851265"/>
              <a:gd name="connsiteX39" fmla="*/ 2495814 w 12191998"/>
              <a:gd name="connsiteY39" fmla="*/ 155575 h 851265"/>
              <a:gd name="connsiteX40" fmla="*/ 2548202 w 12191998"/>
              <a:gd name="connsiteY40" fmla="*/ 166687 h 851265"/>
              <a:gd name="connsiteX41" fmla="*/ 2608527 w 12191998"/>
              <a:gd name="connsiteY41" fmla="*/ 174625 h 851265"/>
              <a:gd name="connsiteX42" fmla="*/ 2676789 w 12191998"/>
              <a:gd name="connsiteY42" fmla="*/ 176212 h 851265"/>
              <a:gd name="connsiteX43" fmla="*/ 2745052 w 12191998"/>
              <a:gd name="connsiteY43" fmla="*/ 174625 h 851265"/>
              <a:gd name="connsiteX44" fmla="*/ 2805377 w 12191998"/>
              <a:gd name="connsiteY44" fmla="*/ 166687 h 851265"/>
              <a:gd name="connsiteX45" fmla="*/ 2857764 w 12191998"/>
              <a:gd name="connsiteY45" fmla="*/ 155575 h 851265"/>
              <a:gd name="connsiteX46" fmla="*/ 2903802 w 12191998"/>
              <a:gd name="connsiteY46" fmla="*/ 141287 h 851265"/>
              <a:gd name="connsiteX47" fmla="*/ 2945077 w 12191998"/>
              <a:gd name="connsiteY47" fmla="*/ 125412 h 851265"/>
              <a:gd name="connsiteX48" fmla="*/ 2981589 w 12191998"/>
              <a:gd name="connsiteY48" fmla="*/ 106362 h 851265"/>
              <a:gd name="connsiteX49" fmla="*/ 3019689 w 12191998"/>
              <a:gd name="connsiteY49" fmla="*/ 87312 h 851265"/>
              <a:gd name="connsiteX50" fmla="*/ 3057789 w 12191998"/>
              <a:gd name="connsiteY50" fmla="*/ 68262 h 851265"/>
              <a:gd name="connsiteX51" fmla="*/ 3094302 w 12191998"/>
              <a:gd name="connsiteY51" fmla="*/ 52387 h 851265"/>
              <a:gd name="connsiteX52" fmla="*/ 3135577 w 12191998"/>
              <a:gd name="connsiteY52" fmla="*/ 36512 h 851265"/>
              <a:gd name="connsiteX53" fmla="*/ 3181614 w 12191998"/>
              <a:gd name="connsiteY53" fmla="*/ 20637 h 851265"/>
              <a:gd name="connsiteX54" fmla="*/ 3234002 w 12191998"/>
              <a:gd name="connsiteY54" fmla="*/ 9525 h 851265"/>
              <a:gd name="connsiteX55" fmla="*/ 3294327 w 12191998"/>
              <a:gd name="connsiteY55" fmla="*/ 3175 h 851265"/>
              <a:gd name="connsiteX56" fmla="*/ 3361002 w 12191998"/>
              <a:gd name="connsiteY56" fmla="*/ 0 h 851265"/>
              <a:gd name="connsiteX57" fmla="*/ 3430852 w 12191998"/>
              <a:gd name="connsiteY57" fmla="*/ 3175 h 851265"/>
              <a:gd name="connsiteX58" fmla="*/ 3491177 w 12191998"/>
              <a:gd name="connsiteY58" fmla="*/ 9525 h 851265"/>
              <a:gd name="connsiteX59" fmla="*/ 3543564 w 12191998"/>
              <a:gd name="connsiteY59" fmla="*/ 20637 h 851265"/>
              <a:gd name="connsiteX60" fmla="*/ 3589602 w 12191998"/>
              <a:gd name="connsiteY60" fmla="*/ 36512 h 851265"/>
              <a:gd name="connsiteX61" fmla="*/ 3630877 w 12191998"/>
              <a:gd name="connsiteY61" fmla="*/ 52387 h 851265"/>
              <a:gd name="connsiteX62" fmla="*/ 3667389 w 12191998"/>
              <a:gd name="connsiteY62" fmla="*/ 68262 h 851265"/>
              <a:gd name="connsiteX63" fmla="*/ 3705489 w 12191998"/>
              <a:gd name="connsiteY63" fmla="*/ 87312 h 851265"/>
              <a:gd name="connsiteX64" fmla="*/ 3743589 w 12191998"/>
              <a:gd name="connsiteY64" fmla="*/ 106362 h 851265"/>
              <a:gd name="connsiteX65" fmla="*/ 3780102 w 12191998"/>
              <a:gd name="connsiteY65" fmla="*/ 125412 h 851265"/>
              <a:gd name="connsiteX66" fmla="*/ 3821377 w 12191998"/>
              <a:gd name="connsiteY66" fmla="*/ 141287 h 851265"/>
              <a:gd name="connsiteX67" fmla="*/ 3867414 w 12191998"/>
              <a:gd name="connsiteY67" fmla="*/ 155575 h 851265"/>
              <a:gd name="connsiteX68" fmla="*/ 3919802 w 12191998"/>
              <a:gd name="connsiteY68" fmla="*/ 166687 h 851265"/>
              <a:gd name="connsiteX69" fmla="*/ 3980127 w 12191998"/>
              <a:gd name="connsiteY69" fmla="*/ 174625 h 851265"/>
              <a:gd name="connsiteX70" fmla="*/ 4048389 w 12191998"/>
              <a:gd name="connsiteY70" fmla="*/ 176212 h 851265"/>
              <a:gd name="connsiteX71" fmla="*/ 4116652 w 12191998"/>
              <a:gd name="connsiteY71" fmla="*/ 174625 h 851265"/>
              <a:gd name="connsiteX72" fmla="*/ 4176977 w 12191998"/>
              <a:gd name="connsiteY72" fmla="*/ 166687 h 851265"/>
              <a:gd name="connsiteX73" fmla="*/ 4229364 w 12191998"/>
              <a:gd name="connsiteY73" fmla="*/ 155575 h 851265"/>
              <a:gd name="connsiteX74" fmla="*/ 4275402 w 12191998"/>
              <a:gd name="connsiteY74" fmla="*/ 141287 h 851265"/>
              <a:gd name="connsiteX75" fmla="*/ 4316677 w 12191998"/>
              <a:gd name="connsiteY75" fmla="*/ 125412 h 851265"/>
              <a:gd name="connsiteX76" fmla="*/ 4353189 w 12191998"/>
              <a:gd name="connsiteY76" fmla="*/ 106362 h 851265"/>
              <a:gd name="connsiteX77" fmla="*/ 4429389 w 12191998"/>
              <a:gd name="connsiteY77" fmla="*/ 68262 h 851265"/>
              <a:gd name="connsiteX78" fmla="*/ 4465902 w 12191998"/>
              <a:gd name="connsiteY78" fmla="*/ 52387 h 851265"/>
              <a:gd name="connsiteX79" fmla="*/ 4507177 w 12191998"/>
              <a:gd name="connsiteY79" fmla="*/ 36512 h 851265"/>
              <a:gd name="connsiteX80" fmla="*/ 4553216 w 12191998"/>
              <a:gd name="connsiteY80" fmla="*/ 20637 h 851265"/>
              <a:gd name="connsiteX81" fmla="*/ 4605602 w 12191998"/>
              <a:gd name="connsiteY81" fmla="*/ 9525 h 851265"/>
              <a:gd name="connsiteX82" fmla="*/ 4665928 w 12191998"/>
              <a:gd name="connsiteY82" fmla="*/ 3175 h 851265"/>
              <a:gd name="connsiteX83" fmla="*/ 4734189 w 12191998"/>
              <a:gd name="connsiteY83" fmla="*/ 0 h 851265"/>
              <a:gd name="connsiteX84" fmla="*/ 4802453 w 12191998"/>
              <a:gd name="connsiteY84" fmla="*/ 3175 h 851265"/>
              <a:gd name="connsiteX85" fmla="*/ 4862777 w 12191998"/>
              <a:gd name="connsiteY85" fmla="*/ 9525 h 851265"/>
              <a:gd name="connsiteX86" fmla="*/ 4915165 w 12191998"/>
              <a:gd name="connsiteY86" fmla="*/ 20637 h 851265"/>
              <a:gd name="connsiteX87" fmla="*/ 4961202 w 12191998"/>
              <a:gd name="connsiteY87" fmla="*/ 36512 h 851265"/>
              <a:gd name="connsiteX88" fmla="*/ 5002478 w 12191998"/>
              <a:gd name="connsiteY88" fmla="*/ 52387 h 851265"/>
              <a:gd name="connsiteX89" fmla="*/ 5038989 w 12191998"/>
              <a:gd name="connsiteY89" fmla="*/ 68262 h 851265"/>
              <a:gd name="connsiteX90" fmla="*/ 5077091 w 12191998"/>
              <a:gd name="connsiteY90" fmla="*/ 87312 h 851265"/>
              <a:gd name="connsiteX91" fmla="*/ 5115189 w 12191998"/>
              <a:gd name="connsiteY91" fmla="*/ 106362 h 851265"/>
              <a:gd name="connsiteX92" fmla="*/ 5151702 w 12191998"/>
              <a:gd name="connsiteY92" fmla="*/ 125412 h 851265"/>
              <a:gd name="connsiteX93" fmla="*/ 5192978 w 12191998"/>
              <a:gd name="connsiteY93" fmla="*/ 141287 h 851265"/>
              <a:gd name="connsiteX94" fmla="*/ 5239014 w 12191998"/>
              <a:gd name="connsiteY94" fmla="*/ 155575 h 851265"/>
              <a:gd name="connsiteX95" fmla="*/ 5291401 w 12191998"/>
              <a:gd name="connsiteY95" fmla="*/ 166687 h 851265"/>
              <a:gd name="connsiteX96" fmla="*/ 5351727 w 12191998"/>
              <a:gd name="connsiteY96" fmla="*/ 174625 h 851265"/>
              <a:gd name="connsiteX97" fmla="*/ 5410199 w 12191998"/>
              <a:gd name="connsiteY97" fmla="*/ 175985 h 851265"/>
              <a:gd name="connsiteX98" fmla="*/ 5468671 w 12191998"/>
              <a:gd name="connsiteY98" fmla="*/ 174625 h 851265"/>
              <a:gd name="connsiteX99" fmla="*/ 5528996 w 12191998"/>
              <a:gd name="connsiteY99" fmla="*/ 166687 h 851265"/>
              <a:gd name="connsiteX100" fmla="*/ 5581383 w 12191998"/>
              <a:gd name="connsiteY100" fmla="*/ 155575 h 851265"/>
              <a:gd name="connsiteX101" fmla="*/ 5627421 w 12191998"/>
              <a:gd name="connsiteY101" fmla="*/ 141287 h 851265"/>
              <a:gd name="connsiteX102" fmla="*/ 5668696 w 12191998"/>
              <a:gd name="connsiteY102" fmla="*/ 125412 h 851265"/>
              <a:gd name="connsiteX103" fmla="*/ 5705210 w 12191998"/>
              <a:gd name="connsiteY103" fmla="*/ 106362 h 851265"/>
              <a:gd name="connsiteX104" fmla="*/ 5743308 w 12191998"/>
              <a:gd name="connsiteY104" fmla="*/ 87312 h 851265"/>
              <a:gd name="connsiteX105" fmla="*/ 5781408 w 12191998"/>
              <a:gd name="connsiteY105" fmla="*/ 68262 h 851265"/>
              <a:gd name="connsiteX106" fmla="*/ 5817921 w 12191998"/>
              <a:gd name="connsiteY106" fmla="*/ 52387 h 851265"/>
              <a:gd name="connsiteX107" fmla="*/ 5859196 w 12191998"/>
              <a:gd name="connsiteY107" fmla="*/ 36512 h 851265"/>
              <a:gd name="connsiteX108" fmla="*/ 5905234 w 12191998"/>
              <a:gd name="connsiteY108" fmla="*/ 20637 h 851265"/>
              <a:gd name="connsiteX109" fmla="*/ 5957621 w 12191998"/>
              <a:gd name="connsiteY109" fmla="*/ 9525 h 851265"/>
              <a:gd name="connsiteX110" fmla="*/ 6017948 w 12191998"/>
              <a:gd name="connsiteY110" fmla="*/ 3175 h 851265"/>
              <a:gd name="connsiteX111" fmla="*/ 6086210 w 12191998"/>
              <a:gd name="connsiteY111" fmla="*/ 0 h 851265"/>
              <a:gd name="connsiteX112" fmla="*/ 6095999 w 12191998"/>
              <a:gd name="connsiteY112" fmla="*/ 455 h 851265"/>
              <a:gd name="connsiteX113" fmla="*/ 6105789 w 12191998"/>
              <a:gd name="connsiteY113" fmla="*/ 0 h 851265"/>
              <a:gd name="connsiteX114" fmla="*/ 6174052 w 12191998"/>
              <a:gd name="connsiteY114" fmla="*/ 3175 h 851265"/>
              <a:gd name="connsiteX115" fmla="*/ 6234377 w 12191998"/>
              <a:gd name="connsiteY115" fmla="*/ 9525 h 851265"/>
              <a:gd name="connsiteX116" fmla="*/ 6286764 w 12191998"/>
              <a:gd name="connsiteY116" fmla="*/ 20637 h 851265"/>
              <a:gd name="connsiteX117" fmla="*/ 6332802 w 12191998"/>
              <a:gd name="connsiteY117" fmla="*/ 36512 h 851265"/>
              <a:gd name="connsiteX118" fmla="*/ 6374077 w 12191998"/>
              <a:gd name="connsiteY118" fmla="*/ 52387 h 851265"/>
              <a:gd name="connsiteX119" fmla="*/ 6410589 w 12191998"/>
              <a:gd name="connsiteY119" fmla="*/ 68262 h 851265"/>
              <a:gd name="connsiteX120" fmla="*/ 6448689 w 12191998"/>
              <a:gd name="connsiteY120" fmla="*/ 87312 h 851265"/>
              <a:gd name="connsiteX121" fmla="*/ 6486789 w 12191998"/>
              <a:gd name="connsiteY121" fmla="*/ 106362 h 851265"/>
              <a:gd name="connsiteX122" fmla="*/ 6523302 w 12191998"/>
              <a:gd name="connsiteY122" fmla="*/ 125412 h 851265"/>
              <a:gd name="connsiteX123" fmla="*/ 6564577 w 12191998"/>
              <a:gd name="connsiteY123" fmla="*/ 141287 h 851265"/>
              <a:gd name="connsiteX124" fmla="*/ 6610614 w 12191998"/>
              <a:gd name="connsiteY124" fmla="*/ 155575 h 851265"/>
              <a:gd name="connsiteX125" fmla="*/ 6663002 w 12191998"/>
              <a:gd name="connsiteY125" fmla="*/ 166687 h 851265"/>
              <a:gd name="connsiteX126" fmla="*/ 6723327 w 12191998"/>
              <a:gd name="connsiteY126" fmla="*/ 174625 h 851265"/>
              <a:gd name="connsiteX127" fmla="*/ 6781799 w 12191998"/>
              <a:gd name="connsiteY127" fmla="*/ 175985 h 851265"/>
              <a:gd name="connsiteX128" fmla="*/ 6840271 w 12191998"/>
              <a:gd name="connsiteY128" fmla="*/ 174625 h 851265"/>
              <a:gd name="connsiteX129" fmla="*/ 6900596 w 12191998"/>
              <a:gd name="connsiteY129" fmla="*/ 166687 h 851265"/>
              <a:gd name="connsiteX130" fmla="*/ 6952983 w 12191998"/>
              <a:gd name="connsiteY130" fmla="*/ 155575 h 851265"/>
              <a:gd name="connsiteX131" fmla="*/ 6999021 w 12191998"/>
              <a:gd name="connsiteY131" fmla="*/ 141287 h 851265"/>
              <a:gd name="connsiteX132" fmla="*/ 7040296 w 12191998"/>
              <a:gd name="connsiteY132" fmla="*/ 125412 h 851265"/>
              <a:gd name="connsiteX133" fmla="*/ 7076808 w 12191998"/>
              <a:gd name="connsiteY133" fmla="*/ 106362 h 851265"/>
              <a:gd name="connsiteX134" fmla="*/ 7114908 w 12191998"/>
              <a:gd name="connsiteY134" fmla="*/ 87312 h 851265"/>
              <a:gd name="connsiteX135" fmla="*/ 7153008 w 12191998"/>
              <a:gd name="connsiteY135" fmla="*/ 68262 h 851265"/>
              <a:gd name="connsiteX136" fmla="*/ 7189521 w 12191998"/>
              <a:gd name="connsiteY136" fmla="*/ 52387 h 851265"/>
              <a:gd name="connsiteX137" fmla="*/ 7230796 w 12191998"/>
              <a:gd name="connsiteY137" fmla="*/ 36512 h 851265"/>
              <a:gd name="connsiteX138" fmla="*/ 7276833 w 12191998"/>
              <a:gd name="connsiteY138" fmla="*/ 20637 h 851265"/>
              <a:gd name="connsiteX139" fmla="*/ 7329221 w 12191998"/>
              <a:gd name="connsiteY139" fmla="*/ 9525 h 851265"/>
              <a:gd name="connsiteX140" fmla="*/ 7389546 w 12191998"/>
              <a:gd name="connsiteY140" fmla="*/ 3175 h 851265"/>
              <a:gd name="connsiteX141" fmla="*/ 7457808 w 12191998"/>
              <a:gd name="connsiteY141" fmla="*/ 0 h 851265"/>
              <a:gd name="connsiteX142" fmla="*/ 7526071 w 12191998"/>
              <a:gd name="connsiteY142" fmla="*/ 3175 h 851265"/>
              <a:gd name="connsiteX143" fmla="*/ 7586396 w 12191998"/>
              <a:gd name="connsiteY143" fmla="*/ 9525 h 851265"/>
              <a:gd name="connsiteX144" fmla="*/ 7638783 w 12191998"/>
              <a:gd name="connsiteY144" fmla="*/ 20637 h 851265"/>
              <a:gd name="connsiteX145" fmla="*/ 7684821 w 12191998"/>
              <a:gd name="connsiteY145" fmla="*/ 36512 h 851265"/>
              <a:gd name="connsiteX146" fmla="*/ 7726096 w 12191998"/>
              <a:gd name="connsiteY146" fmla="*/ 52387 h 851265"/>
              <a:gd name="connsiteX147" fmla="*/ 7762608 w 12191998"/>
              <a:gd name="connsiteY147" fmla="*/ 68262 h 851265"/>
              <a:gd name="connsiteX148" fmla="*/ 7800708 w 12191998"/>
              <a:gd name="connsiteY148" fmla="*/ 87312 h 851265"/>
              <a:gd name="connsiteX149" fmla="*/ 7838808 w 12191998"/>
              <a:gd name="connsiteY149" fmla="*/ 106362 h 851265"/>
              <a:gd name="connsiteX150" fmla="*/ 7875321 w 12191998"/>
              <a:gd name="connsiteY150" fmla="*/ 125412 h 851265"/>
              <a:gd name="connsiteX151" fmla="*/ 7916596 w 12191998"/>
              <a:gd name="connsiteY151" fmla="*/ 141287 h 851265"/>
              <a:gd name="connsiteX152" fmla="*/ 7962633 w 12191998"/>
              <a:gd name="connsiteY152" fmla="*/ 155575 h 851265"/>
              <a:gd name="connsiteX153" fmla="*/ 8015021 w 12191998"/>
              <a:gd name="connsiteY153" fmla="*/ 166687 h 851265"/>
              <a:gd name="connsiteX154" fmla="*/ 8075346 w 12191998"/>
              <a:gd name="connsiteY154" fmla="*/ 174625 h 851265"/>
              <a:gd name="connsiteX155" fmla="*/ 8143608 w 12191998"/>
              <a:gd name="connsiteY155" fmla="*/ 176212 h 851265"/>
              <a:gd name="connsiteX156" fmla="*/ 8211871 w 12191998"/>
              <a:gd name="connsiteY156" fmla="*/ 174625 h 851265"/>
              <a:gd name="connsiteX157" fmla="*/ 8272196 w 12191998"/>
              <a:gd name="connsiteY157" fmla="*/ 166687 h 851265"/>
              <a:gd name="connsiteX158" fmla="*/ 8324583 w 12191998"/>
              <a:gd name="connsiteY158" fmla="*/ 155575 h 851265"/>
              <a:gd name="connsiteX159" fmla="*/ 8370621 w 12191998"/>
              <a:gd name="connsiteY159" fmla="*/ 141287 h 851265"/>
              <a:gd name="connsiteX160" fmla="*/ 8411896 w 12191998"/>
              <a:gd name="connsiteY160" fmla="*/ 125412 h 851265"/>
              <a:gd name="connsiteX161" fmla="*/ 8448408 w 12191998"/>
              <a:gd name="connsiteY161" fmla="*/ 106362 h 851265"/>
              <a:gd name="connsiteX162" fmla="*/ 8486508 w 12191998"/>
              <a:gd name="connsiteY162" fmla="*/ 87312 h 851265"/>
              <a:gd name="connsiteX163" fmla="*/ 8524608 w 12191998"/>
              <a:gd name="connsiteY163" fmla="*/ 68262 h 851265"/>
              <a:gd name="connsiteX164" fmla="*/ 8561120 w 12191998"/>
              <a:gd name="connsiteY164" fmla="*/ 52387 h 851265"/>
              <a:gd name="connsiteX165" fmla="*/ 8602396 w 12191998"/>
              <a:gd name="connsiteY165" fmla="*/ 36512 h 851265"/>
              <a:gd name="connsiteX166" fmla="*/ 8648432 w 12191998"/>
              <a:gd name="connsiteY166" fmla="*/ 20637 h 851265"/>
              <a:gd name="connsiteX167" fmla="*/ 8700820 w 12191998"/>
              <a:gd name="connsiteY167" fmla="*/ 9525 h 851265"/>
              <a:gd name="connsiteX168" fmla="*/ 8761146 w 12191998"/>
              <a:gd name="connsiteY168" fmla="*/ 3175 h 851265"/>
              <a:gd name="connsiteX169" fmla="*/ 8827820 w 12191998"/>
              <a:gd name="connsiteY169" fmla="*/ 0 h 851265"/>
              <a:gd name="connsiteX170" fmla="*/ 8897670 w 12191998"/>
              <a:gd name="connsiteY170" fmla="*/ 3175 h 851265"/>
              <a:gd name="connsiteX171" fmla="*/ 8957996 w 12191998"/>
              <a:gd name="connsiteY171" fmla="*/ 9525 h 851265"/>
              <a:gd name="connsiteX172" fmla="*/ 9010382 w 12191998"/>
              <a:gd name="connsiteY172" fmla="*/ 20637 h 851265"/>
              <a:gd name="connsiteX173" fmla="*/ 9056420 w 12191998"/>
              <a:gd name="connsiteY173" fmla="*/ 36512 h 851265"/>
              <a:gd name="connsiteX174" fmla="*/ 9097696 w 12191998"/>
              <a:gd name="connsiteY174" fmla="*/ 52387 h 851265"/>
              <a:gd name="connsiteX175" fmla="*/ 9134208 w 12191998"/>
              <a:gd name="connsiteY175" fmla="*/ 68262 h 851265"/>
              <a:gd name="connsiteX176" fmla="*/ 9172308 w 12191998"/>
              <a:gd name="connsiteY176" fmla="*/ 87312 h 851265"/>
              <a:gd name="connsiteX177" fmla="*/ 9210408 w 12191998"/>
              <a:gd name="connsiteY177" fmla="*/ 106362 h 851265"/>
              <a:gd name="connsiteX178" fmla="*/ 9246920 w 12191998"/>
              <a:gd name="connsiteY178" fmla="*/ 125412 h 851265"/>
              <a:gd name="connsiteX179" fmla="*/ 9288196 w 12191998"/>
              <a:gd name="connsiteY179" fmla="*/ 141287 h 851265"/>
              <a:gd name="connsiteX180" fmla="*/ 9334232 w 12191998"/>
              <a:gd name="connsiteY180" fmla="*/ 155575 h 851265"/>
              <a:gd name="connsiteX181" fmla="*/ 9386620 w 12191998"/>
              <a:gd name="connsiteY181" fmla="*/ 166687 h 851265"/>
              <a:gd name="connsiteX182" fmla="*/ 9446946 w 12191998"/>
              <a:gd name="connsiteY182" fmla="*/ 174625 h 851265"/>
              <a:gd name="connsiteX183" fmla="*/ 9515208 w 12191998"/>
              <a:gd name="connsiteY183" fmla="*/ 176212 h 851265"/>
              <a:gd name="connsiteX184" fmla="*/ 9583470 w 12191998"/>
              <a:gd name="connsiteY184" fmla="*/ 174625 h 851265"/>
              <a:gd name="connsiteX185" fmla="*/ 9643796 w 12191998"/>
              <a:gd name="connsiteY185" fmla="*/ 166687 h 851265"/>
              <a:gd name="connsiteX186" fmla="*/ 9696182 w 12191998"/>
              <a:gd name="connsiteY186" fmla="*/ 155575 h 851265"/>
              <a:gd name="connsiteX187" fmla="*/ 9742220 w 12191998"/>
              <a:gd name="connsiteY187" fmla="*/ 141287 h 851265"/>
              <a:gd name="connsiteX188" fmla="*/ 9783496 w 12191998"/>
              <a:gd name="connsiteY188" fmla="*/ 125412 h 851265"/>
              <a:gd name="connsiteX189" fmla="*/ 9820008 w 12191998"/>
              <a:gd name="connsiteY189" fmla="*/ 106362 h 851265"/>
              <a:gd name="connsiteX190" fmla="*/ 9896208 w 12191998"/>
              <a:gd name="connsiteY190" fmla="*/ 68262 h 851265"/>
              <a:gd name="connsiteX191" fmla="*/ 9932720 w 12191998"/>
              <a:gd name="connsiteY191" fmla="*/ 52387 h 851265"/>
              <a:gd name="connsiteX192" fmla="*/ 9973996 w 12191998"/>
              <a:gd name="connsiteY192" fmla="*/ 36512 h 851265"/>
              <a:gd name="connsiteX193" fmla="*/ 10020032 w 12191998"/>
              <a:gd name="connsiteY193" fmla="*/ 20637 h 851265"/>
              <a:gd name="connsiteX194" fmla="*/ 10072420 w 12191998"/>
              <a:gd name="connsiteY194" fmla="*/ 9525 h 851265"/>
              <a:gd name="connsiteX195" fmla="*/ 10132746 w 12191998"/>
              <a:gd name="connsiteY195" fmla="*/ 3175 h 851265"/>
              <a:gd name="connsiteX196" fmla="*/ 10201008 w 12191998"/>
              <a:gd name="connsiteY196" fmla="*/ 0 h 851265"/>
              <a:gd name="connsiteX197" fmla="*/ 10269270 w 12191998"/>
              <a:gd name="connsiteY197" fmla="*/ 3175 h 851265"/>
              <a:gd name="connsiteX198" fmla="*/ 10329596 w 12191998"/>
              <a:gd name="connsiteY198" fmla="*/ 9525 h 851265"/>
              <a:gd name="connsiteX199" fmla="*/ 10381982 w 12191998"/>
              <a:gd name="connsiteY199" fmla="*/ 20637 h 851265"/>
              <a:gd name="connsiteX200" fmla="*/ 10428020 w 12191998"/>
              <a:gd name="connsiteY200" fmla="*/ 36512 h 851265"/>
              <a:gd name="connsiteX201" fmla="*/ 10469296 w 12191998"/>
              <a:gd name="connsiteY201" fmla="*/ 52387 h 851265"/>
              <a:gd name="connsiteX202" fmla="*/ 10505808 w 12191998"/>
              <a:gd name="connsiteY202" fmla="*/ 68262 h 851265"/>
              <a:gd name="connsiteX203" fmla="*/ 10543908 w 12191998"/>
              <a:gd name="connsiteY203" fmla="*/ 87312 h 851265"/>
              <a:gd name="connsiteX204" fmla="*/ 10582008 w 12191998"/>
              <a:gd name="connsiteY204" fmla="*/ 106362 h 851265"/>
              <a:gd name="connsiteX205" fmla="*/ 10618520 w 12191998"/>
              <a:gd name="connsiteY205" fmla="*/ 125412 h 851265"/>
              <a:gd name="connsiteX206" fmla="*/ 10659796 w 12191998"/>
              <a:gd name="connsiteY206" fmla="*/ 141287 h 851265"/>
              <a:gd name="connsiteX207" fmla="*/ 10705832 w 12191998"/>
              <a:gd name="connsiteY207" fmla="*/ 155575 h 851265"/>
              <a:gd name="connsiteX208" fmla="*/ 10758220 w 12191998"/>
              <a:gd name="connsiteY208" fmla="*/ 166687 h 851265"/>
              <a:gd name="connsiteX209" fmla="*/ 10818546 w 12191998"/>
              <a:gd name="connsiteY209" fmla="*/ 174625 h 851265"/>
              <a:gd name="connsiteX210" fmla="*/ 10886808 w 12191998"/>
              <a:gd name="connsiteY210" fmla="*/ 176212 h 851265"/>
              <a:gd name="connsiteX211" fmla="*/ 10955070 w 12191998"/>
              <a:gd name="connsiteY211" fmla="*/ 174625 h 851265"/>
              <a:gd name="connsiteX212" fmla="*/ 11015396 w 12191998"/>
              <a:gd name="connsiteY212" fmla="*/ 166687 h 851265"/>
              <a:gd name="connsiteX213" fmla="*/ 11067782 w 12191998"/>
              <a:gd name="connsiteY213" fmla="*/ 155575 h 851265"/>
              <a:gd name="connsiteX214" fmla="*/ 11113820 w 12191998"/>
              <a:gd name="connsiteY214" fmla="*/ 141287 h 851265"/>
              <a:gd name="connsiteX215" fmla="*/ 11155096 w 12191998"/>
              <a:gd name="connsiteY215" fmla="*/ 125412 h 851265"/>
              <a:gd name="connsiteX216" fmla="*/ 11191608 w 12191998"/>
              <a:gd name="connsiteY216" fmla="*/ 106362 h 851265"/>
              <a:gd name="connsiteX217" fmla="*/ 11229708 w 12191998"/>
              <a:gd name="connsiteY217" fmla="*/ 87312 h 851265"/>
              <a:gd name="connsiteX218" fmla="*/ 11267808 w 12191998"/>
              <a:gd name="connsiteY218" fmla="*/ 68262 h 851265"/>
              <a:gd name="connsiteX219" fmla="*/ 11304320 w 12191998"/>
              <a:gd name="connsiteY219" fmla="*/ 52387 h 851265"/>
              <a:gd name="connsiteX220" fmla="*/ 11345596 w 12191998"/>
              <a:gd name="connsiteY220" fmla="*/ 36512 h 851265"/>
              <a:gd name="connsiteX221" fmla="*/ 11391632 w 12191998"/>
              <a:gd name="connsiteY221" fmla="*/ 20637 h 851265"/>
              <a:gd name="connsiteX222" fmla="*/ 11444020 w 12191998"/>
              <a:gd name="connsiteY222" fmla="*/ 9525 h 851265"/>
              <a:gd name="connsiteX223" fmla="*/ 11504346 w 12191998"/>
              <a:gd name="connsiteY223" fmla="*/ 3175 h 851265"/>
              <a:gd name="connsiteX224" fmla="*/ 11572608 w 12191998"/>
              <a:gd name="connsiteY224" fmla="*/ 0 h 851265"/>
              <a:gd name="connsiteX225" fmla="*/ 11640870 w 12191998"/>
              <a:gd name="connsiteY225" fmla="*/ 3175 h 851265"/>
              <a:gd name="connsiteX226" fmla="*/ 11701196 w 12191998"/>
              <a:gd name="connsiteY226" fmla="*/ 9525 h 851265"/>
              <a:gd name="connsiteX227" fmla="*/ 11753582 w 12191998"/>
              <a:gd name="connsiteY227" fmla="*/ 20637 h 851265"/>
              <a:gd name="connsiteX228" fmla="*/ 11799620 w 12191998"/>
              <a:gd name="connsiteY228" fmla="*/ 36512 h 851265"/>
              <a:gd name="connsiteX229" fmla="*/ 11840896 w 12191998"/>
              <a:gd name="connsiteY229" fmla="*/ 52387 h 851265"/>
              <a:gd name="connsiteX230" fmla="*/ 11877408 w 12191998"/>
              <a:gd name="connsiteY230" fmla="*/ 68262 h 851265"/>
              <a:gd name="connsiteX231" fmla="*/ 11915508 w 12191998"/>
              <a:gd name="connsiteY231" fmla="*/ 87312 h 851265"/>
              <a:gd name="connsiteX232" fmla="*/ 11953608 w 12191998"/>
              <a:gd name="connsiteY232" fmla="*/ 106362 h 851265"/>
              <a:gd name="connsiteX233" fmla="*/ 11990120 w 12191998"/>
              <a:gd name="connsiteY233" fmla="*/ 125412 h 851265"/>
              <a:gd name="connsiteX234" fmla="*/ 12031396 w 12191998"/>
              <a:gd name="connsiteY234" fmla="*/ 141287 h 851265"/>
              <a:gd name="connsiteX235" fmla="*/ 12077432 w 12191998"/>
              <a:gd name="connsiteY235" fmla="*/ 155575 h 851265"/>
              <a:gd name="connsiteX236" fmla="*/ 12129820 w 12191998"/>
              <a:gd name="connsiteY236" fmla="*/ 166688 h 851265"/>
              <a:gd name="connsiteX237" fmla="*/ 12190146 w 12191998"/>
              <a:gd name="connsiteY237" fmla="*/ 174625 h 851265"/>
              <a:gd name="connsiteX238" fmla="*/ 12191998 w 12191998"/>
              <a:gd name="connsiteY238" fmla="*/ 174668 h 851265"/>
              <a:gd name="connsiteX239" fmla="*/ 12191998 w 12191998"/>
              <a:gd name="connsiteY239" fmla="*/ 851265 h 851265"/>
              <a:gd name="connsiteX240" fmla="*/ 0 w 12191998"/>
              <a:gd name="connsiteY240" fmla="*/ 851265 h 851265"/>
              <a:gd name="connsiteX241" fmla="*/ 0 w 12191998"/>
              <a:gd name="connsiteY241" fmla="*/ 174668 h 851265"/>
              <a:gd name="connsiteX242" fmla="*/ 1852 w 12191998"/>
              <a:gd name="connsiteY242" fmla="*/ 174625 h 851265"/>
              <a:gd name="connsiteX243" fmla="*/ 62177 w 12191998"/>
              <a:gd name="connsiteY243" fmla="*/ 166687 h 851265"/>
              <a:gd name="connsiteX244" fmla="*/ 114564 w 12191998"/>
              <a:gd name="connsiteY244" fmla="*/ 155575 h 851265"/>
              <a:gd name="connsiteX245" fmla="*/ 160602 w 12191998"/>
              <a:gd name="connsiteY245" fmla="*/ 141287 h 851265"/>
              <a:gd name="connsiteX246" fmla="*/ 201877 w 12191998"/>
              <a:gd name="connsiteY246" fmla="*/ 125412 h 851265"/>
              <a:gd name="connsiteX247" fmla="*/ 238389 w 12191998"/>
              <a:gd name="connsiteY247" fmla="*/ 106362 h 851265"/>
              <a:gd name="connsiteX248" fmla="*/ 276489 w 12191998"/>
              <a:gd name="connsiteY248" fmla="*/ 87312 h 851265"/>
              <a:gd name="connsiteX249" fmla="*/ 314589 w 12191998"/>
              <a:gd name="connsiteY249" fmla="*/ 68262 h 851265"/>
              <a:gd name="connsiteX250" fmla="*/ 351102 w 12191998"/>
              <a:gd name="connsiteY250" fmla="*/ 52387 h 851265"/>
              <a:gd name="connsiteX251" fmla="*/ 392377 w 12191998"/>
              <a:gd name="connsiteY251" fmla="*/ 36512 h 851265"/>
              <a:gd name="connsiteX252" fmla="*/ 438414 w 12191998"/>
              <a:gd name="connsiteY252" fmla="*/ 20637 h 851265"/>
              <a:gd name="connsiteX253" fmla="*/ 490802 w 12191998"/>
              <a:gd name="connsiteY253" fmla="*/ 9525 h 851265"/>
              <a:gd name="connsiteX254" fmla="*/ 551127 w 12191998"/>
              <a:gd name="connsiteY254" fmla="*/ 3175 h 8512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Lst>
            <a:rect l="l" t="t" r="r" b="b"/>
            <a:pathLst>
              <a:path w="12191998" h="851265">
                <a:moveTo>
                  <a:pt x="619389" y="0"/>
                </a:moveTo>
                <a:lnTo>
                  <a:pt x="687652" y="3175"/>
                </a:lnTo>
                <a:lnTo>
                  <a:pt x="747977" y="9525"/>
                </a:lnTo>
                <a:lnTo>
                  <a:pt x="800364" y="20637"/>
                </a:lnTo>
                <a:lnTo>
                  <a:pt x="846402" y="36512"/>
                </a:lnTo>
                <a:lnTo>
                  <a:pt x="887677" y="52387"/>
                </a:lnTo>
                <a:lnTo>
                  <a:pt x="924189" y="68262"/>
                </a:lnTo>
                <a:lnTo>
                  <a:pt x="962289" y="87312"/>
                </a:lnTo>
                <a:lnTo>
                  <a:pt x="1000389" y="106362"/>
                </a:lnTo>
                <a:lnTo>
                  <a:pt x="1036902" y="125412"/>
                </a:lnTo>
                <a:lnTo>
                  <a:pt x="1078177" y="141287"/>
                </a:lnTo>
                <a:lnTo>
                  <a:pt x="1124214" y="155575"/>
                </a:lnTo>
                <a:lnTo>
                  <a:pt x="1176602" y="166687"/>
                </a:lnTo>
                <a:lnTo>
                  <a:pt x="1236927" y="174625"/>
                </a:lnTo>
                <a:lnTo>
                  <a:pt x="1305189" y="176212"/>
                </a:lnTo>
                <a:lnTo>
                  <a:pt x="1373452" y="174625"/>
                </a:lnTo>
                <a:lnTo>
                  <a:pt x="1433777" y="166687"/>
                </a:lnTo>
                <a:lnTo>
                  <a:pt x="1486164" y="155575"/>
                </a:lnTo>
                <a:lnTo>
                  <a:pt x="1532202" y="141287"/>
                </a:lnTo>
                <a:lnTo>
                  <a:pt x="1573477" y="125412"/>
                </a:lnTo>
                <a:lnTo>
                  <a:pt x="1609989" y="106362"/>
                </a:lnTo>
                <a:lnTo>
                  <a:pt x="1648089" y="87312"/>
                </a:lnTo>
                <a:lnTo>
                  <a:pt x="1686189" y="68262"/>
                </a:lnTo>
                <a:lnTo>
                  <a:pt x="1722702" y="52387"/>
                </a:lnTo>
                <a:lnTo>
                  <a:pt x="1763977" y="36512"/>
                </a:lnTo>
                <a:lnTo>
                  <a:pt x="1810014" y="20637"/>
                </a:lnTo>
                <a:lnTo>
                  <a:pt x="1862402" y="9525"/>
                </a:lnTo>
                <a:lnTo>
                  <a:pt x="1922727" y="3175"/>
                </a:lnTo>
                <a:lnTo>
                  <a:pt x="1990989" y="0"/>
                </a:lnTo>
                <a:lnTo>
                  <a:pt x="2059252" y="3175"/>
                </a:lnTo>
                <a:lnTo>
                  <a:pt x="2119577" y="9525"/>
                </a:lnTo>
                <a:lnTo>
                  <a:pt x="2171964" y="20637"/>
                </a:lnTo>
                <a:lnTo>
                  <a:pt x="2218002" y="36512"/>
                </a:lnTo>
                <a:lnTo>
                  <a:pt x="2259277" y="52387"/>
                </a:lnTo>
                <a:lnTo>
                  <a:pt x="2295789" y="68262"/>
                </a:lnTo>
                <a:lnTo>
                  <a:pt x="2333889" y="87312"/>
                </a:lnTo>
                <a:lnTo>
                  <a:pt x="2371989" y="106362"/>
                </a:lnTo>
                <a:lnTo>
                  <a:pt x="2408502" y="125412"/>
                </a:lnTo>
                <a:lnTo>
                  <a:pt x="2449777" y="141287"/>
                </a:lnTo>
                <a:lnTo>
                  <a:pt x="2495814" y="155575"/>
                </a:lnTo>
                <a:lnTo>
                  <a:pt x="2548202" y="166687"/>
                </a:lnTo>
                <a:lnTo>
                  <a:pt x="2608527" y="174625"/>
                </a:lnTo>
                <a:lnTo>
                  <a:pt x="2676789" y="176212"/>
                </a:lnTo>
                <a:lnTo>
                  <a:pt x="2745052" y="174625"/>
                </a:lnTo>
                <a:lnTo>
                  <a:pt x="2805377" y="166687"/>
                </a:lnTo>
                <a:lnTo>
                  <a:pt x="2857764" y="155575"/>
                </a:lnTo>
                <a:lnTo>
                  <a:pt x="2903802" y="141287"/>
                </a:lnTo>
                <a:lnTo>
                  <a:pt x="2945077" y="125412"/>
                </a:lnTo>
                <a:lnTo>
                  <a:pt x="2981589" y="106362"/>
                </a:lnTo>
                <a:lnTo>
                  <a:pt x="3019689" y="87312"/>
                </a:lnTo>
                <a:lnTo>
                  <a:pt x="3057789" y="68262"/>
                </a:lnTo>
                <a:lnTo>
                  <a:pt x="3094302" y="52387"/>
                </a:lnTo>
                <a:lnTo>
                  <a:pt x="3135577" y="36512"/>
                </a:lnTo>
                <a:lnTo>
                  <a:pt x="3181614" y="20637"/>
                </a:lnTo>
                <a:lnTo>
                  <a:pt x="3234002" y="9525"/>
                </a:lnTo>
                <a:lnTo>
                  <a:pt x="3294327" y="3175"/>
                </a:lnTo>
                <a:lnTo>
                  <a:pt x="3361002" y="0"/>
                </a:lnTo>
                <a:lnTo>
                  <a:pt x="3430852" y="3175"/>
                </a:lnTo>
                <a:lnTo>
                  <a:pt x="3491177" y="9525"/>
                </a:lnTo>
                <a:lnTo>
                  <a:pt x="3543564" y="20637"/>
                </a:lnTo>
                <a:lnTo>
                  <a:pt x="3589602" y="36512"/>
                </a:lnTo>
                <a:lnTo>
                  <a:pt x="3630877" y="52387"/>
                </a:lnTo>
                <a:lnTo>
                  <a:pt x="3667389" y="68262"/>
                </a:lnTo>
                <a:lnTo>
                  <a:pt x="3705489" y="87312"/>
                </a:lnTo>
                <a:lnTo>
                  <a:pt x="3743589" y="106362"/>
                </a:lnTo>
                <a:lnTo>
                  <a:pt x="3780102" y="125412"/>
                </a:lnTo>
                <a:lnTo>
                  <a:pt x="3821377" y="141287"/>
                </a:lnTo>
                <a:lnTo>
                  <a:pt x="3867414" y="155575"/>
                </a:lnTo>
                <a:lnTo>
                  <a:pt x="3919802" y="166687"/>
                </a:lnTo>
                <a:lnTo>
                  <a:pt x="3980127" y="174625"/>
                </a:lnTo>
                <a:lnTo>
                  <a:pt x="4048389" y="176212"/>
                </a:lnTo>
                <a:lnTo>
                  <a:pt x="4116652" y="174625"/>
                </a:lnTo>
                <a:lnTo>
                  <a:pt x="4176977" y="166687"/>
                </a:lnTo>
                <a:lnTo>
                  <a:pt x="4229364" y="155575"/>
                </a:lnTo>
                <a:lnTo>
                  <a:pt x="4275402" y="141287"/>
                </a:lnTo>
                <a:lnTo>
                  <a:pt x="4316677" y="125412"/>
                </a:lnTo>
                <a:lnTo>
                  <a:pt x="4353189" y="106362"/>
                </a:lnTo>
                <a:lnTo>
                  <a:pt x="4429389" y="68262"/>
                </a:lnTo>
                <a:lnTo>
                  <a:pt x="4465902" y="52387"/>
                </a:lnTo>
                <a:lnTo>
                  <a:pt x="4507177" y="36512"/>
                </a:lnTo>
                <a:lnTo>
                  <a:pt x="4553216" y="20637"/>
                </a:lnTo>
                <a:lnTo>
                  <a:pt x="4605602" y="9525"/>
                </a:lnTo>
                <a:lnTo>
                  <a:pt x="4665928" y="3175"/>
                </a:lnTo>
                <a:lnTo>
                  <a:pt x="4734189" y="0"/>
                </a:lnTo>
                <a:lnTo>
                  <a:pt x="4802453" y="3175"/>
                </a:lnTo>
                <a:lnTo>
                  <a:pt x="4862777" y="9525"/>
                </a:lnTo>
                <a:lnTo>
                  <a:pt x="4915165" y="20637"/>
                </a:lnTo>
                <a:lnTo>
                  <a:pt x="4961202" y="36512"/>
                </a:lnTo>
                <a:lnTo>
                  <a:pt x="5002478" y="52387"/>
                </a:lnTo>
                <a:lnTo>
                  <a:pt x="5038989" y="68262"/>
                </a:lnTo>
                <a:lnTo>
                  <a:pt x="5077091" y="87312"/>
                </a:lnTo>
                <a:lnTo>
                  <a:pt x="5115189" y="106362"/>
                </a:lnTo>
                <a:lnTo>
                  <a:pt x="5151702" y="125412"/>
                </a:lnTo>
                <a:lnTo>
                  <a:pt x="5192978" y="141287"/>
                </a:lnTo>
                <a:lnTo>
                  <a:pt x="5239014" y="155575"/>
                </a:lnTo>
                <a:lnTo>
                  <a:pt x="5291401" y="166687"/>
                </a:lnTo>
                <a:lnTo>
                  <a:pt x="5351727" y="174625"/>
                </a:lnTo>
                <a:lnTo>
                  <a:pt x="5410199" y="175985"/>
                </a:lnTo>
                <a:lnTo>
                  <a:pt x="5468671" y="174625"/>
                </a:lnTo>
                <a:lnTo>
                  <a:pt x="5528996" y="166687"/>
                </a:lnTo>
                <a:lnTo>
                  <a:pt x="5581383" y="155575"/>
                </a:lnTo>
                <a:lnTo>
                  <a:pt x="5627421" y="141287"/>
                </a:lnTo>
                <a:lnTo>
                  <a:pt x="5668696" y="125412"/>
                </a:lnTo>
                <a:lnTo>
                  <a:pt x="5705210" y="106362"/>
                </a:lnTo>
                <a:lnTo>
                  <a:pt x="5743308" y="87312"/>
                </a:lnTo>
                <a:lnTo>
                  <a:pt x="5781408" y="68262"/>
                </a:lnTo>
                <a:lnTo>
                  <a:pt x="5817921" y="52387"/>
                </a:lnTo>
                <a:lnTo>
                  <a:pt x="5859196" y="36512"/>
                </a:lnTo>
                <a:lnTo>
                  <a:pt x="5905234" y="20637"/>
                </a:lnTo>
                <a:lnTo>
                  <a:pt x="5957621" y="9525"/>
                </a:lnTo>
                <a:lnTo>
                  <a:pt x="6017948" y="3175"/>
                </a:lnTo>
                <a:lnTo>
                  <a:pt x="6086210" y="0"/>
                </a:lnTo>
                <a:lnTo>
                  <a:pt x="6095999" y="455"/>
                </a:lnTo>
                <a:lnTo>
                  <a:pt x="6105789" y="0"/>
                </a:lnTo>
                <a:lnTo>
                  <a:pt x="6174052" y="3175"/>
                </a:lnTo>
                <a:lnTo>
                  <a:pt x="6234377" y="9525"/>
                </a:lnTo>
                <a:lnTo>
                  <a:pt x="6286764" y="20637"/>
                </a:lnTo>
                <a:lnTo>
                  <a:pt x="6332802" y="36512"/>
                </a:lnTo>
                <a:lnTo>
                  <a:pt x="6374077" y="52387"/>
                </a:lnTo>
                <a:lnTo>
                  <a:pt x="6410589" y="68262"/>
                </a:lnTo>
                <a:lnTo>
                  <a:pt x="6448689" y="87312"/>
                </a:lnTo>
                <a:lnTo>
                  <a:pt x="6486789" y="106362"/>
                </a:lnTo>
                <a:lnTo>
                  <a:pt x="6523302" y="125412"/>
                </a:lnTo>
                <a:lnTo>
                  <a:pt x="6564577" y="141287"/>
                </a:lnTo>
                <a:lnTo>
                  <a:pt x="6610614" y="155575"/>
                </a:lnTo>
                <a:lnTo>
                  <a:pt x="6663002" y="166687"/>
                </a:lnTo>
                <a:lnTo>
                  <a:pt x="6723327" y="174625"/>
                </a:lnTo>
                <a:lnTo>
                  <a:pt x="6781799" y="175985"/>
                </a:lnTo>
                <a:lnTo>
                  <a:pt x="6840271" y="174625"/>
                </a:lnTo>
                <a:lnTo>
                  <a:pt x="6900596" y="166687"/>
                </a:lnTo>
                <a:lnTo>
                  <a:pt x="6952983" y="155575"/>
                </a:lnTo>
                <a:lnTo>
                  <a:pt x="6999021" y="141287"/>
                </a:lnTo>
                <a:lnTo>
                  <a:pt x="7040296" y="125412"/>
                </a:lnTo>
                <a:lnTo>
                  <a:pt x="7076808" y="106362"/>
                </a:lnTo>
                <a:lnTo>
                  <a:pt x="7114908" y="87312"/>
                </a:lnTo>
                <a:lnTo>
                  <a:pt x="7153008" y="68262"/>
                </a:lnTo>
                <a:lnTo>
                  <a:pt x="7189521" y="52387"/>
                </a:lnTo>
                <a:lnTo>
                  <a:pt x="7230796" y="36512"/>
                </a:lnTo>
                <a:lnTo>
                  <a:pt x="7276833" y="20637"/>
                </a:lnTo>
                <a:lnTo>
                  <a:pt x="7329221" y="9525"/>
                </a:lnTo>
                <a:lnTo>
                  <a:pt x="7389546" y="3175"/>
                </a:lnTo>
                <a:lnTo>
                  <a:pt x="7457808" y="0"/>
                </a:lnTo>
                <a:lnTo>
                  <a:pt x="7526071" y="3175"/>
                </a:lnTo>
                <a:lnTo>
                  <a:pt x="7586396" y="9525"/>
                </a:lnTo>
                <a:lnTo>
                  <a:pt x="7638783" y="20637"/>
                </a:lnTo>
                <a:lnTo>
                  <a:pt x="7684821" y="36512"/>
                </a:lnTo>
                <a:lnTo>
                  <a:pt x="7726096" y="52387"/>
                </a:lnTo>
                <a:lnTo>
                  <a:pt x="7762608" y="68262"/>
                </a:lnTo>
                <a:lnTo>
                  <a:pt x="7800708" y="87312"/>
                </a:lnTo>
                <a:lnTo>
                  <a:pt x="7838808" y="106362"/>
                </a:lnTo>
                <a:lnTo>
                  <a:pt x="7875321" y="125412"/>
                </a:lnTo>
                <a:lnTo>
                  <a:pt x="7916596" y="141287"/>
                </a:lnTo>
                <a:lnTo>
                  <a:pt x="7962633" y="155575"/>
                </a:lnTo>
                <a:lnTo>
                  <a:pt x="8015021" y="166687"/>
                </a:lnTo>
                <a:lnTo>
                  <a:pt x="8075346" y="174625"/>
                </a:lnTo>
                <a:lnTo>
                  <a:pt x="8143608" y="176212"/>
                </a:lnTo>
                <a:lnTo>
                  <a:pt x="8211871" y="174625"/>
                </a:lnTo>
                <a:lnTo>
                  <a:pt x="8272196" y="166687"/>
                </a:lnTo>
                <a:lnTo>
                  <a:pt x="8324583" y="155575"/>
                </a:lnTo>
                <a:lnTo>
                  <a:pt x="8370621" y="141287"/>
                </a:lnTo>
                <a:lnTo>
                  <a:pt x="8411896" y="125412"/>
                </a:lnTo>
                <a:lnTo>
                  <a:pt x="8448408" y="106362"/>
                </a:lnTo>
                <a:lnTo>
                  <a:pt x="8486508" y="87312"/>
                </a:lnTo>
                <a:lnTo>
                  <a:pt x="8524608" y="68262"/>
                </a:lnTo>
                <a:lnTo>
                  <a:pt x="8561120" y="52387"/>
                </a:lnTo>
                <a:lnTo>
                  <a:pt x="8602396" y="36512"/>
                </a:lnTo>
                <a:lnTo>
                  <a:pt x="8648432" y="20637"/>
                </a:lnTo>
                <a:lnTo>
                  <a:pt x="8700820" y="9525"/>
                </a:lnTo>
                <a:lnTo>
                  <a:pt x="8761146" y="3175"/>
                </a:lnTo>
                <a:lnTo>
                  <a:pt x="8827820" y="0"/>
                </a:lnTo>
                <a:lnTo>
                  <a:pt x="8897670" y="3175"/>
                </a:lnTo>
                <a:lnTo>
                  <a:pt x="8957996" y="9525"/>
                </a:lnTo>
                <a:lnTo>
                  <a:pt x="9010382" y="20637"/>
                </a:lnTo>
                <a:lnTo>
                  <a:pt x="9056420" y="36512"/>
                </a:lnTo>
                <a:lnTo>
                  <a:pt x="9097696" y="52387"/>
                </a:lnTo>
                <a:lnTo>
                  <a:pt x="9134208" y="68262"/>
                </a:lnTo>
                <a:lnTo>
                  <a:pt x="9172308" y="87312"/>
                </a:lnTo>
                <a:lnTo>
                  <a:pt x="9210408" y="106362"/>
                </a:lnTo>
                <a:lnTo>
                  <a:pt x="9246920" y="125412"/>
                </a:lnTo>
                <a:lnTo>
                  <a:pt x="9288196" y="141287"/>
                </a:lnTo>
                <a:lnTo>
                  <a:pt x="9334232" y="155575"/>
                </a:lnTo>
                <a:lnTo>
                  <a:pt x="9386620" y="166687"/>
                </a:lnTo>
                <a:lnTo>
                  <a:pt x="9446946" y="174625"/>
                </a:lnTo>
                <a:lnTo>
                  <a:pt x="9515208" y="176212"/>
                </a:lnTo>
                <a:lnTo>
                  <a:pt x="9583470" y="174625"/>
                </a:lnTo>
                <a:lnTo>
                  <a:pt x="9643796" y="166687"/>
                </a:lnTo>
                <a:lnTo>
                  <a:pt x="9696182" y="155575"/>
                </a:lnTo>
                <a:lnTo>
                  <a:pt x="9742220" y="141287"/>
                </a:lnTo>
                <a:lnTo>
                  <a:pt x="9783496" y="125412"/>
                </a:lnTo>
                <a:lnTo>
                  <a:pt x="9820008" y="106362"/>
                </a:lnTo>
                <a:lnTo>
                  <a:pt x="9896208" y="68262"/>
                </a:lnTo>
                <a:lnTo>
                  <a:pt x="9932720" y="52387"/>
                </a:lnTo>
                <a:lnTo>
                  <a:pt x="9973996" y="36512"/>
                </a:lnTo>
                <a:lnTo>
                  <a:pt x="10020032" y="20637"/>
                </a:lnTo>
                <a:lnTo>
                  <a:pt x="10072420" y="9525"/>
                </a:lnTo>
                <a:lnTo>
                  <a:pt x="10132746" y="3175"/>
                </a:lnTo>
                <a:lnTo>
                  <a:pt x="10201008" y="0"/>
                </a:lnTo>
                <a:lnTo>
                  <a:pt x="10269270" y="3175"/>
                </a:lnTo>
                <a:lnTo>
                  <a:pt x="10329596" y="9525"/>
                </a:lnTo>
                <a:lnTo>
                  <a:pt x="10381982" y="20637"/>
                </a:lnTo>
                <a:lnTo>
                  <a:pt x="10428020" y="36512"/>
                </a:lnTo>
                <a:lnTo>
                  <a:pt x="10469296" y="52387"/>
                </a:lnTo>
                <a:lnTo>
                  <a:pt x="10505808" y="68262"/>
                </a:lnTo>
                <a:lnTo>
                  <a:pt x="10543908" y="87312"/>
                </a:lnTo>
                <a:lnTo>
                  <a:pt x="10582008" y="106362"/>
                </a:lnTo>
                <a:lnTo>
                  <a:pt x="10618520" y="125412"/>
                </a:lnTo>
                <a:lnTo>
                  <a:pt x="10659796" y="141287"/>
                </a:lnTo>
                <a:lnTo>
                  <a:pt x="10705832" y="155575"/>
                </a:lnTo>
                <a:lnTo>
                  <a:pt x="10758220" y="166687"/>
                </a:lnTo>
                <a:lnTo>
                  <a:pt x="10818546" y="174625"/>
                </a:lnTo>
                <a:lnTo>
                  <a:pt x="10886808" y="176212"/>
                </a:lnTo>
                <a:lnTo>
                  <a:pt x="10955070" y="174625"/>
                </a:lnTo>
                <a:lnTo>
                  <a:pt x="11015396" y="166687"/>
                </a:lnTo>
                <a:lnTo>
                  <a:pt x="11067782" y="155575"/>
                </a:lnTo>
                <a:lnTo>
                  <a:pt x="11113820" y="141287"/>
                </a:lnTo>
                <a:lnTo>
                  <a:pt x="11155096" y="125412"/>
                </a:lnTo>
                <a:lnTo>
                  <a:pt x="11191608" y="106362"/>
                </a:lnTo>
                <a:lnTo>
                  <a:pt x="11229708" y="87312"/>
                </a:lnTo>
                <a:lnTo>
                  <a:pt x="11267808" y="68262"/>
                </a:lnTo>
                <a:lnTo>
                  <a:pt x="11304320" y="52387"/>
                </a:lnTo>
                <a:lnTo>
                  <a:pt x="11345596" y="36512"/>
                </a:lnTo>
                <a:lnTo>
                  <a:pt x="11391632" y="20637"/>
                </a:lnTo>
                <a:lnTo>
                  <a:pt x="11444020" y="9525"/>
                </a:lnTo>
                <a:lnTo>
                  <a:pt x="11504346" y="3175"/>
                </a:lnTo>
                <a:lnTo>
                  <a:pt x="11572608" y="0"/>
                </a:lnTo>
                <a:lnTo>
                  <a:pt x="11640870" y="3175"/>
                </a:lnTo>
                <a:lnTo>
                  <a:pt x="11701196" y="9525"/>
                </a:lnTo>
                <a:lnTo>
                  <a:pt x="11753582" y="20637"/>
                </a:lnTo>
                <a:lnTo>
                  <a:pt x="11799620" y="36512"/>
                </a:lnTo>
                <a:lnTo>
                  <a:pt x="11840896" y="52387"/>
                </a:lnTo>
                <a:lnTo>
                  <a:pt x="11877408" y="68262"/>
                </a:lnTo>
                <a:lnTo>
                  <a:pt x="11915508" y="87312"/>
                </a:lnTo>
                <a:lnTo>
                  <a:pt x="11953608" y="106362"/>
                </a:lnTo>
                <a:lnTo>
                  <a:pt x="11990120" y="125412"/>
                </a:lnTo>
                <a:lnTo>
                  <a:pt x="12031396" y="141287"/>
                </a:lnTo>
                <a:lnTo>
                  <a:pt x="12077432" y="155575"/>
                </a:lnTo>
                <a:lnTo>
                  <a:pt x="12129820" y="166688"/>
                </a:lnTo>
                <a:lnTo>
                  <a:pt x="12190146" y="174625"/>
                </a:lnTo>
                <a:lnTo>
                  <a:pt x="12191998" y="174668"/>
                </a:lnTo>
                <a:lnTo>
                  <a:pt x="12191998" y="851265"/>
                </a:lnTo>
                <a:lnTo>
                  <a:pt x="0" y="851265"/>
                </a:lnTo>
                <a:lnTo>
                  <a:pt x="0" y="174668"/>
                </a:lnTo>
                <a:lnTo>
                  <a:pt x="1852" y="174625"/>
                </a:lnTo>
                <a:lnTo>
                  <a:pt x="62177" y="166687"/>
                </a:lnTo>
                <a:lnTo>
                  <a:pt x="114564" y="155575"/>
                </a:lnTo>
                <a:lnTo>
                  <a:pt x="160602" y="141287"/>
                </a:lnTo>
                <a:lnTo>
                  <a:pt x="201877" y="125412"/>
                </a:lnTo>
                <a:lnTo>
                  <a:pt x="238389" y="106362"/>
                </a:lnTo>
                <a:lnTo>
                  <a:pt x="276489" y="87312"/>
                </a:lnTo>
                <a:lnTo>
                  <a:pt x="314589" y="68262"/>
                </a:lnTo>
                <a:lnTo>
                  <a:pt x="351102" y="52387"/>
                </a:lnTo>
                <a:lnTo>
                  <a:pt x="392377" y="36512"/>
                </a:lnTo>
                <a:lnTo>
                  <a:pt x="438414" y="20637"/>
                </a:lnTo>
                <a:lnTo>
                  <a:pt x="490802" y="9525"/>
                </a:lnTo>
                <a:lnTo>
                  <a:pt x="551127" y="3175"/>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14" name="Rectangle 7">
            <a:extLst>
              <a:ext uri="{FF2B5EF4-FFF2-40B4-BE49-F238E27FC236}">
                <a16:creationId xmlns:a16="http://schemas.microsoft.com/office/drawing/2014/main" id="{89DBA3C2-C92B-4CEB-868F-52A62295B3E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0" y="0"/>
            <a:ext cx="9143999"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Cím 1">
            <a:extLst>
              <a:ext uri="{FF2B5EF4-FFF2-40B4-BE49-F238E27FC236}">
                <a16:creationId xmlns:a16="http://schemas.microsoft.com/office/drawing/2014/main" id="{1BBDBA5F-1078-75C6-7842-E664E4B00B96}"/>
              </a:ext>
            </a:extLst>
          </p:cNvPr>
          <p:cNvSpPr>
            <a:spLocks noGrp="1"/>
          </p:cNvSpPr>
          <p:nvPr>
            <p:ph type="title"/>
          </p:nvPr>
        </p:nvSpPr>
        <p:spPr>
          <a:xfrm>
            <a:off x="571497" y="382386"/>
            <a:ext cx="8001003" cy="621932"/>
          </a:xfrm>
        </p:spPr>
        <p:txBody>
          <a:bodyPr anchor="b">
            <a:normAutofit fontScale="90000"/>
          </a:bodyPr>
          <a:lstStyle/>
          <a:p>
            <a:r>
              <a:rPr lang="en-US" altLang="hu-HU" sz="4000" b="1" dirty="0" err="1"/>
              <a:t>Klaszterizáció</a:t>
            </a:r>
            <a:endParaRPr lang="hu-HU" dirty="0"/>
          </a:p>
        </p:txBody>
      </p:sp>
      <p:sp>
        <p:nvSpPr>
          <p:cNvPr id="3" name="Tartalom helye 2">
            <a:extLst>
              <a:ext uri="{FF2B5EF4-FFF2-40B4-BE49-F238E27FC236}">
                <a16:creationId xmlns:a16="http://schemas.microsoft.com/office/drawing/2014/main" id="{BE0B7C78-FE1C-4131-66E0-3BA103C39358}"/>
              </a:ext>
            </a:extLst>
          </p:cNvPr>
          <p:cNvSpPr>
            <a:spLocks noGrp="1"/>
          </p:cNvSpPr>
          <p:nvPr>
            <p:ph idx="1"/>
          </p:nvPr>
        </p:nvSpPr>
        <p:spPr>
          <a:xfrm>
            <a:off x="571497" y="1141415"/>
            <a:ext cx="8001003" cy="2846455"/>
          </a:xfrm>
        </p:spPr>
        <p:txBody>
          <a:bodyPr>
            <a:normAutofit/>
          </a:bodyPr>
          <a:lstStyle/>
          <a:p>
            <a:pPr marL="57150" indent="-285750" defTabSz="914400">
              <a:lnSpc>
                <a:spcPct val="110000"/>
              </a:lnSpc>
              <a:spcBef>
                <a:spcPts val="700"/>
              </a:spcBef>
              <a:buClr>
                <a:schemeClr val="tx2"/>
              </a:buClr>
              <a:buFont typeface="Arial" panose="020B0604020202020204" pitchFamily="34" charset="0"/>
              <a:buChar char="•"/>
            </a:pPr>
            <a:r>
              <a:rPr lang="hu-HU" altLang="hu-HU" dirty="0">
                <a:solidFill>
                  <a:schemeClr val="tx1">
                    <a:lumMod val="65000"/>
                    <a:lumOff val="35000"/>
                  </a:schemeClr>
                </a:solidFill>
              </a:rPr>
              <a:t>PÉLDA: </a:t>
            </a:r>
            <a:r>
              <a:rPr lang="en-US" altLang="hu-HU" dirty="0" err="1">
                <a:solidFill>
                  <a:schemeClr val="tx1">
                    <a:lumMod val="65000"/>
                    <a:lumOff val="35000"/>
                  </a:schemeClr>
                </a:solidFill>
              </a:rPr>
              <a:t>Mobilkommunikációs</a:t>
            </a:r>
            <a:r>
              <a:rPr lang="en-US" altLang="hu-HU" dirty="0">
                <a:solidFill>
                  <a:schemeClr val="tx1">
                    <a:lumMod val="65000"/>
                    <a:lumOff val="35000"/>
                  </a:schemeClr>
                </a:solidFill>
              </a:rPr>
              <a:t> </a:t>
            </a:r>
            <a:r>
              <a:rPr lang="en-US" altLang="hu-HU" dirty="0" err="1">
                <a:solidFill>
                  <a:schemeClr val="tx1">
                    <a:lumMod val="65000"/>
                    <a:lumOff val="35000"/>
                  </a:schemeClr>
                </a:solidFill>
              </a:rPr>
              <a:t>cég</a:t>
            </a:r>
            <a:r>
              <a:rPr lang="en-US" altLang="hu-HU" dirty="0">
                <a:solidFill>
                  <a:schemeClr val="tx1">
                    <a:lumMod val="65000"/>
                    <a:lumOff val="35000"/>
                  </a:schemeClr>
                </a:solidFill>
              </a:rPr>
              <a:t> </a:t>
            </a:r>
            <a:r>
              <a:rPr lang="en-US" altLang="hu-HU" dirty="0" err="1">
                <a:solidFill>
                  <a:schemeClr val="tx1">
                    <a:lumMod val="65000"/>
                    <a:lumOff val="35000"/>
                  </a:schemeClr>
                </a:solidFill>
              </a:rPr>
              <a:t>ügyfelei</a:t>
            </a:r>
            <a:r>
              <a:rPr lang="en-US" altLang="hu-HU" dirty="0">
                <a:solidFill>
                  <a:schemeClr val="tx1">
                    <a:lumMod val="65000"/>
                    <a:lumOff val="35000"/>
                  </a:schemeClr>
                </a:solidFill>
              </a:rPr>
              <a:t> </a:t>
            </a:r>
            <a:r>
              <a:rPr lang="en-US" altLang="hu-HU" dirty="0" err="1">
                <a:solidFill>
                  <a:schemeClr val="tx1">
                    <a:lumMod val="65000"/>
                    <a:lumOff val="35000"/>
                  </a:schemeClr>
                </a:solidFill>
              </a:rPr>
              <a:t>az</a:t>
            </a:r>
            <a:r>
              <a:rPr lang="en-US" altLang="hu-HU" dirty="0">
                <a:solidFill>
                  <a:schemeClr val="tx1">
                    <a:lumMod val="65000"/>
                    <a:lumOff val="35000"/>
                  </a:schemeClr>
                </a:solidFill>
              </a:rPr>
              <a:t> </a:t>
            </a:r>
            <a:r>
              <a:rPr lang="en-US" altLang="hu-HU" dirty="0" err="1">
                <a:solidFill>
                  <a:schemeClr val="tx1">
                    <a:lumMod val="65000"/>
                    <a:lumOff val="35000"/>
                  </a:schemeClr>
                </a:solidFill>
              </a:rPr>
              <a:t>indított</a:t>
            </a:r>
            <a:r>
              <a:rPr lang="en-US" altLang="hu-HU" dirty="0">
                <a:solidFill>
                  <a:schemeClr val="tx1">
                    <a:lumMod val="65000"/>
                    <a:lumOff val="35000"/>
                  </a:schemeClr>
                </a:solidFill>
              </a:rPr>
              <a:t> </a:t>
            </a:r>
            <a:r>
              <a:rPr lang="en-US" altLang="hu-HU" dirty="0" err="1">
                <a:solidFill>
                  <a:schemeClr val="tx1">
                    <a:lumMod val="65000"/>
                    <a:lumOff val="35000"/>
                  </a:schemeClr>
                </a:solidFill>
              </a:rPr>
              <a:t>és</a:t>
            </a:r>
            <a:r>
              <a:rPr lang="en-US" altLang="hu-HU" dirty="0">
                <a:solidFill>
                  <a:schemeClr val="tx1">
                    <a:lumMod val="65000"/>
                    <a:lumOff val="35000"/>
                  </a:schemeClr>
                </a:solidFill>
              </a:rPr>
              <a:t> </a:t>
            </a:r>
            <a:r>
              <a:rPr lang="en-US" altLang="hu-HU" dirty="0" err="1">
                <a:solidFill>
                  <a:schemeClr val="tx1">
                    <a:lumMod val="65000"/>
                    <a:lumOff val="35000"/>
                  </a:schemeClr>
                </a:solidFill>
              </a:rPr>
              <a:t>fogadott</a:t>
            </a:r>
            <a:r>
              <a:rPr lang="en-US" altLang="hu-HU" dirty="0">
                <a:solidFill>
                  <a:schemeClr val="tx1">
                    <a:lumMod val="65000"/>
                    <a:lumOff val="35000"/>
                  </a:schemeClr>
                </a:solidFill>
              </a:rPr>
              <a:t> </a:t>
            </a:r>
            <a:r>
              <a:rPr lang="en-US" altLang="hu-HU" dirty="0" err="1">
                <a:solidFill>
                  <a:schemeClr val="tx1">
                    <a:lumMod val="65000"/>
                    <a:lumOff val="35000"/>
                  </a:schemeClr>
                </a:solidFill>
              </a:rPr>
              <a:t>hívások</a:t>
            </a:r>
            <a:r>
              <a:rPr lang="en-US" altLang="hu-HU" dirty="0">
                <a:solidFill>
                  <a:schemeClr val="tx1">
                    <a:lumMod val="65000"/>
                    <a:lumOff val="35000"/>
                  </a:schemeClr>
                </a:solidFill>
              </a:rPr>
              <a:t> </a:t>
            </a:r>
            <a:r>
              <a:rPr lang="en-US" altLang="hu-HU" dirty="0" err="1">
                <a:solidFill>
                  <a:schemeClr val="tx1">
                    <a:lumMod val="65000"/>
                    <a:lumOff val="35000"/>
                  </a:schemeClr>
                </a:solidFill>
              </a:rPr>
              <a:t>függvényében</a:t>
            </a:r>
            <a:r>
              <a:rPr lang="en-US" altLang="hu-HU" dirty="0">
                <a:solidFill>
                  <a:schemeClr val="tx1">
                    <a:lumMod val="65000"/>
                    <a:lumOff val="35000"/>
                  </a:schemeClr>
                </a:solidFill>
              </a:rPr>
              <a:t>.</a:t>
            </a:r>
          </a:p>
          <a:p>
            <a:pPr marL="514350" lvl="1" indent="-285750" defTabSz="914400">
              <a:lnSpc>
                <a:spcPct val="110000"/>
              </a:lnSpc>
              <a:spcBef>
                <a:spcPts val="700"/>
              </a:spcBef>
              <a:buClr>
                <a:schemeClr val="tx2"/>
              </a:buClr>
              <a:buFont typeface="Arial" panose="020B0604020202020204" pitchFamily="34" charset="0"/>
              <a:buChar char="•"/>
            </a:pPr>
            <a:r>
              <a:rPr lang="en-US" altLang="hu-HU" u="sng" dirty="0" err="1">
                <a:solidFill>
                  <a:schemeClr val="tx1">
                    <a:lumMod val="65000"/>
                    <a:lumOff val="35000"/>
                  </a:schemeClr>
                </a:solidFill>
              </a:rPr>
              <a:t>Feladat</a:t>
            </a:r>
            <a:r>
              <a:rPr lang="en-US" altLang="hu-HU" dirty="0">
                <a:solidFill>
                  <a:schemeClr val="tx1">
                    <a:lumMod val="65000"/>
                    <a:lumOff val="35000"/>
                  </a:schemeClr>
                </a:solidFill>
              </a:rPr>
              <a:t>: </a:t>
            </a:r>
            <a:r>
              <a:rPr lang="en-US" altLang="hu-HU" dirty="0" err="1">
                <a:solidFill>
                  <a:schemeClr val="tx1">
                    <a:lumMod val="65000"/>
                    <a:lumOff val="35000"/>
                  </a:schemeClr>
                </a:solidFill>
              </a:rPr>
              <a:t>miként</a:t>
            </a:r>
            <a:r>
              <a:rPr lang="en-US" altLang="hu-HU" dirty="0">
                <a:solidFill>
                  <a:schemeClr val="tx1">
                    <a:lumMod val="65000"/>
                    <a:lumOff val="35000"/>
                  </a:schemeClr>
                </a:solidFill>
              </a:rPr>
              <a:t> </a:t>
            </a:r>
            <a:r>
              <a:rPr lang="en-US" altLang="hu-HU" dirty="0" err="1">
                <a:solidFill>
                  <a:schemeClr val="tx1">
                    <a:lumMod val="65000"/>
                    <a:lumOff val="35000"/>
                  </a:schemeClr>
                </a:solidFill>
              </a:rPr>
              <a:t>érinti</a:t>
            </a:r>
            <a:r>
              <a:rPr lang="en-US" altLang="hu-HU" dirty="0">
                <a:solidFill>
                  <a:schemeClr val="tx1">
                    <a:lumMod val="65000"/>
                    <a:lumOff val="35000"/>
                  </a:schemeClr>
                </a:solidFill>
              </a:rPr>
              <a:t> </a:t>
            </a:r>
            <a:r>
              <a:rPr lang="en-US" altLang="hu-HU" dirty="0" err="1">
                <a:solidFill>
                  <a:schemeClr val="tx1">
                    <a:lumMod val="65000"/>
                    <a:lumOff val="35000"/>
                  </a:schemeClr>
                </a:solidFill>
              </a:rPr>
              <a:t>az</a:t>
            </a:r>
            <a:r>
              <a:rPr lang="en-US" altLang="hu-HU" dirty="0">
                <a:solidFill>
                  <a:schemeClr val="tx1">
                    <a:lumMod val="65000"/>
                    <a:lumOff val="35000"/>
                  </a:schemeClr>
                </a:solidFill>
              </a:rPr>
              <a:t> </a:t>
            </a:r>
            <a:r>
              <a:rPr lang="en-US" altLang="hu-HU" dirty="0" err="1">
                <a:solidFill>
                  <a:schemeClr val="tx1">
                    <a:lumMod val="65000"/>
                    <a:lumOff val="35000"/>
                  </a:schemeClr>
                </a:solidFill>
              </a:rPr>
              <a:t>ügyfeleket</a:t>
            </a:r>
            <a:r>
              <a:rPr lang="en-US" altLang="hu-HU" dirty="0">
                <a:solidFill>
                  <a:schemeClr val="tx1">
                    <a:lumMod val="65000"/>
                    <a:lumOff val="35000"/>
                  </a:schemeClr>
                </a:solidFill>
              </a:rPr>
              <a:t> </a:t>
            </a:r>
            <a:r>
              <a:rPr lang="en-US" altLang="hu-HU" dirty="0" err="1">
                <a:solidFill>
                  <a:schemeClr val="tx1">
                    <a:lumMod val="65000"/>
                    <a:lumOff val="35000"/>
                  </a:schemeClr>
                </a:solidFill>
              </a:rPr>
              <a:t>egy</a:t>
            </a:r>
            <a:r>
              <a:rPr lang="en-US" altLang="hu-HU" dirty="0">
                <a:solidFill>
                  <a:schemeClr val="tx1">
                    <a:lumMod val="65000"/>
                    <a:lumOff val="35000"/>
                  </a:schemeClr>
                </a:solidFill>
              </a:rPr>
              <a:t> </a:t>
            </a:r>
            <a:r>
              <a:rPr lang="en-US" altLang="hu-HU" dirty="0" err="1">
                <a:solidFill>
                  <a:schemeClr val="tx1">
                    <a:lumMod val="65000"/>
                    <a:lumOff val="35000"/>
                  </a:schemeClr>
                </a:solidFill>
              </a:rPr>
              <a:t>esetleges</a:t>
            </a:r>
            <a:r>
              <a:rPr lang="en-US" altLang="hu-HU" dirty="0">
                <a:solidFill>
                  <a:schemeClr val="tx1">
                    <a:lumMod val="65000"/>
                    <a:lumOff val="35000"/>
                  </a:schemeClr>
                </a:solidFill>
              </a:rPr>
              <a:t> </a:t>
            </a:r>
            <a:r>
              <a:rPr lang="en-US" altLang="hu-HU" dirty="0" err="1">
                <a:solidFill>
                  <a:schemeClr val="tx1">
                    <a:lumMod val="65000"/>
                    <a:lumOff val="35000"/>
                  </a:schemeClr>
                </a:solidFill>
              </a:rPr>
              <a:t>alapdíj</a:t>
            </a:r>
            <a:r>
              <a:rPr lang="en-US" altLang="hu-HU" dirty="0">
                <a:solidFill>
                  <a:schemeClr val="tx1">
                    <a:lumMod val="65000"/>
                    <a:lumOff val="35000"/>
                  </a:schemeClr>
                </a:solidFill>
              </a:rPr>
              <a:t> </a:t>
            </a:r>
            <a:r>
              <a:rPr lang="en-US" altLang="hu-HU" dirty="0" err="1">
                <a:solidFill>
                  <a:schemeClr val="tx1">
                    <a:lumMod val="65000"/>
                    <a:lumOff val="35000"/>
                  </a:schemeClr>
                </a:solidFill>
              </a:rPr>
              <a:t>emeléssel</a:t>
            </a:r>
            <a:r>
              <a:rPr lang="en-US" altLang="hu-HU" dirty="0">
                <a:solidFill>
                  <a:schemeClr val="tx1">
                    <a:lumMod val="65000"/>
                    <a:lumOff val="35000"/>
                  </a:schemeClr>
                </a:solidFill>
              </a:rPr>
              <a:t> </a:t>
            </a:r>
            <a:r>
              <a:rPr lang="en-US" altLang="hu-HU" dirty="0" err="1">
                <a:solidFill>
                  <a:schemeClr val="tx1">
                    <a:lumMod val="65000"/>
                    <a:lumOff val="35000"/>
                  </a:schemeClr>
                </a:solidFill>
              </a:rPr>
              <a:t>járó</a:t>
            </a:r>
            <a:r>
              <a:rPr lang="en-US" altLang="hu-HU" dirty="0">
                <a:solidFill>
                  <a:schemeClr val="tx1">
                    <a:lumMod val="65000"/>
                    <a:lumOff val="35000"/>
                  </a:schemeClr>
                </a:solidFill>
              </a:rPr>
              <a:t> </a:t>
            </a:r>
            <a:r>
              <a:rPr lang="en-US" altLang="hu-HU" dirty="0" err="1">
                <a:solidFill>
                  <a:schemeClr val="tx1">
                    <a:lumMod val="65000"/>
                    <a:lumOff val="35000"/>
                  </a:schemeClr>
                </a:solidFill>
              </a:rPr>
              <a:t>percdíj</a:t>
            </a:r>
            <a:r>
              <a:rPr lang="en-US" altLang="hu-HU" dirty="0">
                <a:solidFill>
                  <a:schemeClr val="tx1">
                    <a:lumMod val="65000"/>
                    <a:lumOff val="35000"/>
                  </a:schemeClr>
                </a:solidFill>
              </a:rPr>
              <a:t> </a:t>
            </a:r>
            <a:r>
              <a:rPr lang="en-US" altLang="hu-HU" dirty="0" err="1">
                <a:solidFill>
                  <a:schemeClr val="tx1">
                    <a:lumMod val="65000"/>
                    <a:lumOff val="35000"/>
                  </a:schemeClr>
                </a:solidFill>
              </a:rPr>
              <a:t>csökkentés</a:t>
            </a:r>
            <a:r>
              <a:rPr lang="en-US" altLang="hu-HU" dirty="0">
                <a:solidFill>
                  <a:schemeClr val="tx1">
                    <a:lumMod val="65000"/>
                    <a:lumOff val="35000"/>
                  </a:schemeClr>
                </a:solidFill>
              </a:rPr>
              <a:t>? Az </a:t>
            </a:r>
            <a:r>
              <a:rPr lang="en-US" altLang="hu-HU" dirty="0" err="1">
                <a:solidFill>
                  <a:schemeClr val="tx1">
                    <a:lumMod val="65000"/>
                    <a:lumOff val="35000"/>
                  </a:schemeClr>
                </a:solidFill>
              </a:rPr>
              <a:t>egyes</a:t>
            </a:r>
            <a:r>
              <a:rPr lang="en-US" altLang="hu-HU" dirty="0">
                <a:solidFill>
                  <a:schemeClr val="tx1">
                    <a:lumMod val="65000"/>
                    <a:lumOff val="35000"/>
                  </a:schemeClr>
                </a:solidFill>
              </a:rPr>
              <a:t> </a:t>
            </a:r>
            <a:r>
              <a:rPr lang="en-US" altLang="hu-HU" dirty="0" err="1">
                <a:solidFill>
                  <a:schemeClr val="tx1">
                    <a:lumMod val="65000"/>
                    <a:lumOff val="35000"/>
                  </a:schemeClr>
                </a:solidFill>
              </a:rPr>
              <a:t>csoportokra</a:t>
            </a:r>
            <a:r>
              <a:rPr lang="en-US" altLang="hu-HU" dirty="0">
                <a:solidFill>
                  <a:schemeClr val="tx1">
                    <a:lumMod val="65000"/>
                    <a:lumOff val="35000"/>
                  </a:schemeClr>
                </a:solidFill>
              </a:rPr>
              <a:t> </a:t>
            </a:r>
            <a:r>
              <a:rPr lang="en-US" altLang="hu-HU" dirty="0" err="1">
                <a:solidFill>
                  <a:schemeClr val="tx1">
                    <a:lumMod val="65000"/>
                    <a:lumOff val="35000"/>
                  </a:schemeClr>
                </a:solidFill>
              </a:rPr>
              <a:t>eltérő</a:t>
            </a:r>
            <a:r>
              <a:rPr lang="en-US" altLang="hu-HU" dirty="0">
                <a:solidFill>
                  <a:schemeClr val="tx1">
                    <a:lumMod val="65000"/>
                    <a:lumOff val="35000"/>
                  </a:schemeClr>
                </a:solidFill>
              </a:rPr>
              <a:t> </a:t>
            </a:r>
            <a:r>
              <a:rPr lang="en-US" altLang="hu-HU" dirty="0" err="1">
                <a:solidFill>
                  <a:schemeClr val="tx1">
                    <a:lumMod val="65000"/>
                    <a:lumOff val="35000"/>
                  </a:schemeClr>
                </a:solidFill>
              </a:rPr>
              <a:t>hatások</a:t>
            </a:r>
            <a:r>
              <a:rPr lang="en-US" altLang="hu-HU" dirty="0">
                <a:solidFill>
                  <a:schemeClr val="tx1">
                    <a:lumMod val="65000"/>
                    <a:lumOff val="35000"/>
                  </a:schemeClr>
                </a:solidFill>
              </a:rPr>
              <a:t> </a:t>
            </a:r>
            <a:r>
              <a:rPr lang="en-US" altLang="hu-HU" dirty="0" err="1">
                <a:solidFill>
                  <a:schemeClr val="tx1">
                    <a:lumMod val="65000"/>
                    <a:lumOff val="35000"/>
                  </a:schemeClr>
                </a:solidFill>
              </a:rPr>
              <a:t>várhatók</a:t>
            </a:r>
            <a:r>
              <a:rPr lang="en-US" altLang="hu-HU" dirty="0">
                <a:solidFill>
                  <a:schemeClr val="tx1">
                    <a:lumMod val="65000"/>
                    <a:lumOff val="35000"/>
                  </a:schemeClr>
                </a:solidFill>
              </a:rPr>
              <a:t>.</a:t>
            </a:r>
          </a:p>
          <a:p>
            <a:pPr marL="514350" lvl="1" indent="-285750" defTabSz="914400">
              <a:lnSpc>
                <a:spcPct val="110000"/>
              </a:lnSpc>
              <a:spcBef>
                <a:spcPts val="700"/>
              </a:spcBef>
              <a:buClr>
                <a:schemeClr val="tx2"/>
              </a:buClr>
              <a:buFont typeface="Arial" panose="020B0604020202020204" pitchFamily="34" charset="0"/>
              <a:buChar char="•"/>
            </a:pPr>
            <a:r>
              <a:rPr lang="en-US" altLang="hu-HU" dirty="0">
                <a:solidFill>
                  <a:schemeClr val="tx1">
                    <a:lumMod val="65000"/>
                    <a:lumOff val="35000"/>
                  </a:schemeClr>
                </a:solidFill>
              </a:rPr>
              <a:t>Ebben a </a:t>
            </a:r>
            <a:r>
              <a:rPr lang="en-US" altLang="hu-HU" dirty="0" err="1">
                <a:solidFill>
                  <a:schemeClr val="tx1">
                    <a:lumMod val="65000"/>
                    <a:lumOff val="35000"/>
                  </a:schemeClr>
                </a:solidFill>
              </a:rPr>
              <a:t>két</a:t>
            </a:r>
            <a:r>
              <a:rPr lang="en-US" altLang="hu-HU" dirty="0">
                <a:solidFill>
                  <a:schemeClr val="tx1">
                    <a:lumMod val="65000"/>
                    <a:lumOff val="35000"/>
                  </a:schemeClr>
                </a:solidFill>
              </a:rPr>
              <a:t> </a:t>
            </a:r>
            <a:r>
              <a:rPr lang="en-US" altLang="hu-HU" dirty="0" err="1">
                <a:solidFill>
                  <a:schemeClr val="tx1">
                    <a:lumMod val="65000"/>
                    <a:lumOff val="35000"/>
                  </a:schemeClr>
                </a:solidFill>
              </a:rPr>
              <a:t>dimenziós</a:t>
            </a:r>
            <a:r>
              <a:rPr lang="en-US" altLang="hu-HU" dirty="0">
                <a:solidFill>
                  <a:schemeClr val="tx1">
                    <a:lumMod val="65000"/>
                    <a:lumOff val="35000"/>
                  </a:schemeClr>
                </a:solidFill>
              </a:rPr>
              <a:t> </a:t>
            </a:r>
            <a:r>
              <a:rPr lang="en-US" altLang="hu-HU" dirty="0" err="1">
                <a:solidFill>
                  <a:schemeClr val="tx1">
                    <a:lumMod val="65000"/>
                    <a:lumOff val="35000"/>
                  </a:schemeClr>
                </a:solidFill>
              </a:rPr>
              <a:t>esetben</a:t>
            </a:r>
            <a:r>
              <a:rPr lang="en-US" altLang="hu-HU" dirty="0">
                <a:solidFill>
                  <a:schemeClr val="tx1">
                    <a:lumMod val="65000"/>
                    <a:lumOff val="35000"/>
                  </a:schemeClr>
                </a:solidFill>
              </a:rPr>
              <a:t> a </a:t>
            </a:r>
            <a:r>
              <a:rPr lang="en-US" altLang="hu-HU" dirty="0" err="1">
                <a:solidFill>
                  <a:schemeClr val="tx1">
                    <a:lumMod val="65000"/>
                    <a:lumOff val="35000"/>
                  </a:schemeClr>
                </a:solidFill>
              </a:rPr>
              <a:t>csoportokra</a:t>
            </a:r>
            <a:r>
              <a:rPr lang="en-US" altLang="hu-HU" dirty="0">
                <a:solidFill>
                  <a:schemeClr val="tx1">
                    <a:lumMod val="65000"/>
                    <a:lumOff val="35000"/>
                  </a:schemeClr>
                </a:solidFill>
              </a:rPr>
              <a:t> </a:t>
            </a:r>
            <a:r>
              <a:rPr lang="en-US" altLang="hu-HU" dirty="0" err="1">
                <a:solidFill>
                  <a:schemeClr val="tx1">
                    <a:lumMod val="65000"/>
                    <a:lumOff val="35000"/>
                  </a:schemeClr>
                </a:solidFill>
              </a:rPr>
              <a:t>bontás</a:t>
            </a:r>
            <a:r>
              <a:rPr lang="en-US" altLang="hu-HU" dirty="0">
                <a:solidFill>
                  <a:schemeClr val="tx1">
                    <a:lumMod val="65000"/>
                    <a:lumOff val="35000"/>
                  </a:schemeClr>
                </a:solidFill>
              </a:rPr>
              <a:t> </a:t>
            </a:r>
            <a:r>
              <a:rPr lang="en-US" altLang="hu-HU" dirty="0" err="1">
                <a:solidFill>
                  <a:schemeClr val="tx1">
                    <a:lumMod val="65000"/>
                    <a:lumOff val="35000"/>
                  </a:schemeClr>
                </a:solidFill>
              </a:rPr>
              <a:t>ránézésre</a:t>
            </a:r>
            <a:r>
              <a:rPr lang="en-US" altLang="hu-HU" dirty="0">
                <a:solidFill>
                  <a:schemeClr val="tx1">
                    <a:lumMod val="65000"/>
                    <a:lumOff val="35000"/>
                  </a:schemeClr>
                </a:solidFill>
              </a:rPr>
              <a:t> </a:t>
            </a:r>
            <a:r>
              <a:rPr lang="en-US" altLang="hu-HU" dirty="0" err="1">
                <a:solidFill>
                  <a:schemeClr val="tx1">
                    <a:lumMod val="65000"/>
                    <a:lumOff val="35000"/>
                  </a:schemeClr>
                </a:solidFill>
              </a:rPr>
              <a:t>elvégezhető</a:t>
            </a:r>
            <a:r>
              <a:rPr lang="en-US" altLang="hu-HU" dirty="0">
                <a:solidFill>
                  <a:schemeClr val="tx1">
                    <a:lumMod val="65000"/>
                    <a:lumOff val="35000"/>
                  </a:schemeClr>
                </a:solidFill>
              </a:rPr>
              <a:t>. A </a:t>
            </a:r>
            <a:r>
              <a:rPr lang="en-US" altLang="hu-HU" dirty="0" err="1">
                <a:solidFill>
                  <a:schemeClr val="tx1">
                    <a:lumMod val="65000"/>
                    <a:lumOff val="35000"/>
                  </a:schemeClr>
                </a:solidFill>
              </a:rPr>
              <a:t>valóságban</a:t>
            </a:r>
            <a:r>
              <a:rPr lang="en-US" altLang="hu-HU" dirty="0">
                <a:solidFill>
                  <a:schemeClr val="tx1">
                    <a:lumMod val="65000"/>
                    <a:lumOff val="35000"/>
                  </a:schemeClr>
                </a:solidFill>
              </a:rPr>
              <a:t> </a:t>
            </a:r>
            <a:r>
              <a:rPr lang="en-US" altLang="hu-HU" dirty="0" err="1">
                <a:solidFill>
                  <a:schemeClr val="tx1">
                    <a:lumMod val="65000"/>
                    <a:lumOff val="35000"/>
                  </a:schemeClr>
                </a:solidFill>
              </a:rPr>
              <a:t>azonban</a:t>
            </a:r>
            <a:r>
              <a:rPr lang="en-US" altLang="hu-HU" dirty="0">
                <a:solidFill>
                  <a:schemeClr val="tx1">
                    <a:lumMod val="65000"/>
                    <a:lumOff val="35000"/>
                  </a:schemeClr>
                </a:solidFill>
              </a:rPr>
              <a:t> </a:t>
            </a:r>
            <a:r>
              <a:rPr lang="en-US" altLang="hu-HU" dirty="0" err="1">
                <a:solidFill>
                  <a:schemeClr val="tx1">
                    <a:lumMod val="65000"/>
                    <a:lumOff val="35000"/>
                  </a:schemeClr>
                </a:solidFill>
              </a:rPr>
              <a:t>többváltozós</a:t>
            </a:r>
            <a:r>
              <a:rPr lang="en-US" altLang="hu-HU" dirty="0">
                <a:solidFill>
                  <a:schemeClr val="tx1">
                    <a:lumMod val="65000"/>
                    <a:lumOff val="35000"/>
                  </a:schemeClr>
                </a:solidFill>
              </a:rPr>
              <a:t> </a:t>
            </a:r>
            <a:r>
              <a:rPr lang="en-US" altLang="hu-HU" dirty="0" err="1">
                <a:solidFill>
                  <a:schemeClr val="tx1">
                    <a:lumMod val="65000"/>
                    <a:lumOff val="35000"/>
                  </a:schemeClr>
                </a:solidFill>
              </a:rPr>
              <a:t>feladatok</a:t>
            </a:r>
            <a:r>
              <a:rPr lang="en-US" altLang="hu-HU" dirty="0">
                <a:solidFill>
                  <a:schemeClr val="tx1">
                    <a:lumMod val="65000"/>
                    <a:lumOff val="35000"/>
                  </a:schemeClr>
                </a:solidFill>
              </a:rPr>
              <a:t> </a:t>
            </a:r>
            <a:r>
              <a:rPr lang="en-US" altLang="hu-HU" dirty="0" err="1">
                <a:solidFill>
                  <a:schemeClr val="tx1">
                    <a:lumMod val="65000"/>
                    <a:lumOff val="35000"/>
                  </a:schemeClr>
                </a:solidFill>
              </a:rPr>
              <a:t>vannak</a:t>
            </a:r>
            <a:r>
              <a:rPr lang="en-US" altLang="hu-HU" dirty="0">
                <a:solidFill>
                  <a:schemeClr val="tx1">
                    <a:lumMod val="65000"/>
                    <a:lumOff val="35000"/>
                  </a:schemeClr>
                </a:solidFill>
              </a:rPr>
              <a:t>, </a:t>
            </a:r>
            <a:r>
              <a:rPr lang="en-US" altLang="hu-HU" dirty="0" err="1">
                <a:solidFill>
                  <a:schemeClr val="tx1">
                    <a:lumMod val="65000"/>
                    <a:lumOff val="35000"/>
                  </a:schemeClr>
                </a:solidFill>
              </a:rPr>
              <a:t>amelyek</a:t>
            </a:r>
            <a:r>
              <a:rPr lang="en-US" altLang="hu-HU" dirty="0">
                <a:solidFill>
                  <a:schemeClr val="tx1">
                    <a:lumMod val="65000"/>
                    <a:lumOff val="35000"/>
                  </a:schemeClr>
                </a:solidFill>
              </a:rPr>
              <a:t> </a:t>
            </a:r>
            <a:r>
              <a:rPr lang="en-US" altLang="hu-HU" dirty="0" err="1">
                <a:solidFill>
                  <a:schemeClr val="tx1">
                    <a:lumMod val="65000"/>
                    <a:lumOff val="35000"/>
                  </a:schemeClr>
                </a:solidFill>
              </a:rPr>
              <a:t>klaszterizációs</a:t>
            </a:r>
            <a:r>
              <a:rPr lang="en-US" altLang="hu-HU" dirty="0">
                <a:solidFill>
                  <a:schemeClr val="tx1">
                    <a:lumMod val="65000"/>
                    <a:lumOff val="35000"/>
                  </a:schemeClr>
                </a:solidFill>
              </a:rPr>
              <a:t> </a:t>
            </a:r>
            <a:r>
              <a:rPr lang="en-US" altLang="hu-HU" dirty="0" err="1">
                <a:solidFill>
                  <a:schemeClr val="tx1">
                    <a:lumMod val="65000"/>
                    <a:lumOff val="35000"/>
                  </a:schemeClr>
                </a:solidFill>
              </a:rPr>
              <a:t>eljárásokat</a:t>
            </a:r>
            <a:r>
              <a:rPr lang="en-US" altLang="hu-HU" dirty="0">
                <a:solidFill>
                  <a:schemeClr val="tx1">
                    <a:lumMod val="65000"/>
                    <a:lumOff val="35000"/>
                  </a:schemeClr>
                </a:solidFill>
              </a:rPr>
              <a:t> </a:t>
            </a:r>
            <a:r>
              <a:rPr lang="en-US" altLang="hu-HU" dirty="0" err="1">
                <a:solidFill>
                  <a:schemeClr val="tx1">
                    <a:lumMod val="65000"/>
                    <a:lumOff val="35000"/>
                  </a:schemeClr>
                </a:solidFill>
              </a:rPr>
              <a:t>igényelnek</a:t>
            </a:r>
            <a:r>
              <a:rPr lang="en-US" altLang="hu-HU" dirty="0">
                <a:solidFill>
                  <a:schemeClr val="tx1">
                    <a:lumMod val="65000"/>
                    <a:lumOff val="35000"/>
                  </a:schemeClr>
                </a:solidFill>
              </a:rPr>
              <a:t>. </a:t>
            </a:r>
          </a:p>
          <a:p>
            <a:endParaRPr lang="hu-HU" sz="2100" dirty="0"/>
          </a:p>
        </p:txBody>
      </p:sp>
      <p:sp>
        <p:nvSpPr>
          <p:cNvPr id="15" name="Freeform: Shape 9">
            <a:extLst>
              <a:ext uri="{FF2B5EF4-FFF2-40B4-BE49-F238E27FC236}">
                <a16:creationId xmlns:a16="http://schemas.microsoft.com/office/drawing/2014/main" id="{0A5C11C9-65D2-491A-A266-6ADBD2CB44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006736"/>
            <a:ext cx="9143999" cy="851265"/>
          </a:xfrm>
          <a:custGeom>
            <a:avLst/>
            <a:gdLst>
              <a:gd name="connsiteX0" fmla="*/ 619389 w 12191998"/>
              <a:gd name="connsiteY0" fmla="*/ 0 h 851265"/>
              <a:gd name="connsiteX1" fmla="*/ 687652 w 12191998"/>
              <a:gd name="connsiteY1" fmla="*/ 3175 h 851265"/>
              <a:gd name="connsiteX2" fmla="*/ 747977 w 12191998"/>
              <a:gd name="connsiteY2" fmla="*/ 9525 h 851265"/>
              <a:gd name="connsiteX3" fmla="*/ 800364 w 12191998"/>
              <a:gd name="connsiteY3" fmla="*/ 20637 h 851265"/>
              <a:gd name="connsiteX4" fmla="*/ 846402 w 12191998"/>
              <a:gd name="connsiteY4" fmla="*/ 36512 h 851265"/>
              <a:gd name="connsiteX5" fmla="*/ 887677 w 12191998"/>
              <a:gd name="connsiteY5" fmla="*/ 52387 h 851265"/>
              <a:gd name="connsiteX6" fmla="*/ 924189 w 12191998"/>
              <a:gd name="connsiteY6" fmla="*/ 68262 h 851265"/>
              <a:gd name="connsiteX7" fmla="*/ 962289 w 12191998"/>
              <a:gd name="connsiteY7" fmla="*/ 87312 h 851265"/>
              <a:gd name="connsiteX8" fmla="*/ 1000389 w 12191998"/>
              <a:gd name="connsiteY8" fmla="*/ 106362 h 851265"/>
              <a:gd name="connsiteX9" fmla="*/ 1036902 w 12191998"/>
              <a:gd name="connsiteY9" fmla="*/ 125412 h 851265"/>
              <a:gd name="connsiteX10" fmla="*/ 1078177 w 12191998"/>
              <a:gd name="connsiteY10" fmla="*/ 141287 h 851265"/>
              <a:gd name="connsiteX11" fmla="*/ 1124214 w 12191998"/>
              <a:gd name="connsiteY11" fmla="*/ 155575 h 851265"/>
              <a:gd name="connsiteX12" fmla="*/ 1176602 w 12191998"/>
              <a:gd name="connsiteY12" fmla="*/ 166687 h 851265"/>
              <a:gd name="connsiteX13" fmla="*/ 1236927 w 12191998"/>
              <a:gd name="connsiteY13" fmla="*/ 174625 h 851265"/>
              <a:gd name="connsiteX14" fmla="*/ 1305189 w 12191998"/>
              <a:gd name="connsiteY14" fmla="*/ 176212 h 851265"/>
              <a:gd name="connsiteX15" fmla="*/ 1373452 w 12191998"/>
              <a:gd name="connsiteY15" fmla="*/ 174625 h 851265"/>
              <a:gd name="connsiteX16" fmla="*/ 1433777 w 12191998"/>
              <a:gd name="connsiteY16" fmla="*/ 166687 h 851265"/>
              <a:gd name="connsiteX17" fmla="*/ 1486164 w 12191998"/>
              <a:gd name="connsiteY17" fmla="*/ 155575 h 851265"/>
              <a:gd name="connsiteX18" fmla="*/ 1532202 w 12191998"/>
              <a:gd name="connsiteY18" fmla="*/ 141287 h 851265"/>
              <a:gd name="connsiteX19" fmla="*/ 1573477 w 12191998"/>
              <a:gd name="connsiteY19" fmla="*/ 125412 h 851265"/>
              <a:gd name="connsiteX20" fmla="*/ 1609989 w 12191998"/>
              <a:gd name="connsiteY20" fmla="*/ 106362 h 851265"/>
              <a:gd name="connsiteX21" fmla="*/ 1648089 w 12191998"/>
              <a:gd name="connsiteY21" fmla="*/ 87312 h 851265"/>
              <a:gd name="connsiteX22" fmla="*/ 1686189 w 12191998"/>
              <a:gd name="connsiteY22" fmla="*/ 68262 h 851265"/>
              <a:gd name="connsiteX23" fmla="*/ 1722702 w 12191998"/>
              <a:gd name="connsiteY23" fmla="*/ 52387 h 851265"/>
              <a:gd name="connsiteX24" fmla="*/ 1763977 w 12191998"/>
              <a:gd name="connsiteY24" fmla="*/ 36512 h 851265"/>
              <a:gd name="connsiteX25" fmla="*/ 1810014 w 12191998"/>
              <a:gd name="connsiteY25" fmla="*/ 20637 h 851265"/>
              <a:gd name="connsiteX26" fmla="*/ 1862402 w 12191998"/>
              <a:gd name="connsiteY26" fmla="*/ 9525 h 851265"/>
              <a:gd name="connsiteX27" fmla="*/ 1922727 w 12191998"/>
              <a:gd name="connsiteY27" fmla="*/ 3175 h 851265"/>
              <a:gd name="connsiteX28" fmla="*/ 1990989 w 12191998"/>
              <a:gd name="connsiteY28" fmla="*/ 0 h 851265"/>
              <a:gd name="connsiteX29" fmla="*/ 2059252 w 12191998"/>
              <a:gd name="connsiteY29" fmla="*/ 3175 h 851265"/>
              <a:gd name="connsiteX30" fmla="*/ 2119577 w 12191998"/>
              <a:gd name="connsiteY30" fmla="*/ 9525 h 851265"/>
              <a:gd name="connsiteX31" fmla="*/ 2171964 w 12191998"/>
              <a:gd name="connsiteY31" fmla="*/ 20637 h 851265"/>
              <a:gd name="connsiteX32" fmla="*/ 2218002 w 12191998"/>
              <a:gd name="connsiteY32" fmla="*/ 36512 h 851265"/>
              <a:gd name="connsiteX33" fmla="*/ 2259277 w 12191998"/>
              <a:gd name="connsiteY33" fmla="*/ 52387 h 851265"/>
              <a:gd name="connsiteX34" fmla="*/ 2295789 w 12191998"/>
              <a:gd name="connsiteY34" fmla="*/ 68262 h 851265"/>
              <a:gd name="connsiteX35" fmla="*/ 2333889 w 12191998"/>
              <a:gd name="connsiteY35" fmla="*/ 87312 h 851265"/>
              <a:gd name="connsiteX36" fmla="*/ 2371989 w 12191998"/>
              <a:gd name="connsiteY36" fmla="*/ 106362 h 851265"/>
              <a:gd name="connsiteX37" fmla="*/ 2408502 w 12191998"/>
              <a:gd name="connsiteY37" fmla="*/ 125412 h 851265"/>
              <a:gd name="connsiteX38" fmla="*/ 2449777 w 12191998"/>
              <a:gd name="connsiteY38" fmla="*/ 141287 h 851265"/>
              <a:gd name="connsiteX39" fmla="*/ 2495814 w 12191998"/>
              <a:gd name="connsiteY39" fmla="*/ 155575 h 851265"/>
              <a:gd name="connsiteX40" fmla="*/ 2548202 w 12191998"/>
              <a:gd name="connsiteY40" fmla="*/ 166687 h 851265"/>
              <a:gd name="connsiteX41" fmla="*/ 2608527 w 12191998"/>
              <a:gd name="connsiteY41" fmla="*/ 174625 h 851265"/>
              <a:gd name="connsiteX42" fmla="*/ 2676789 w 12191998"/>
              <a:gd name="connsiteY42" fmla="*/ 176212 h 851265"/>
              <a:gd name="connsiteX43" fmla="*/ 2745052 w 12191998"/>
              <a:gd name="connsiteY43" fmla="*/ 174625 h 851265"/>
              <a:gd name="connsiteX44" fmla="*/ 2805377 w 12191998"/>
              <a:gd name="connsiteY44" fmla="*/ 166687 h 851265"/>
              <a:gd name="connsiteX45" fmla="*/ 2857764 w 12191998"/>
              <a:gd name="connsiteY45" fmla="*/ 155575 h 851265"/>
              <a:gd name="connsiteX46" fmla="*/ 2903802 w 12191998"/>
              <a:gd name="connsiteY46" fmla="*/ 141287 h 851265"/>
              <a:gd name="connsiteX47" fmla="*/ 2945077 w 12191998"/>
              <a:gd name="connsiteY47" fmla="*/ 125412 h 851265"/>
              <a:gd name="connsiteX48" fmla="*/ 2981589 w 12191998"/>
              <a:gd name="connsiteY48" fmla="*/ 106362 h 851265"/>
              <a:gd name="connsiteX49" fmla="*/ 3019689 w 12191998"/>
              <a:gd name="connsiteY49" fmla="*/ 87312 h 851265"/>
              <a:gd name="connsiteX50" fmla="*/ 3057789 w 12191998"/>
              <a:gd name="connsiteY50" fmla="*/ 68262 h 851265"/>
              <a:gd name="connsiteX51" fmla="*/ 3094302 w 12191998"/>
              <a:gd name="connsiteY51" fmla="*/ 52387 h 851265"/>
              <a:gd name="connsiteX52" fmla="*/ 3135577 w 12191998"/>
              <a:gd name="connsiteY52" fmla="*/ 36512 h 851265"/>
              <a:gd name="connsiteX53" fmla="*/ 3181614 w 12191998"/>
              <a:gd name="connsiteY53" fmla="*/ 20637 h 851265"/>
              <a:gd name="connsiteX54" fmla="*/ 3234002 w 12191998"/>
              <a:gd name="connsiteY54" fmla="*/ 9525 h 851265"/>
              <a:gd name="connsiteX55" fmla="*/ 3294327 w 12191998"/>
              <a:gd name="connsiteY55" fmla="*/ 3175 h 851265"/>
              <a:gd name="connsiteX56" fmla="*/ 3361002 w 12191998"/>
              <a:gd name="connsiteY56" fmla="*/ 0 h 851265"/>
              <a:gd name="connsiteX57" fmla="*/ 3430852 w 12191998"/>
              <a:gd name="connsiteY57" fmla="*/ 3175 h 851265"/>
              <a:gd name="connsiteX58" fmla="*/ 3491177 w 12191998"/>
              <a:gd name="connsiteY58" fmla="*/ 9525 h 851265"/>
              <a:gd name="connsiteX59" fmla="*/ 3543564 w 12191998"/>
              <a:gd name="connsiteY59" fmla="*/ 20637 h 851265"/>
              <a:gd name="connsiteX60" fmla="*/ 3589602 w 12191998"/>
              <a:gd name="connsiteY60" fmla="*/ 36512 h 851265"/>
              <a:gd name="connsiteX61" fmla="*/ 3630877 w 12191998"/>
              <a:gd name="connsiteY61" fmla="*/ 52387 h 851265"/>
              <a:gd name="connsiteX62" fmla="*/ 3667389 w 12191998"/>
              <a:gd name="connsiteY62" fmla="*/ 68262 h 851265"/>
              <a:gd name="connsiteX63" fmla="*/ 3705489 w 12191998"/>
              <a:gd name="connsiteY63" fmla="*/ 87312 h 851265"/>
              <a:gd name="connsiteX64" fmla="*/ 3743589 w 12191998"/>
              <a:gd name="connsiteY64" fmla="*/ 106362 h 851265"/>
              <a:gd name="connsiteX65" fmla="*/ 3780102 w 12191998"/>
              <a:gd name="connsiteY65" fmla="*/ 125412 h 851265"/>
              <a:gd name="connsiteX66" fmla="*/ 3821377 w 12191998"/>
              <a:gd name="connsiteY66" fmla="*/ 141287 h 851265"/>
              <a:gd name="connsiteX67" fmla="*/ 3867414 w 12191998"/>
              <a:gd name="connsiteY67" fmla="*/ 155575 h 851265"/>
              <a:gd name="connsiteX68" fmla="*/ 3919802 w 12191998"/>
              <a:gd name="connsiteY68" fmla="*/ 166687 h 851265"/>
              <a:gd name="connsiteX69" fmla="*/ 3980127 w 12191998"/>
              <a:gd name="connsiteY69" fmla="*/ 174625 h 851265"/>
              <a:gd name="connsiteX70" fmla="*/ 4048389 w 12191998"/>
              <a:gd name="connsiteY70" fmla="*/ 176212 h 851265"/>
              <a:gd name="connsiteX71" fmla="*/ 4116652 w 12191998"/>
              <a:gd name="connsiteY71" fmla="*/ 174625 h 851265"/>
              <a:gd name="connsiteX72" fmla="*/ 4176977 w 12191998"/>
              <a:gd name="connsiteY72" fmla="*/ 166687 h 851265"/>
              <a:gd name="connsiteX73" fmla="*/ 4229364 w 12191998"/>
              <a:gd name="connsiteY73" fmla="*/ 155575 h 851265"/>
              <a:gd name="connsiteX74" fmla="*/ 4275402 w 12191998"/>
              <a:gd name="connsiteY74" fmla="*/ 141287 h 851265"/>
              <a:gd name="connsiteX75" fmla="*/ 4316677 w 12191998"/>
              <a:gd name="connsiteY75" fmla="*/ 125412 h 851265"/>
              <a:gd name="connsiteX76" fmla="*/ 4353189 w 12191998"/>
              <a:gd name="connsiteY76" fmla="*/ 106362 h 851265"/>
              <a:gd name="connsiteX77" fmla="*/ 4429389 w 12191998"/>
              <a:gd name="connsiteY77" fmla="*/ 68262 h 851265"/>
              <a:gd name="connsiteX78" fmla="*/ 4465902 w 12191998"/>
              <a:gd name="connsiteY78" fmla="*/ 52387 h 851265"/>
              <a:gd name="connsiteX79" fmla="*/ 4507177 w 12191998"/>
              <a:gd name="connsiteY79" fmla="*/ 36512 h 851265"/>
              <a:gd name="connsiteX80" fmla="*/ 4553216 w 12191998"/>
              <a:gd name="connsiteY80" fmla="*/ 20637 h 851265"/>
              <a:gd name="connsiteX81" fmla="*/ 4605602 w 12191998"/>
              <a:gd name="connsiteY81" fmla="*/ 9525 h 851265"/>
              <a:gd name="connsiteX82" fmla="*/ 4665928 w 12191998"/>
              <a:gd name="connsiteY82" fmla="*/ 3175 h 851265"/>
              <a:gd name="connsiteX83" fmla="*/ 4734189 w 12191998"/>
              <a:gd name="connsiteY83" fmla="*/ 0 h 851265"/>
              <a:gd name="connsiteX84" fmla="*/ 4802453 w 12191998"/>
              <a:gd name="connsiteY84" fmla="*/ 3175 h 851265"/>
              <a:gd name="connsiteX85" fmla="*/ 4862777 w 12191998"/>
              <a:gd name="connsiteY85" fmla="*/ 9525 h 851265"/>
              <a:gd name="connsiteX86" fmla="*/ 4915165 w 12191998"/>
              <a:gd name="connsiteY86" fmla="*/ 20637 h 851265"/>
              <a:gd name="connsiteX87" fmla="*/ 4961202 w 12191998"/>
              <a:gd name="connsiteY87" fmla="*/ 36512 h 851265"/>
              <a:gd name="connsiteX88" fmla="*/ 5002478 w 12191998"/>
              <a:gd name="connsiteY88" fmla="*/ 52387 h 851265"/>
              <a:gd name="connsiteX89" fmla="*/ 5038989 w 12191998"/>
              <a:gd name="connsiteY89" fmla="*/ 68262 h 851265"/>
              <a:gd name="connsiteX90" fmla="*/ 5077091 w 12191998"/>
              <a:gd name="connsiteY90" fmla="*/ 87312 h 851265"/>
              <a:gd name="connsiteX91" fmla="*/ 5115189 w 12191998"/>
              <a:gd name="connsiteY91" fmla="*/ 106362 h 851265"/>
              <a:gd name="connsiteX92" fmla="*/ 5151702 w 12191998"/>
              <a:gd name="connsiteY92" fmla="*/ 125412 h 851265"/>
              <a:gd name="connsiteX93" fmla="*/ 5192978 w 12191998"/>
              <a:gd name="connsiteY93" fmla="*/ 141287 h 851265"/>
              <a:gd name="connsiteX94" fmla="*/ 5239014 w 12191998"/>
              <a:gd name="connsiteY94" fmla="*/ 155575 h 851265"/>
              <a:gd name="connsiteX95" fmla="*/ 5291401 w 12191998"/>
              <a:gd name="connsiteY95" fmla="*/ 166687 h 851265"/>
              <a:gd name="connsiteX96" fmla="*/ 5351727 w 12191998"/>
              <a:gd name="connsiteY96" fmla="*/ 174625 h 851265"/>
              <a:gd name="connsiteX97" fmla="*/ 5410199 w 12191998"/>
              <a:gd name="connsiteY97" fmla="*/ 175985 h 851265"/>
              <a:gd name="connsiteX98" fmla="*/ 5468671 w 12191998"/>
              <a:gd name="connsiteY98" fmla="*/ 174625 h 851265"/>
              <a:gd name="connsiteX99" fmla="*/ 5528996 w 12191998"/>
              <a:gd name="connsiteY99" fmla="*/ 166687 h 851265"/>
              <a:gd name="connsiteX100" fmla="*/ 5581383 w 12191998"/>
              <a:gd name="connsiteY100" fmla="*/ 155575 h 851265"/>
              <a:gd name="connsiteX101" fmla="*/ 5627421 w 12191998"/>
              <a:gd name="connsiteY101" fmla="*/ 141287 h 851265"/>
              <a:gd name="connsiteX102" fmla="*/ 5668696 w 12191998"/>
              <a:gd name="connsiteY102" fmla="*/ 125412 h 851265"/>
              <a:gd name="connsiteX103" fmla="*/ 5705210 w 12191998"/>
              <a:gd name="connsiteY103" fmla="*/ 106362 h 851265"/>
              <a:gd name="connsiteX104" fmla="*/ 5743308 w 12191998"/>
              <a:gd name="connsiteY104" fmla="*/ 87312 h 851265"/>
              <a:gd name="connsiteX105" fmla="*/ 5781408 w 12191998"/>
              <a:gd name="connsiteY105" fmla="*/ 68262 h 851265"/>
              <a:gd name="connsiteX106" fmla="*/ 5817921 w 12191998"/>
              <a:gd name="connsiteY106" fmla="*/ 52387 h 851265"/>
              <a:gd name="connsiteX107" fmla="*/ 5859196 w 12191998"/>
              <a:gd name="connsiteY107" fmla="*/ 36512 h 851265"/>
              <a:gd name="connsiteX108" fmla="*/ 5905234 w 12191998"/>
              <a:gd name="connsiteY108" fmla="*/ 20637 h 851265"/>
              <a:gd name="connsiteX109" fmla="*/ 5957621 w 12191998"/>
              <a:gd name="connsiteY109" fmla="*/ 9525 h 851265"/>
              <a:gd name="connsiteX110" fmla="*/ 6017948 w 12191998"/>
              <a:gd name="connsiteY110" fmla="*/ 3175 h 851265"/>
              <a:gd name="connsiteX111" fmla="*/ 6086210 w 12191998"/>
              <a:gd name="connsiteY111" fmla="*/ 0 h 851265"/>
              <a:gd name="connsiteX112" fmla="*/ 6095999 w 12191998"/>
              <a:gd name="connsiteY112" fmla="*/ 455 h 851265"/>
              <a:gd name="connsiteX113" fmla="*/ 6105789 w 12191998"/>
              <a:gd name="connsiteY113" fmla="*/ 0 h 851265"/>
              <a:gd name="connsiteX114" fmla="*/ 6174052 w 12191998"/>
              <a:gd name="connsiteY114" fmla="*/ 3175 h 851265"/>
              <a:gd name="connsiteX115" fmla="*/ 6234377 w 12191998"/>
              <a:gd name="connsiteY115" fmla="*/ 9525 h 851265"/>
              <a:gd name="connsiteX116" fmla="*/ 6286764 w 12191998"/>
              <a:gd name="connsiteY116" fmla="*/ 20637 h 851265"/>
              <a:gd name="connsiteX117" fmla="*/ 6332802 w 12191998"/>
              <a:gd name="connsiteY117" fmla="*/ 36512 h 851265"/>
              <a:gd name="connsiteX118" fmla="*/ 6374077 w 12191998"/>
              <a:gd name="connsiteY118" fmla="*/ 52387 h 851265"/>
              <a:gd name="connsiteX119" fmla="*/ 6410589 w 12191998"/>
              <a:gd name="connsiteY119" fmla="*/ 68262 h 851265"/>
              <a:gd name="connsiteX120" fmla="*/ 6448689 w 12191998"/>
              <a:gd name="connsiteY120" fmla="*/ 87312 h 851265"/>
              <a:gd name="connsiteX121" fmla="*/ 6486789 w 12191998"/>
              <a:gd name="connsiteY121" fmla="*/ 106362 h 851265"/>
              <a:gd name="connsiteX122" fmla="*/ 6523302 w 12191998"/>
              <a:gd name="connsiteY122" fmla="*/ 125412 h 851265"/>
              <a:gd name="connsiteX123" fmla="*/ 6564577 w 12191998"/>
              <a:gd name="connsiteY123" fmla="*/ 141287 h 851265"/>
              <a:gd name="connsiteX124" fmla="*/ 6610614 w 12191998"/>
              <a:gd name="connsiteY124" fmla="*/ 155575 h 851265"/>
              <a:gd name="connsiteX125" fmla="*/ 6663002 w 12191998"/>
              <a:gd name="connsiteY125" fmla="*/ 166687 h 851265"/>
              <a:gd name="connsiteX126" fmla="*/ 6723327 w 12191998"/>
              <a:gd name="connsiteY126" fmla="*/ 174625 h 851265"/>
              <a:gd name="connsiteX127" fmla="*/ 6781799 w 12191998"/>
              <a:gd name="connsiteY127" fmla="*/ 175985 h 851265"/>
              <a:gd name="connsiteX128" fmla="*/ 6840271 w 12191998"/>
              <a:gd name="connsiteY128" fmla="*/ 174625 h 851265"/>
              <a:gd name="connsiteX129" fmla="*/ 6900596 w 12191998"/>
              <a:gd name="connsiteY129" fmla="*/ 166687 h 851265"/>
              <a:gd name="connsiteX130" fmla="*/ 6952983 w 12191998"/>
              <a:gd name="connsiteY130" fmla="*/ 155575 h 851265"/>
              <a:gd name="connsiteX131" fmla="*/ 6999021 w 12191998"/>
              <a:gd name="connsiteY131" fmla="*/ 141287 h 851265"/>
              <a:gd name="connsiteX132" fmla="*/ 7040296 w 12191998"/>
              <a:gd name="connsiteY132" fmla="*/ 125412 h 851265"/>
              <a:gd name="connsiteX133" fmla="*/ 7076808 w 12191998"/>
              <a:gd name="connsiteY133" fmla="*/ 106362 h 851265"/>
              <a:gd name="connsiteX134" fmla="*/ 7114908 w 12191998"/>
              <a:gd name="connsiteY134" fmla="*/ 87312 h 851265"/>
              <a:gd name="connsiteX135" fmla="*/ 7153008 w 12191998"/>
              <a:gd name="connsiteY135" fmla="*/ 68262 h 851265"/>
              <a:gd name="connsiteX136" fmla="*/ 7189521 w 12191998"/>
              <a:gd name="connsiteY136" fmla="*/ 52387 h 851265"/>
              <a:gd name="connsiteX137" fmla="*/ 7230796 w 12191998"/>
              <a:gd name="connsiteY137" fmla="*/ 36512 h 851265"/>
              <a:gd name="connsiteX138" fmla="*/ 7276833 w 12191998"/>
              <a:gd name="connsiteY138" fmla="*/ 20637 h 851265"/>
              <a:gd name="connsiteX139" fmla="*/ 7329221 w 12191998"/>
              <a:gd name="connsiteY139" fmla="*/ 9525 h 851265"/>
              <a:gd name="connsiteX140" fmla="*/ 7389546 w 12191998"/>
              <a:gd name="connsiteY140" fmla="*/ 3175 h 851265"/>
              <a:gd name="connsiteX141" fmla="*/ 7457808 w 12191998"/>
              <a:gd name="connsiteY141" fmla="*/ 0 h 851265"/>
              <a:gd name="connsiteX142" fmla="*/ 7526071 w 12191998"/>
              <a:gd name="connsiteY142" fmla="*/ 3175 h 851265"/>
              <a:gd name="connsiteX143" fmla="*/ 7586396 w 12191998"/>
              <a:gd name="connsiteY143" fmla="*/ 9525 h 851265"/>
              <a:gd name="connsiteX144" fmla="*/ 7638783 w 12191998"/>
              <a:gd name="connsiteY144" fmla="*/ 20637 h 851265"/>
              <a:gd name="connsiteX145" fmla="*/ 7684821 w 12191998"/>
              <a:gd name="connsiteY145" fmla="*/ 36512 h 851265"/>
              <a:gd name="connsiteX146" fmla="*/ 7726096 w 12191998"/>
              <a:gd name="connsiteY146" fmla="*/ 52387 h 851265"/>
              <a:gd name="connsiteX147" fmla="*/ 7762608 w 12191998"/>
              <a:gd name="connsiteY147" fmla="*/ 68262 h 851265"/>
              <a:gd name="connsiteX148" fmla="*/ 7800708 w 12191998"/>
              <a:gd name="connsiteY148" fmla="*/ 87312 h 851265"/>
              <a:gd name="connsiteX149" fmla="*/ 7838808 w 12191998"/>
              <a:gd name="connsiteY149" fmla="*/ 106362 h 851265"/>
              <a:gd name="connsiteX150" fmla="*/ 7875321 w 12191998"/>
              <a:gd name="connsiteY150" fmla="*/ 125412 h 851265"/>
              <a:gd name="connsiteX151" fmla="*/ 7916596 w 12191998"/>
              <a:gd name="connsiteY151" fmla="*/ 141287 h 851265"/>
              <a:gd name="connsiteX152" fmla="*/ 7962633 w 12191998"/>
              <a:gd name="connsiteY152" fmla="*/ 155575 h 851265"/>
              <a:gd name="connsiteX153" fmla="*/ 8015021 w 12191998"/>
              <a:gd name="connsiteY153" fmla="*/ 166687 h 851265"/>
              <a:gd name="connsiteX154" fmla="*/ 8075346 w 12191998"/>
              <a:gd name="connsiteY154" fmla="*/ 174625 h 851265"/>
              <a:gd name="connsiteX155" fmla="*/ 8143608 w 12191998"/>
              <a:gd name="connsiteY155" fmla="*/ 176212 h 851265"/>
              <a:gd name="connsiteX156" fmla="*/ 8211871 w 12191998"/>
              <a:gd name="connsiteY156" fmla="*/ 174625 h 851265"/>
              <a:gd name="connsiteX157" fmla="*/ 8272196 w 12191998"/>
              <a:gd name="connsiteY157" fmla="*/ 166687 h 851265"/>
              <a:gd name="connsiteX158" fmla="*/ 8324583 w 12191998"/>
              <a:gd name="connsiteY158" fmla="*/ 155575 h 851265"/>
              <a:gd name="connsiteX159" fmla="*/ 8370621 w 12191998"/>
              <a:gd name="connsiteY159" fmla="*/ 141287 h 851265"/>
              <a:gd name="connsiteX160" fmla="*/ 8411896 w 12191998"/>
              <a:gd name="connsiteY160" fmla="*/ 125412 h 851265"/>
              <a:gd name="connsiteX161" fmla="*/ 8448408 w 12191998"/>
              <a:gd name="connsiteY161" fmla="*/ 106362 h 851265"/>
              <a:gd name="connsiteX162" fmla="*/ 8486508 w 12191998"/>
              <a:gd name="connsiteY162" fmla="*/ 87312 h 851265"/>
              <a:gd name="connsiteX163" fmla="*/ 8524608 w 12191998"/>
              <a:gd name="connsiteY163" fmla="*/ 68262 h 851265"/>
              <a:gd name="connsiteX164" fmla="*/ 8561120 w 12191998"/>
              <a:gd name="connsiteY164" fmla="*/ 52387 h 851265"/>
              <a:gd name="connsiteX165" fmla="*/ 8602396 w 12191998"/>
              <a:gd name="connsiteY165" fmla="*/ 36512 h 851265"/>
              <a:gd name="connsiteX166" fmla="*/ 8648432 w 12191998"/>
              <a:gd name="connsiteY166" fmla="*/ 20637 h 851265"/>
              <a:gd name="connsiteX167" fmla="*/ 8700820 w 12191998"/>
              <a:gd name="connsiteY167" fmla="*/ 9525 h 851265"/>
              <a:gd name="connsiteX168" fmla="*/ 8761146 w 12191998"/>
              <a:gd name="connsiteY168" fmla="*/ 3175 h 851265"/>
              <a:gd name="connsiteX169" fmla="*/ 8827820 w 12191998"/>
              <a:gd name="connsiteY169" fmla="*/ 0 h 851265"/>
              <a:gd name="connsiteX170" fmla="*/ 8897670 w 12191998"/>
              <a:gd name="connsiteY170" fmla="*/ 3175 h 851265"/>
              <a:gd name="connsiteX171" fmla="*/ 8957996 w 12191998"/>
              <a:gd name="connsiteY171" fmla="*/ 9525 h 851265"/>
              <a:gd name="connsiteX172" fmla="*/ 9010382 w 12191998"/>
              <a:gd name="connsiteY172" fmla="*/ 20637 h 851265"/>
              <a:gd name="connsiteX173" fmla="*/ 9056420 w 12191998"/>
              <a:gd name="connsiteY173" fmla="*/ 36512 h 851265"/>
              <a:gd name="connsiteX174" fmla="*/ 9097696 w 12191998"/>
              <a:gd name="connsiteY174" fmla="*/ 52387 h 851265"/>
              <a:gd name="connsiteX175" fmla="*/ 9134208 w 12191998"/>
              <a:gd name="connsiteY175" fmla="*/ 68262 h 851265"/>
              <a:gd name="connsiteX176" fmla="*/ 9172308 w 12191998"/>
              <a:gd name="connsiteY176" fmla="*/ 87312 h 851265"/>
              <a:gd name="connsiteX177" fmla="*/ 9210408 w 12191998"/>
              <a:gd name="connsiteY177" fmla="*/ 106362 h 851265"/>
              <a:gd name="connsiteX178" fmla="*/ 9246920 w 12191998"/>
              <a:gd name="connsiteY178" fmla="*/ 125412 h 851265"/>
              <a:gd name="connsiteX179" fmla="*/ 9288196 w 12191998"/>
              <a:gd name="connsiteY179" fmla="*/ 141287 h 851265"/>
              <a:gd name="connsiteX180" fmla="*/ 9334232 w 12191998"/>
              <a:gd name="connsiteY180" fmla="*/ 155575 h 851265"/>
              <a:gd name="connsiteX181" fmla="*/ 9386620 w 12191998"/>
              <a:gd name="connsiteY181" fmla="*/ 166687 h 851265"/>
              <a:gd name="connsiteX182" fmla="*/ 9446946 w 12191998"/>
              <a:gd name="connsiteY182" fmla="*/ 174625 h 851265"/>
              <a:gd name="connsiteX183" fmla="*/ 9515208 w 12191998"/>
              <a:gd name="connsiteY183" fmla="*/ 176212 h 851265"/>
              <a:gd name="connsiteX184" fmla="*/ 9583470 w 12191998"/>
              <a:gd name="connsiteY184" fmla="*/ 174625 h 851265"/>
              <a:gd name="connsiteX185" fmla="*/ 9643796 w 12191998"/>
              <a:gd name="connsiteY185" fmla="*/ 166687 h 851265"/>
              <a:gd name="connsiteX186" fmla="*/ 9696182 w 12191998"/>
              <a:gd name="connsiteY186" fmla="*/ 155575 h 851265"/>
              <a:gd name="connsiteX187" fmla="*/ 9742220 w 12191998"/>
              <a:gd name="connsiteY187" fmla="*/ 141287 h 851265"/>
              <a:gd name="connsiteX188" fmla="*/ 9783496 w 12191998"/>
              <a:gd name="connsiteY188" fmla="*/ 125412 h 851265"/>
              <a:gd name="connsiteX189" fmla="*/ 9820008 w 12191998"/>
              <a:gd name="connsiteY189" fmla="*/ 106362 h 851265"/>
              <a:gd name="connsiteX190" fmla="*/ 9896208 w 12191998"/>
              <a:gd name="connsiteY190" fmla="*/ 68262 h 851265"/>
              <a:gd name="connsiteX191" fmla="*/ 9932720 w 12191998"/>
              <a:gd name="connsiteY191" fmla="*/ 52387 h 851265"/>
              <a:gd name="connsiteX192" fmla="*/ 9973996 w 12191998"/>
              <a:gd name="connsiteY192" fmla="*/ 36512 h 851265"/>
              <a:gd name="connsiteX193" fmla="*/ 10020032 w 12191998"/>
              <a:gd name="connsiteY193" fmla="*/ 20637 h 851265"/>
              <a:gd name="connsiteX194" fmla="*/ 10072420 w 12191998"/>
              <a:gd name="connsiteY194" fmla="*/ 9525 h 851265"/>
              <a:gd name="connsiteX195" fmla="*/ 10132746 w 12191998"/>
              <a:gd name="connsiteY195" fmla="*/ 3175 h 851265"/>
              <a:gd name="connsiteX196" fmla="*/ 10201008 w 12191998"/>
              <a:gd name="connsiteY196" fmla="*/ 0 h 851265"/>
              <a:gd name="connsiteX197" fmla="*/ 10269270 w 12191998"/>
              <a:gd name="connsiteY197" fmla="*/ 3175 h 851265"/>
              <a:gd name="connsiteX198" fmla="*/ 10329596 w 12191998"/>
              <a:gd name="connsiteY198" fmla="*/ 9525 h 851265"/>
              <a:gd name="connsiteX199" fmla="*/ 10381982 w 12191998"/>
              <a:gd name="connsiteY199" fmla="*/ 20637 h 851265"/>
              <a:gd name="connsiteX200" fmla="*/ 10428020 w 12191998"/>
              <a:gd name="connsiteY200" fmla="*/ 36512 h 851265"/>
              <a:gd name="connsiteX201" fmla="*/ 10469296 w 12191998"/>
              <a:gd name="connsiteY201" fmla="*/ 52387 h 851265"/>
              <a:gd name="connsiteX202" fmla="*/ 10505808 w 12191998"/>
              <a:gd name="connsiteY202" fmla="*/ 68262 h 851265"/>
              <a:gd name="connsiteX203" fmla="*/ 10543908 w 12191998"/>
              <a:gd name="connsiteY203" fmla="*/ 87312 h 851265"/>
              <a:gd name="connsiteX204" fmla="*/ 10582008 w 12191998"/>
              <a:gd name="connsiteY204" fmla="*/ 106362 h 851265"/>
              <a:gd name="connsiteX205" fmla="*/ 10618520 w 12191998"/>
              <a:gd name="connsiteY205" fmla="*/ 125412 h 851265"/>
              <a:gd name="connsiteX206" fmla="*/ 10659796 w 12191998"/>
              <a:gd name="connsiteY206" fmla="*/ 141287 h 851265"/>
              <a:gd name="connsiteX207" fmla="*/ 10705832 w 12191998"/>
              <a:gd name="connsiteY207" fmla="*/ 155575 h 851265"/>
              <a:gd name="connsiteX208" fmla="*/ 10758220 w 12191998"/>
              <a:gd name="connsiteY208" fmla="*/ 166687 h 851265"/>
              <a:gd name="connsiteX209" fmla="*/ 10818546 w 12191998"/>
              <a:gd name="connsiteY209" fmla="*/ 174625 h 851265"/>
              <a:gd name="connsiteX210" fmla="*/ 10886808 w 12191998"/>
              <a:gd name="connsiteY210" fmla="*/ 176212 h 851265"/>
              <a:gd name="connsiteX211" fmla="*/ 10955070 w 12191998"/>
              <a:gd name="connsiteY211" fmla="*/ 174625 h 851265"/>
              <a:gd name="connsiteX212" fmla="*/ 11015396 w 12191998"/>
              <a:gd name="connsiteY212" fmla="*/ 166687 h 851265"/>
              <a:gd name="connsiteX213" fmla="*/ 11067782 w 12191998"/>
              <a:gd name="connsiteY213" fmla="*/ 155575 h 851265"/>
              <a:gd name="connsiteX214" fmla="*/ 11113820 w 12191998"/>
              <a:gd name="connsiteY214" fmla="*/ 141287 h 851265"/>
              <a:gd name="connsiteX215" fmla="*/ 11155096 w 12191998"/>
              <a:gd name="connsiteY215" fmla="*/ 125412 h 851265"/>
              <a:gd name="connsiteX216" fmla="*/ 11191608 w 12191998"/>
              <a:gd name="connsiteY216" fmla="*/ 106362 h 851265"/>
              <a:gd name="connsiteX217" fmla="*/ 11229708 w 12191998"/>
              <a:gd name="connsiteY217" fmla="*/ 87312 h 851265"/>
              <a:gd name="connsiteX218" fmla="*/ 11267808 w 12191998"/>
              <a:gd name="connsiteY218" fmla="*/ 68262 h 851265"/>
              <a:gd name="connsiteX219" fmla="*/ 11304320 w 12191998"/>
              <a:gd name="connsiteY219" fmla="*/ 52387 h 851265"/>
              <a:gd name="connsiteX220" fmla="*/ 11345596 w 12191998"/>
              <a:gd name="connsiteY220" fmla="*/ 36512 h 851265"/>
              <a:gd name="connsiteX221" fmla="*/ 11391632 w 12191998"/>
              <a:gd name="connsiteY221" fmla="*/ 20637 h 851265"/>
              <a:gd name="connsiteX222" fmla="*/ 11444020 w 12191998"/>
              <a:gd name="connsiteY222" fmla="*/ 9525 h 851265"/>
              <a:gd name="connsiteX223" fmla="*/ 11504346 w 12191998"/>
              <a:gd name="connsiteY223" fmla="*/ 3175 h 851265"/>
              <a:gd name="connsiteX224" fmla="*/ 11572608 w 12191998"/>
              <a:gd name="connsiteY224" fmla="*/ 0 h 851265"/>
              <a:gd name="connsiteX225" fmla="*/ 11640870 w 12191998"/>
              <a:gd name="connsiteY225" fmla="*/ 3175 h 851265"/>
              <a:gd name="connsiteX226" fmla="*/ 11701196 w 12191998"/>
              <a:gd name="connsiteY226" fmla="*/ 9525 h 851265"/>
              <a:gd name="connsiteX227" fmla="*/ 11753582 w 12191998"/>
              <a:gd name="connsiteY227" fmla="*/ 20637 h 851265"/>
              <a:gd name="connsiteX228" fmla="*/ 11799620 w 12191998"/>
              <a:gd name="connsiteY228" fmla="*/ 36512 h 851265"/>
              <a:gd name="connsiteX229" fmla="*/ 11840896 w 12191998"/>
              <a:gd name="connsiteY229" fmla="*/ 52387 h 851265"/>
              <a:gd name="connsiteX230" fmla="*/ 11877408 w 12191998"/>
              <a:gd name="connsiteY230" fmla="*/ 68262 h 851265"/>
              <a:gd name="connsiteX231" fmla="*/ 11915508 w 12191998"/>
              <a:gd name="connsiteY231" fmla="*/ 87312 h 851265"/>
              <a:gd name="connsiteX232" fmla="*/ 11953608 w 12191998"/>
              <a:gd name="connsiteY232" fmla="*/ 106362 h 851265"/>
              <a:gd name="connsiteX233" fmla="*/ 11990120 w 12191998"/>
              <a:gd name="connsiteY233" fmla="*/ 125412 h 851265"/>
              <a:gd name="connsiteX234" fmla="*/ 12031396 w 12191998"/>
              <a:gd name="connsiteY234" fmla="*/ 141287 h 851265"/>
              <a:gd name="connsiteX235" fmla="*/ 12077432 w 12191998"/>
              <a:gd name="connsiteY235" fmla="*/ 155575 h 851265"/>
              <a:gd name="connsiteX236" fmla="*/ 12129820 w 12191998"/>
              <a:gd name="connsiteY236" fmla="*/ 166688 h 851265"/>
              <a:gd name="connsiteX237" fmla="*/ 12190146 w 12191998"/>
              <a:gd name="connsiteY237" fmla="*/ 174625 h 851265"/>
              <a:gd name="connsiteX238" fmla="*/ 12191998 w 12191998"/>
              <a:gd name="connsiteY238" fmla="*/ 174668 h 851265"/>
              <a:gd name="connsiteX239" fmla="*/ 12191998 w 12191998"/>
              <a:gd name="connsiteY239" fmla="*/ 851265 h 851265"/>
              <a:gd name="connsiteX240" fmla="*/ 0 w 12191998"/>
              <a:gd name="connsiteY240" fmla="*/ 851265 h 851265"/>
              <a:gd name="connsiteX241" fmla="*/ 0 w 12191998"/>
              <a:gd name="connsiteY241" fmla="*/ 174668 h 851265"/>
              <a:gd name="connsiteX242" fmla="*/ 1852 w 12191998"/>
              <a:gd name="connsiteY242" fmla="*/ 174625 h 851265"/>
              <a:gd name="connsiteX243" fmla="*/ 62177 w 12191998"/>
              <a:gd name="connsiteY243" fmla="*/ 166687 h 851265"/>
              <a:gd name="connsiteX244" fmla="*/ 114564 w 12191998"/>
              <a:gd name="connsiteY244" fmla="*/ 155575 h 851265"/>
              <a:gd name="connsiteX245" fmla="*/ 160602 w 12191998"/>
              <a:gd name="connsiteY245" fmla="*/ 141287 h 851265"/>
              <a:gd name="connsiteX246" fmla="*/ 201877 w 12191998"/>
              <a:gd name="connsiteY246" fmla="*/ 125412 h 851265"/>
              <a:gd name="connsiteX247" fmla="*/ 238389 w 12191998"/>
              <a:gd name="connsiteY247" fmla="*/ 106362 h 851265"/>
              <a:gd name="connsiteX248" fmla="*/ 276489 w 12191998"/>
              <a:gd name="connsiteY248" fmla="*/ 87312 h 851265"/>
              <a:gd name="connsiteX249" fmla="*/ 314589 w 12191998"/>
              <a:gd name="connsiteY249" fmla="*/ 68262 h 851265"/>
              <a:gd name="connsiteX250" fmla="*/ 351102 w 12191998"/>
              <a:gd name="connsiteY250" fmla="*/ 52387 h 851265"/>
              <a:gd name="connsiteX251" fmla="*/ 392377 w 12191998"/>
              <a:gd name="connsiteY251" fmla="*/ 36512 h 851265"/>
              <a:gd name="connsiteX252" fmla="*/ 438414 w 12191998"/>
              <a:gd name="connsiteY252" fmla="*/ 20637 h 851265"/>
              <a:gd name="connsiteX253" fmla="*/ 490802 w 12191998"/>
              <a:gd name="connsiteY253" fmla="*/ 9525 h 851265"/>
              <a:gd name="connsiteX254" fmla="*/ 551127 w 12191998"/>
              <a:gd name="connsiteY254" fmla="*/ 3175 h 8512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Lst>
            <a:rect l="l" t="t" r="r" b="b"/>
            <a:pathLst>
              <a:path w="12191998" h="851265">
                <a:moveTo>
                  <a:pt x="619389" y="0"/>
                </a:moveTo>
                <a:lnTo>
                  <a:pt x="687652" y="3175"/>
                </a:lnTo>
                <a:lnTo>
                  <a:pt x="747977" y="9525"/>
                </a:lnTo>
                <a:lnTo>
                  <a:pt x="800364" y="20637"/>
                </a:lnTo>
                <a:lnTo>
                  <a:pt x="846402" y="36512"/>
                </a:lnTo>
                <a:lnTo>
                  <a:pt x="887677" y="52387"/>
                </a:lnTo>
                <a:lnTo>
                  <a:pt x="924189" y="68262"/>
                </a:lnTo>
                <a:lnTo>
                  <a:pt x="962289" y="87312"/>
                </a:lnTo>
                <a:lnTo>
                  <a:pt x="1000389" y="106362"/>
                </a:lnTo>
                <a:lnTo>
                  <a:pt x="1036902" y="125412"/>
                </a:lnTo>
                <a:lnTo>
                  <a:pt x="1078177" y="141287"/>
                </a:lnTo>
                <a:lnTo>
                  <a:pt x="1124214" y="155575"/>
                </a:lnTo>
                <a:lnTo>
                  <a:pt x="1176602" y="166687"/>
                </a:lnTo>
                <a:lnTo>
                  <a:pt x="1236927" y="174625"/>
                </a:lnTo>
                <a:lnTo>
                  <a:pt x="1305189" y="176212"/>
                </a:lnTo>
                <a:lnTo>
                  <a:pt x="1373452" y="174625"/>
                </a:lnTo>
                <a:lnTo>
                  <a:pt x="1433777" y="166687"/>
                </a:lnTo>
                <a:lnTo>
                  <a:pt x="1486164" y="155575"/>
                </a:lnTo>
                <a:lnTo>
                  <a:pt x="1532202" y="141287"/>
                </a:lnTo>
                <a:lnTo>
                  <a:pt x="1573477" y="125412"/>
                </a:lnTo>
                <a:lnTo>
                  <a:pt x="1609989" y="106362"/>
                </a:lnTo>
                <a:lnTo>
                  <a:pt x="1648089" y="87312"/>
                </a:lnTo>
                <a:lnTo>
                  <a:pt x="1686189" y="68262"/>
                </a:lnTo>
                <a:lnTo>
                  <a:pt x="1722702" y="52387"/>
                </a:lnTo>
                <a:lnTo>
                  <a:pt x="1763977" y="36512"/>
                </a:lnTo>
                <a:lnTo>
                  <a:pt x="1810014" y="20637"/>
                </a:lnTo>
                <a:lnTo>
                  <a:pt x="1862402" y="9525"/>
                </a:lnTo>
                <a:lnTo>
                  <a:pt x="1922727" y="3175"/>
                </a:lnTo>
                <a:lnTo>
                  <a:pt x="1990989" y="0"/>
                </a:lnTo>
                <a:lnTo>
                  <a:pt x="2059252" y="3175"/>
                </a:lnTo>
                <a:lnTo>
                  <a:pt x="2119577" y="9525"/>
                </a:lnTo>
                <a:lnTo>
                  <a:pt x="2171964" y="20637"/>
                </a:lnTo>
                <a:lnTo>
                  <a:pt x="2218002" y="36512"/>
                </a:lnTo>
                <a:lnTo>
                  <a:pt x="2259277" y="52387"/>
                </a:lnTo>
                <a:lnTo>
                  <a:pt x="2295789" y="68262"/>
                </a:lnTo>
                <a:lnTo>
                  <a:pt x="2333889" y="87312"/>
                </a:lnTo>
                <a:lnTo>
                  <a:pt x="2371989" y="106362"/>
                </a:lnTo>
                <a:lnTo>
                  <a:pt x="2408502" y="125412"/>
                </a:lnTo>
                <a:lnTo>
                  <a:pt x="2449777" y="141287"/>
                </a:lnTo>
                <a:lnTo>
                  <a:pt x="2495814" y="155575"/>
                </a:lnTo>
                <a:lnTo>
                  <a:pt x="2548202" y="166687"/>
                </a:lnTo>
                <a:lnTo>
                  <a:pt x="2608527" y="174625"/>
                </a:lnTo>
                <a:lnTo>
                  <a:pt x="2676789" y="176212"/>
                </a:lnTo>
                <a:lnTo>
                  <a:pt x="2745052" y="174625"/>
                </a:lnTo>
                <a:lnTo>
                  <a:pt x="2805377" y="166687"/>
                </a:lnTo>
                <a:lnTo>
                  <a:pt x="2857764" y="155575"/>
                </a:lnTo>
                <a:lnTo>
                  <a:pt x="2903802" y="141287"/>
                </a:lnTo>
                <a:lnTo>
                  <a:pt x="2945077" y="125412"/>
                </a:lnTo>
                <a:lnTo>
                  <a:pt x="2981589" y="106362"/>
                </a:lnTo>
                <a:lnTo>
                  <a:pt x="3019689" y="87312"/>
                </a:lnTo>
                <a:lnTo>
                  <a:pt x="3057789" y="68262"/>
                </a:lnTo>
                <a:lnTo>
                  <a:pt x="3094302" y="52387"/>
                </a:lnTo>
                <a:lnTo>
                  <a:pt x="3135577" y="36512"/>
                </a:lnTo>
                <a:lnTo>
                  <a:pt x="3181614" y="20637"/>
                </a:lnTo>
                <a:lnTo>
                  <a:pt x="3234002" y="9525"/>
                </a:lnTo>
                <a:lnTo>
                  <a:pt x="3294327" y="3175"/>
                </a:lnTo>
                <a:lnTo>
                  <a:pt x="3361002" y="0"/>
                </a:lnTo>
                <a:lnTo>
                  <a:pt x="3430852" y="3175"/>
                </a:lnTo>
                <a:lnTo>
                  <a:pt x="3491177" y="9525"/>
                </a:lnTo>
                <a:lnTo>
                  <a:pt x="3543564" y="20637"/>
                </a:lnTo>
                <a:lnTo>
                  <a:pt x="3589602" y="36512"/>
                </a:lnTo>
                <a:lnTo>
                  <a:pt x="3630877" y="52387"/>
                </a:lnTo>
                <a:lnTo>
                  <a:pt x="3667389" y="68262"/>
                </a:lnTo>
                <a:lnTo>
                  <a:pt x="3705489" y="87312"/>
                </a:lnTo>
                <a:lnTo>
                  <a:pt x="3743589" y="106362"/>
                </a:lnTo>
                <a:lnTo>
                  <a:pt x="3780102" y="125412"/>
                </a:lnTo>
                <a:lnTo>
                  <a:pt x="3821377" y="141287"/>
                </a:lnTo>
                <a:lnTo>
                  <a:pt x="3867414" y="155575"/>
                </a:lnTo>
                <a:lnTo>
                  <a:pt x="3919802" y="166687"/>
                </a:lnTo>
                <a:lnTo>
                  <a:pt x="3980127" y="174625"/>
                </a:lnTo>
                <a:lnTo>
                  <a:pt x="4048389" y="176212"/>
                </a:lnTo>
                <a:lnTo>
                  <a:pt x="4116652" y="174625"/>
                </a:lnTo>
                <a:lnTo>
                  <a:pt x="4176977" y="166687"/>
                </a:lnTo>
                <a:lnTo>
                  <a:pt x="4229364" y="155575"/>
                </a:lnTo>
                <a:lnTo>
                  <a:pt x="4275402" y="141287"/>
                </a:lnTo>
                <a:lnTo>
                  <a:pt x="4316677" y="125412"/>
                </a:lnTo>
                <a:lnTo>
                  <a:pt x="4353189" y="106362"/>
                </a:lnTo>
                <a:lnTo>
                  <a:pt x="4429389" y="68262"/>
                </a:lnTo>
                <a:lnTo>
                  <a:pt x="4465902" y="52387"/>
                </a:lnTo>
                <a:lnTo>
                  <a:pt x="4507177" y="36512"/>
                </a:lnTo>
                <a:lnTo>
                  <a:pt x="4553216" y="20637"/>
                </a:lnTo>
                <a:lnTo>
                  <a:pt x="4605602" y="9525"/>
                </a:lnTo>
                <a:lnTo>
                  <a:pt x="4665928" y="3175"/>
                </a:lnTo>
                <a:lnTo>
                  <a:pt x="4734189" y="0"/>
                </a:lnTo>
                <a:lnTo>
                  <a:pt x="4802453" y="3175"/>
                </a:lnTo>
                <a:lnTo>
                  <a:pt x="4862777" y="9525"/>
                </a:lnTo>
                <a:lnTo>
                  <a:pt x="4915165" y="20637"/>
                </a:lnTo>
                <a:lnTo>
                  <a:pt x="4961202" y="36512"/>
                </a:lnTo>
                <a:lnTo>
                  <a:pt x="5002478" y="52387"/>
                </a:lnTo>
                <a:lnTo>
                  <a:pt x="5038989" y="68262"/>
                </a:lnTo>
                <a:lnTo>
                  <a:pt x="5077091" y="87312"/>
                </a:lnTo>
                <a:lnTo>
                  <a:pt x="5115189" y="106362"/>
                </a:lnTo>
                <a:lnTo>
                  <a:pt x="5151702" y="125412"/>
                </a:lnTo>
                <a:lnTo>
                  <a:pt x="5192978" y="141287"/>
                </a:lnTo>
                <a:lnTo>
                  <a:pt x="5239014" y="155575"/>
                </a:lnTo>
                <a:lnTo>
                  <a:pt x="5291401" y="166687"/>
                </a:lnTo>
                <a:lnTo>
                  <a:pt x="5351727" y="174625"/>
                </a:lnTo>
                <a:lnTo>
                  <a:pt x="5410199" y="175985"/>
                </a:lnTo>
                <a:lnTo>
                  <a:pt x="5468671" y="174625"/>
                </a:lnTo>
                <a:lnTo>
                  <a:pt x="5528996" y="166687"/>
                </a:lnTo>
                <a:lnTo>
                  <a:pt x="5581383" y="155575"/>
                </a:lnTo>
                <a:lnTo>
                  <a:pt x="5627421" y="141287"/>
                </a:lnTo>
                <a:lnTo>
                  <a:pt x="5668696" y="125412"/>
                </a:lnTo>
                <a:lnTo>
                  <a:pt x="5705210" y="106362"/>
                </a:lnTo>
                <a:lnTo>
                  <a:pt x="5743308" y="87312"/>
                </a:lnTo>
                <a:lnTo>
                  <a:pt x="5781408" y="68262"/>
                </a:lnTo>
                <a:lnTo>
                  <a:pt x="5817921" y="52387"/>
                </a:lnTo>
                <a:lnTo>
                  <a:pt x="5859196" y="36512"/>
                </a:lnTo>
                <a:lnTo>
                  <a:pt x="5905234" y="20637"/>
                </a:lnTo>
                <a:lnTo>
                  <a:pt x="5957621" y="9525"/>
                </a:lnTo>
                <a:lnTo>
                  <a:pt x="6017948" y="3175"/>
                </a:lnTo>
                <a:lnTo>
                  <a:pt x="6086210" y="0"/>
                </a:lnTo>
                <a:lnTo>
                  <a:pt x="6095999" y="455"/>
                </a:lnTo>
                <a:lnTo>
                  <a:pt x="6105789" y="0"/>
                </a:lnTo>
                <a:lnTo>
                  <a:pt x="6174052" y="3175"/>
                </a:lnTo>
                <a:lnTo>
                  <a:pt x="6234377" y="9525"/>
                </a:lnTo>
                <a:lnTo>
                  <a:pt x="6286764" y="20637"/>
                </a:lnTo>
                <a:lnTo>
                  <a:pt x="6332802" y="36512"/>
                </a:lnTo>
                <a:lnTo>
                  <a:pt x="6374077" y="52387"/>
                </a:lnTo>
                <a:lnTo>
                  <a:pt x="6410589" y="68262"/>
                </a:lnTo>
                <a:lnTo>
                  <a:pt x="6448689" y="87312"/>
                </a:lnTo>
                <a:lnTo>
                  <a:pt x="6486789" y="106362"/>
                </a:lnTo>
                <a:lnTo>
                  <a:pt x="6523302" y="125412"/>
                </a:lnTo>
                <a:lnTo>
                  <a:pt x="6564577" y="141287"/>
                </a:lnTo>
                <a:lnTo>
                  <a:pt x="6610614" y="155575"/>
                </a:lnTo>
                <a:lnTo>
                  <a:pt x="6663002" y="166687"/>
                </a:lnTo>
                <a:lnTo>
                  <a:pt x="6723327" y="174625"/>
                </a:lnTo>
                <a:lnTo>
                  <a:pt x="6781799" y="175985"/>
                </a:lnTo>
                <a:lnTo>
                  <a:pt x="6840271" y="174625"/>
                </a:lnTo>
                <a:lnTo>
                  <a:pt x="6900596" y="166687"/>
                </a:lnTo>
                <a:lnTo>
                  <a:pt x="6952983" y="155575"/>
                </a:lnTo>
                <a:lnTo>
                  <a:pt x="6999021" y="141287"/>
                </a:lnTo>
                <a:lnTo>
                  <a:pt x="7040296" y="125412"/>
                </a:lnTo>
                <a:lnTo>
                  <a:pt x="7076808" y="106362"/>
                </a:lnTo>
                <a:lnTo>
                  <a:pt x="7114908" y="87312"/>
                </a:lnTo>
                <a:lnTo>
                  <a:pt x="7153008" y="68262"/>
                </a:lnTo>
                <a:lnTo>
                  <a:pt x="7189521" y="52387"/>
                </a:lnTo>
                <a:lnTo>
                  <a:pt x="7230796" y="36512"/>
                </a:lnTo>
                <a:lnTo>
                  <a:pt x="7276833" y="20637"/>
                </a:lnTo>
                <a:lnTo>
                  <a:pt x="7329221" y="9525"/>
                </a:lnTo>
                <a:lnTo>
                  <a:pt x="7389546" y="3175"/>
                </a:lnTo>
                <a:lnTo>
                  <a:pt x="7457808" y="0"/>
                </a:lnTo>
                <a:lnTo>
                  <a:pt x="7526071" y="3175"/>
                </a:lnTo>
                <a:lnTo>
                  <a:pt x="7586396" y="9525"/>
                </a:lnTo>
                <a:lnTo>
                  <a:pt x="7638783" y="20637"/>
                </a:lnTo>
                <a:lnTo>
                  <a:pt x="7684821" y="36512"/>
                </a:lnTo>
                <a:lnTo>
                  <a:pt x="7726096" y="52387"/>
                </a:lnTo>
                <a:lnTo>
                  <a:pt x="7762608" y="68262"/>
                </a:lnTo>
                <a:lnTo>
                  <a:pt x="7800708" y="87312"/>
                </a:lnTo>
                <a:lnTo>
                  <a:pt x="7838808" y="106362"/>
                </a:lnTo>
                <a:lnTo>
                  <a:pt x="7875321" y="125412"/>
                </a:lnTo>
                <a:lnTo>
                  <a:pt x="7916596" y="141287"/>
                </a:lnTo>
                <a:lnTo>
                  <a:pt x="7962633" y="155575"/>
                </a:lnTo>
                <a:lnTo>
                  <a:pt x="8015021" y="166687"/>
                </a:lnTo>
                <a:lnTo>
                  <a:pt x="8075346" y="174625"/>
                </a:lnTo>
                <a:lnTo>
                  <a:pt x="8143608" y="176212"/>
                </a:lnTo>
                <a:lnTo>
                  <a:pt x="8211871" y="174625"/>
                </a:lnTo>
                <a:lnTo>
                  <a:pt x="8272196" y="166687"/>
                </a:lnTo>
                <a:lnTo>
                  <a:pt x="8324583" y="155575"/>
                </a:lnTo>
                <a:lnTo>
                  <a:pt x="8370621" y="141287"/>
                </a:lnTo>
                <a:lnTo>
                  <a:pt x="8411896" y="125412"/>
                </a:lnTo>
                <a:lnTo>
                  <a:pt x="8448408" y="106362"/>
                </a:lnTo>
                <a:lnTo>
                  <a:pt x="8486508" y="87312"/>
                </a:lnTo>
                <a:lnTo>
                  <a:pt x="8524608" y="68262"/>
                </a:lnTo>
                <a:lnTo>
                  <a:pt x="8561120" y="52387"/>
                </a:lnTo>
                <a:lnTo>
                  <a:pt x="8602396" y="36512"/>
                </a:lnTo>
                <a:lnTo>
                  <a:pt x="8648432" y="20637"/>
                </a:lnTo>
                <a:lnTo>
                  <a:pt x="8700820" y="9525"/>
                </a:lnTo>
                <a:lnTo>
                  <a:pt x="8761146" y="3175"/>
                </a:lnTo>
                <a:lnTo>
                  <a:pt x="8827820" y="0"/>
                </a:lnTo>
                <a:lnTo>
                  <a:pt x="8897670" y="3175"/>
                </a:lnTo>
                <a:lnTo>
                  <a:pt x="8957996" y="9525"/>
                </a:lnTo>
                <a:lnTo>
                  <a:pt x="9010382" y="20637"/>
                </a:lnTo>
                <a:lnTo>
                  <a:pt x="9056420" y="36512"/>
                </a:lnTo>
                <a:lnTo>
                  <a:pt x="9097696" y="52387"/>
                </a:lnTo>
                <a:lnTo>
                  <a:pt x="9134208" y="68262"/>
                </a:lnTo>
                <a:lnTo>
                  <a:pt x="9172308" y="87312"/>
                </a:lnTo>
                <a:lnTo>
                  <a:pt x="9210408" y="106362"/>
                </a:lnTo>
                <a:lnTo>
                  <a:pt x="9246920" y="125412"/>
                </a:lnTo>
                <a:lnTo>
                  <a:pt x="9288196" y="141287"/>
                </a:lnTo>
                <a:lnTo>
                  <a:pt x="9334232" y="155575"/>
                </a:lnTo>
                <a:lnTo>
                  <a:pt x="9386620" y="166687"/>
                </a:lnTo>
                <a:lnTo>
                  <a:pt x="9446946" y="174625"/>
                </a:lnTo>
                <a:lnTo>
                  <a:pt x="9515208" y="176212"/>
                </a:lnTo>
                <a:lnTo>
                  <a:pt x="9583470" y="174625"/>
                </a:lnTo>
                <a:lnTo>
                  <a:pt x="9643796" y="166687"/>
                </a:lnTo>
                <a:lnTo>
                  <a:pt x="9696182" y="155575"/>
                </a:lnTo>
                <a:lnTo>
                  <a:pt x="9742220" y="141287"/>
                </a:lnTo>
                <a:lnTo>
                  <a:pt x="9783496" y="125412"/>
                </a:lnTo>
                <a:lnTo>
                  <a:pt x="9820008" y="106362"/>
                </a:lnTo>
                <a:lnTo>
                  <a:pt x="9896208" y="68262"/>
                </a:lnTo>
                <a:lnTo>
                  <a:pt x="9932720" y="52387"/>
                </a:lnTo>
                <a:lnTo>
                  <a:pt x="9973996" y="36512"/>
                </a:lnTo>
                <a:lnTo>
                  <a:pt x="10020032" y="20637"/>
                </a:lnTo>
                <a:lnTo>
                  <a:pt x="10072420" y="9525"/>
                </a:lnTo>
                <a:lnTo>
                  <a:pt x="10132746" y="3175"/>
                </a:lnTo>
                <a:lnTo>
                  <a:pt x="10201008" y="0"/>
                </a:lnTo>
                <a:lnTo>
                  <a:pt x="10269270" y="3175"/>
                </a:lnTo>
                <a:lnTo>
                  <a:pt x="10329596" y="9525"/>
                </a:lnTo>
                <a:lnTo>
                  <a:pt x="10381982" y="20637"/>
                </a:lnTo>
                <a:lnTo>
                  <a:pt x="10428020" y="36512"/>
                </a:lnTo>
                <a:lnTo>
                  <a:pt x="10469296" y="52387"/>
                </a:lnTo>
                <a:lnTo>
                  <a:pt x="10505808" y="68262"/>
                </a:lnTo>
                <a:lnTo>
                  <a:pt x="10543908" y="87312"/>
                </a:lnTo>
                <a:lnTo>
                  <a:pt x="10582008" y="106362"/>
                </a:lnTo>
                <a:lnTo>
                  <a:pt x="10618520" y="125412"/>
                </a:lnTo>
                <a:lnTo>
                  <a:pt x="10659796" y="141287"/>
                </a:lnTo>
                <a:lnTo>
                  <a:pt x="10705832" y="155575"/>
                </a:lnTo>
                <a:lnTo>
                  <a:pt x="10758220" y="166687"/>
                </a:lnTo>
                <a:lnTo>
                  <a:pt x="10818546" y="174625"/>
                </a:lnTo>
                <a:lnTo>
                  <a:pt x="10886808" y="176212"/>
                </a:lnTo>
                <a:lnTo>
                  <a:pt x="10955070" y="174625"/>
                </a:lnTo>
                <a:lnTo>
                  <a:pt x="11015396" y="166687"/>
                </a:lnTo>
                <a:lnTo>
                  <a:pt x="11067782" y="155575"/>
                </a:lnTo>
                <a:lnTo>
                  <a:pt x="11113820" y="141287"/>
                </a:lnTo>
                <a:lnTo>
                  <a:pt x="11155096" y="125412"/>
                </a:lnTo>
                <a:lnTo>
                  <a:pt x="11191608" y="106362"/>
                </a:lnTo>
                <a:lnTo>
                  <a:pt x="11229708" y="87312"/>
                </a:lnTo>
                <a:lnTo>
                  <a:pt x="11267808" y="68262"/>
                </a:lnTo>
                <a:lnTo>
                  <a:pt x="11304320" y="52387"/>
                </a:lnTo>
                <a:lnTo>
                  <a:pt x="11345596" y="36512"/>
                </a:lnTo>
                <a:lnTo>
                  <a:pt x="11391632" y="20637"/>
                </a:lnTo>
                <a:lnTo>
                  <a:pt x="11444020" y="9525"/>
                </a:lnTo>
                <a:lnTo>
                  <a:pt x="11504346" y="3175"/>
                </a:lnTo>
                <a:lnTo>
                  <a:pt x="11572608" y="0"/>
                </a:lnTo>
                <a:lnTo>
                  <a:pt x="11640870" y="3175"/>
                </a:lnTo>
                <a:lnTo>
                  <a:pt x="11701196" y="9525"/>
                </a:lnTo>
                <a:lnTo>
                  <a:pt x="11753582" y="20637"/>
                </a:lnTo>
                <a:lnTo>
                  <a:pt x="11799620" y="36512"/>
                </a:lnTo>
                <a:lnTo>
                  <a:pt x="11840896" y="52387"/>
                </a:lnTo>
                <a:lnTo>
                  <a:pt x="11877408" y="68262"/>
                </a:lnTo>
                <a:lnTo>
                  <a:pt x="11915508" y="87312"/>
                </a:lnTo>
                <a:lnTo>
                  <a:pt x="11953608" y="106362"/>
                </a:lnTo>
                <a:lnTo>
                  <a:pt x="11990120" y="125412"/>
                </a:lnTo>
                <a:lnTo>
                  <a:pt x="12031396" y="141287"/>
                </a:lnTo>
                <a:lnTo>
                  <a:pt x="12077432" y="155575"/>
                </a:lnTo>
                <a:lnTo>
                  <a:pt x="12129820" y="166688"/>
                </a:lnTo>
                <a:lnTo>
                  <a:pt x="12190146" y="174625"/>
                </a:lnTo>
                <a:lnTo>
                  <a:pt x="12191998" y="174668"/>
                </a:lnTo>
                <a:lnTo>
                  <a:pt x="12191998" y="851265"/>
                </a:lnTo>
                <a:lnTo>
                  <a:pt x="0" y="851265"/>
                </a:lnTo>
                <a:lnTo>
                  <a:pt x="0" y="174668"/>
                </a:lnTo>
                <a:lnTo>
                  <a:pt x="1852" y="174625"/>
                </a:lnTo>
                <a:lnTo>
                  <a:pt x="62177" y="166687"/>
                </a:lnTo>
                <a:lnTo>
                  <a:pt x="114564" y="155575"/>
                </a:lnTo>
                <a:lnTo>
                  <a:pt x="160602" y="141287"/>
                </a:lnTo>
                <a:lnTo>
                  <a:pt x="201877" y="125412"/>
                </a:lnTo>
                <a:lnTo>
                  <a:pt x="238389" y="106362"/>
                </a:lnTo>
                <a:lnTo>
                  <a:pt x="276489" y="87312"/>
                </a:lnTo>
                <a:lnTo>
                  <a:pt x="314589" y="68262"/>
                </a:lnTo>
                <a:lnTo>
                  <a:pt x="351102" y="52387"/>
                </a:lnTo>
                <a:lnTo>
                  <a:pt x="392377" y="36512"/>
                </a:lnTo>
                <a:lnTo>
                  <a:pt x="438414" y="20637"/>
                </a:lnTo>
                <a:lnTo>
                  <a:pt x="490802" y="9525"/>
                </a:lnTo>
                <a:lnTo>
                  <a:pt x="551127" y="3175"/>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nvGrpSpPr>
          <p:cNvPr id="10403" name="Group 115">
            <a:extLst>
              <a:ext uri="{FF2B5EF4-FFF2-40B4-BE49-F238E27FC236}">
                <a16:creationId xmlns:a16="http://schemas.microsoft.com/office/drawing/2014/main" id="{39F6D96D-ED80-F7D0-8211-4724EDE2CDF8}"/>
              </a:ext>
            </a:extLst>
          </p:cNvPr>
          <p:cNvGrpSpPr>
            <a:grpSpLocks/>
          </p:cNvGrpSpPr>
          <p:nvPr/>
        </p:nvGrpSpPr>
        <p:grpSpPr bwMode="auto">
          <a:xfrm>
            <a:off x="1538422" y="3935987"/>
            <a:ext cx="6067152" cy="1976214"/>
            <a:chOff x="204" y="482"/>
            <a:chExt cx="5398" cy="1946"/>
          </a:xfrm>
        </p:grpSpPr>
        <p:sp>
          <p:nvSpPr>
            <p:cNvPr id="10404" name="Line 4">
              <a:extLst>
                <a:ext uri="{FF2B5EF4-FFF2-40B4-BE49-F238E27FC236}">
                  <a16:creationId xmlns:a16="http://schemas.microsoft.com/office/drawing/2014/main" id="{9F652A69-A1E8-D1F9-0D71-E1496366D353}"/>
                </a:ext>
              </a:extLst>
            </p:cNvPr>
            <p:cNvSpPr>
              <a:spLocks noChangeShapeType="1"/>
            </p:cNvSpPr>
            <p:nvPr/>
          </p:nvSpPr>
          <p:spPr bwMode="auto">
            <a:xfrm flipV="1">
              <a:off x="1384" y="482"/>
              <a:ext cx="0" cy="1905"/>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hu-HU"/>
            </a:p>
          </p:txBody>
        </p:sp>
        <p:sp>
          <p:nvSpPr>
            <p:cNvPr id="10405" name="Line 5">
              <a:extLst>
                <a:ext uri="{FF2B5EF4-FFF2-40B4-BE49-F238E27FC236}">
                  <a16:creationId xmlns:a16="http://schemas.microsoft.com/office/drawing/2014/main" id="{66D76F9C-1AAA-DE14-9D5A-F97B4332DDA3}"/>
                </a:ext>
              </a:extLst>
            </p:cNvPr>
            <p:cNvSpPr>
              <a:spLocks noChangeShapeType="1"/>
            </p:cNvSpPr>
            <p:nvPr/>
          </p:nvSpPr>
          <p:spPr bwMode="auto">
            <a:xfrm>
              <a:off x="1384" y="2341"/>
              <a:ext cx="3266"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hu-HU"/>
            </a:p>
          </p:txBody>
        </p:sp>
        <p:sp>
          <p:nvSpPr>
            <p:cNvPr id="10406" name="Text Box 6">
              <a:extLst>
                <a:ext uri="{FF2B5EF4-FFF2-40B4-BE49-F238E27FC236}">
                  <a16:creationId xmlns:a16="http://schemas.microsoft.com/office/drawing/2014/main" id="{66BBB39F-BBC2-86E4-793F-277C90318EEA}"/>
                </a:ext>
              </a:extLst>
            </p:cNvPr>
            <p:cNvSpPr txBox="1">
              <a:spLocks noChangeArrowheads="1"/>
            </p:cNvSpPr>
            <p:nvPr/>
          </p:nvSpPr>
          <p:spPr bwMode="auto">
            <a:xfrm>
              <a:off x="4241" y="2024"/>
              <a:ext cx="1361" cy="4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hu-HU" altLang="hu-HU"/>
                <a:t>indított hívások [perc]</a:t>
              </a:r>
              <a:endParaRPr lang="en-US" altLang="hu-HU"/>
            </a:p>
          </p:txBody>
        </p:sp>
        <p:sp>
          <p:nvSpPr>
            <p:cNvPr id="10408" name="Text Box 7">
              <a:extLst>
                <a:ext uri="{FF2B5EF4-FFF2-40B4-BE49-F238E27FC236}">
                  <a16:creationId xmlns:a16="http://schemas.microsoft.com/office/drawing/2014/main" id="{4119CAC1-6ABA-4A0E-8824-9858A040593B}"/>
                </a:ext>
              </a:extLst>
            </p:cNvPr>
            <p:cNvSpPr txBox="1">
              <a:spLocks noChangeArrowheads="1"/>
            </p:cNvSpPr>
            <p:nvPr/>
          </p:nvSpPr>
          <p:spPr bwMode="auto">
            <a:xfrm>
              <a:off x="204" y="576"/>
              <a:ext cx="1361" cy="4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hu-HU" altLang="hu-HU" dirty="0"/>
                <a:t>fogadott hívások [perc]</a:t>
              </a:r>
              <a:endParaRPr lang="en-US" altLang="hu-HU" dirty="0"/>
            </a:p>
          </p:txBody>
        </p:sp>
        <p:sp>
          <p:nvSpPr>
            <p:cNvPr id="10410" name="Oval 8">
              <a:extLst>
                <a:ext uri="{FF2B5EF4-FFF2-40B4-BE49-F238E27FC236}">
                  <a16:creationId xmlns:a16="http://schemas.microsoft.com/office/drawing/2014/main" id="{5E144358-ED04-9FFA-E85E-151C44B06C06}"/>
                </a:ext>
              </a:extLst>
            </p:cNvPr>
            <p:cNvSpPr>
              <a:spLocks noChangeArrowheads="1"/>
            </p:cNvSpPr>
            <p:nvPr/>
          </p:nvSpPr>
          <p:spPr bwMode="auto">
            <a:xfrm>
              <a:off x="2064" y="1116"/>
              <a:ext cx="45" cy="46"/>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hu-HU"/>
            </a:p>
          </p:txBody>
        </p:sp>
        <p:sp>
          <p:nvSpPr>
            <p:cNvPr id="10411" name="Oval 9">
              <a:extLst>
                <a:ext uri="{FF2B5EF4-FFF2-40B4-BE49-F238E27FC236}">
                  <a16:creationId xmlns:a16="http://schemas.microsoft.com/office/drawing/2014/main" id="{16AE6BFA-02CF-74AC-30B3-1356FA1B5128}"/>
                </a:ext>
              </a:extLst>
            </p:cNvPr>
            <p:cNvSpPr>
              <a:spLocks noChangeArrowheads="1"/>
            </p:cNvSpPr>
            <p:nvPr/>
          </p:nvSpPr>
          <p:spPr bwMode="auto">
            <a:xfrm>
              <a:off x="1610" y="844"/>
              <a:ext cx="45" cy="46"/>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hu-HU"/>
            </a:p>
          </p:txBody>
        </p:sp>
        <p:sp>
          <p:nvSpPr>
            <p:cNvPr id="10412" name="Oval 10">
              <a:extLst>
                <a:ext uri="{FF2B5EF4-FFF2-40B4-BE49-F238E27FC236}">
                  <a16:creationId xmlns:a16="http://schemas.microsoft.com/office/drawing/2014/main" id="{26282ED0-6A40-37EC-D184-D0B450179F86}"/>
                </a:ext>
              </a:extLst>
            </p:cNvPr>
            <p:cNvSpPr>
              <a:spLocks noChangeArrowheads="1"/>
            </p:cNvSpPr>
            <p:nvPr/>
          </p:nvSpPr>
          <p:spPr bwMode="auto">
            <a:xfrm>
              <a:off x="1792" y="1615"/>
              <a:ext cx="45" cy="46"/>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hu-HU"/>
            </a:p>
          </p:txBody>
        </p:sp>
        <p:sp>
          <p:nvSpPr>
            <p:cNvPr id="10413" name="Oval 11">
              <a:extLst>
                <a:ext uri="{FF2B5EF4-FFF2-40B4-BE49-F238E27FC236}">
                  <a16:creationId xmlns:a16="http://schemas.microsoft.com/office/drawing/2014/main" id="{281660B2-75AC-074C-1EDC-19201947FCDD}"/>
                </a:ext>
              </a:extLst>
            </p:cNvPr>
            <p:cNvSpPr>
              <a:spLocks noChangeArrowheads="1"/>
            </p:cNvSpPr>
            <p:nvPr/>
          </p:nvSpPr>
          <p:spPr bwMode="auto">
            <a:xfrm>
              <a:off x="2608" y="1525"/>
              <a:ext cx="45" cy="46"/>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hu-HU"/>
            </a:p>
          </p:txBody>
        </p:sp>
        <p:sp>
          <p:nvSpPr>
            <p:cNvPr id="10414" name="Oval 12">
              <a:extLst>
                <a:ext uri="{FF2B5EF4-FFF2-40B4-BE49-F238E27FC236}">
                  <a16:creationId xmlns:a16="http://schemas.microsoft.com/office/drawing/2014/main" id="{655C2E8A-9786-FC80-736E-A432D9BB305D}"/>
                </a:ext>
              </a:extLst>
            </p:cNvPr>
            <p:cNvSpPr>
              <a:spLocks noChangeArrowheads="1"/>
            </p:cNvSpPr>
            <p:nvPr/>
          </p:nvSpPr>
          <p:spPr bwMode="auto">
            <a:xfrm>
              <a:off x="3198" y="1253"/>
              <a:ext cx="45" cy="46"/>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hu-HU"/>
            </a:p>
          </p:txBody>
        </p:sp>
        <p:sp>
          <p:nvSpPr>
            <p:cNvPr id="10415" name="Oval 13">
              <a:extLst>
                <a:ext uri="{FF2B5EF4-FFF2-40B4-BE49-F238E27FC236}">
                  <a16:creationId xmlns:a16="http://schemas.microsoft.com/office/drawing/2014/main" id="{C6333F06-012A-0177-6D53-FE15ECB1472B}"/>
                </a:ext>
              </a:extLst>
            </p:cNvPr>
            <p:cNvSpPr>
              <a:spLocks noChangeArrowheads="1"/>
            </p:cNvSpPr>
            <p:nvPr/>
          </p:nvSpPr>
          <p:spPr bwMode="auto">
            <a:xfrm>
              <a:off x="3379" y="1525"/>
              <a:ext cx="45" cy="46"/>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hu-HU"/>
            </a:p>
          </p:txBody>
        </p:sp>
        <p:sp>
          <p:nvSpPr>
            <p:cNvPr id="10416" name="Oval 14">
              <a:extLst>
                <a:ext uri="{FF2B5EF4-FFF2-40B4-BE49-F238E27FC236}">
                  <a16:creationId xmlns:a16="http://schemas.microsoft.com/office/drawing/2014/main" id="{7E28C5CE-1F42-F809-3BFA-C28AB5853AA9}"/>
                </a:ext>
              </a:extLst>
            </p:cNvPr>
            <p:cNvSpPr>
              <a:spLocks noChangeArrowheads="1"/>
            </p:cNvSpPr>
            <p:nvPr/>
          </p:nvSpPr>
          <p:spPr bwMode="auto">
            <a:xfrm>
              <a:off x="3788" y="1933"/>
              <a:ext cx="45" cy="46"/>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hu-HU"/>
            </a:p>
          </p:txBody>
        </p:sp>
        <p:sp>
          <p:nvSpPr>
            <p:cNvPr id="10417" name="Oval 15">
              <a:extLst>
                <a:ext uri="{FF2B5EF4-FFF2-40B4-BE49-F238E27FC236}">
                  <a16:creationId xmlns:a16="http://schemas.microsoft.com/office/drawing/2014/main" id="{2DF66926-0FCC-F115-7C2E-C08587114ED3}"/>
                </a:ext>
              </a:extLst>
            </p:cNvPr>
            <p:cNvSpPr>
              <a:spLocks noChangeArrowheads="1"/>
            </p:cNvSpPr>
            <p:nvPr/>
          </p:nvSpPr>
          <p:spPr bwMode="auto">
            <a:xfrm>
              <a:off x="4105" y="1751"/>
              <a:ext cx="45" cy="46"/>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hu-HU"/>
            </a:p>
          </p:txBody>
        </p:sp>
        <p:sp>
          <p:nvSpPr>
            <p:cNvPr id="10418" name="Oval 16">
              <a:extLst>
                <a:ext uri="{FF2B5EF4-FFF2-40B4-BE49-F238E27FC236}">
                  <a16:creationId xmlns:a16="http://schemas.microsoft.com/office/drawing/2014/main" id="{6F2BE66E-997F-8098-DB03-B3A1E1E4F59A}"/>
                </a:ext>
              </a:extLst>
            </p:cNvPr>
            <p:cNvSpPr>
              <a:spLocks noChangeArrowheads="1"/>
            </p:cNvSpPr>
            <p:nvPr/>
          </p:nvSpPr>
          <p:spPr bwMode="auto">
            <a:xfrm>
              <a:off x="3788" y="1661"/>
              <a:ext cx="45" cy="46"/>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hu-HU"/>
            </a:p>
          </p:txBody>
        </p:sp>
        <p:sp>
          <p:nvSpPr>
            <p:cNvPr id="10419" name="Oval 17">
              <a:extLst>
                <a:ext uri="{FF2B5EF4-FFF2-40B4-BE49-F238E27FC236}">
                  <a16:creationId xmlns:a16="http://schemas.microsoft.com/office/drawing/2014/main" id="{F983E58C-0369-F699-468C-AB12430E8387}"/>
                </a:ext>
              </a:extLst>
            </p:cNvPr>
            <p:cNvSpPr>
              <a:spLocks noChangeArrowheads="1"/>
            </p:cNvSpPr>
            <p:nvPr/>
          </p:nvSpPr>
          <p:spPr bwMode="auto">
            <a:xfrm>
              <a:off x="4105" y="1479"/>
              <a:ext cx="45" cy="46"/>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hu-HU"/>
            </a:p>
          </p:txBody>
        </p:sp>
        <p:sp>
          <p:nvSpPr>
            <p:cNvPr id="10420" name="Oval 18">
              <a:extLst>
                <a:ext uri="{FF2B5EF4-FFF2-40B4-BE49-F238E27FC236}">
                  <a16:creationId xmlns:a16="http://schemas.microsoft.com/office/drawing/2014/main" id="{523974C6-975D-3E6A-E83E-1DB2F239678D}"/>
                </a:ext>
              </a:extLst>
            </p:cNvPr>
            <p:cNvSpPr>
              <a:spLocks noChangeArrowheads="1"/>
            </p:cNvSpPr>
            <p:nvPr/>
          </p:nvSpPr>
          <p:spPr bwMode="auto">
            <a:xfrm>
              <a:off x="3969" y="1706"/>
              <a:ext cx="45" cy="46"/>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hu-HU"/>
            </a:p>
          </p:txBody>
        </p:sp>
        <p:sp>
          <p:nvSpPr>
            <p:cNvPr id="10421" name="Oval 19">
              <a:extLst>
                <a:ext uri="{FF2B5EF4-FFF2-40B4-BE49-F238E27FC236}">
                  <a16:creationId xmlns:a16="http://schemas.microsoft.com/office/drawing/2014/main" id="{711A5285-15C0-2CBF-ADF8-5DC623E623A8}"/>
                </a:ext>
              </a:extLst>
            </p:cNvPr>
            <p:cNvSpPr>
              <a:spLocks noChangeArrowheads="1"/>
            </p:cNvSpPr>
            <p:nvPr/>
          </p:nvSpPr>
          <p:spPr bwMode="auto">
            <a:xfrm>
              <a:off x="3969" y="1434"/>
              <a:ext cx="45" cy="46"/>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hu-HU"/>
            </a:p>
          </p:txBody>
        </p:sp>
        <p:sp>
          <p:nvSpPr>
            <p:cNvPr id="10422" name="Oval 20">
              <a:extLst>
                <a:ext uri="{FF2B5EF4-FFF2-40B4-BE49-F238E27FC236}">
                  <a16:creationId xmlns:a16="http://schemas.microsoft.com/office/drawing/2014/main" id="{E026FB25-779C-AC67-A1E2-A0729DEF3EB5}"/>
                </a:ext>
              </a:extLst>
            </p:cNvPr>
            <p:cNvSpPr>
              <a:spLocks noChangeArrowheads="1"/>
            </p:cNvSpPr>
            <p:nvPr/>
          </p:nvSpPr>
          <p:spPr bwMode="auto">
            <a:xfrm>
              <a:off x="4286" y="1252"/>
              <a:ext cx="45" cy="46"/>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hu-HU"/>
            </a:p>
          </p:txBody>
        </p:sp>
        <p:sp>
          <p:nvSpPr>
            <p:cNvPr id="10423" name="Oval 21">
              <a:extLst>
                <a:ext uri="{FF2B5EF4-FFF2-40B4-BE49-F238E27FC236}">
                  <a16:creationId xmlns:a16="http://schemas.microsoft.com/office/drawing/2014/main" id="{23BF5BC6-30BF-B7A9-A2C8-28E7DBF8AD9B}"/>
                </a:ext>
              </a:extLst>
            </p:cNvPr>
            <p:cNvSpPr>
              <a:spLocks noChangeArrowheads="1"/>
            </p:cNvSpPr>
            <p:nvPr/>
          </p:nvSpPr>
          <p:spPr bwMode="auto">
            <a:xfrm>
              <a:off x="3788" y="1797"/>
              <a:ext cx="45" cy="46"/>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hu-HU"/>
            </a:p>
          </p:txBody>
        </p:sp>
        <p:sp>
          <p:nvSpPr>
            <p:cNvPr id="10424" name="Oval 22">
              <a:extLst>
                <a:ext uri="{FF2B5EF4-FFF2-40B4-BE49-F238E27FC236}">
                  <a16:creationId xmlns:a16="http://schemas.microsoft.com/office/drawing/2014/main" id="{60008574-901D-47EE-6B00-3414791885F7}"/>
                </a:ext>
              </a:extLst>
            </p:cNvPr>
            <p:cNvSpPr>
              <a:spLocks noChangeArrowheads="1"/>
            </p:cNvSpPr>
            <p:nvPr/>
          </p:nvSpPr>
          <p:spPr bwMode="auto">
            <a:xfrm>
              <a:off x="3788" y="1525"/>
              <a:ext cx="45" cy="46"/>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hu-HU"/>
            </a:p>
          </p:txBody>
        </p:sp>
        <p:sp>
          <p:nvSpPr>
            <p:cNvPr id="10425" name="Oval 23">
              <a:extLst>
                <a:ext uri="{FF2B5EF4-FFF2-40B4-BE49-F238E27FC236}">
                  <a16:creationId xmlns:a16="http://schemas.microsoft.com/office/drawing/2014/main" id="{0AB1EF38-20F3-0C1F-75A6-B4F9F55D3AB2}"/>
                </a:ext>
              </a:extLst>
            </p:cNvPr>
            <p:cNvSpPr>
              <a:spLocks noChangeArrowheads="1"/>
            </p:cNvSpPr>
            <p:nvPr/>
          </p:nvSpPr>
          <p:spPr bwMode="auto">
            <a:xfrm>
              <a:off x="4105" y="1343"/>
              <a:ext cx="45" cy="46"/>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hu-HU"/>
            </a:p>
          </p:txBody>
        </p:sp>
        <p:sp>
          <p:nvSpPr>
            <p:cNvPr id="10426" name="Oval 24">
              <a:extLst>
                <a:ext uri="{FF2B5EF4-FFF2-40B4-BE49-F238E27FC236}">
                  <a16:creationId xmlns:a16="http://schemas.microsoft.com/office/drawing/2014/main" id="{3D2A7281-8C9F-2822-3C0C-B6543477E97C}"/>
                </a:ext>
              </a:extLst>
            </p:cNvPr>
            <p:cNvSpPr>
              <a:spLocks noChangeArrowheads="1"/>
            </p:cNvSpPr>
            <p:nvPr/>
          </p:nvSpPr>
          <p:spPr bwMode="auto">
            <a:xfrm>
              <a:off x="4287" y="1525"/>
              <a:ext cx="45" cy="46"/>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hu-HU"/>
            </a:p>
          </p:txBody>
        </p:sp>
        <p:sp>
          <p:nvSpPr>
            <p:cNvPr id="10427" name="Oval 25">
              <a:extLst>
                <a:ext uri="{FF2B5EF4-FFF2-40B4-BE49-F238E27FC236}">
                  <a16:creationId xmlns:a16="http://schemas.microsoft.com/office/drawing/2014/main" id="{424E0EDB-823D-30B6-6589-78ED2E18B512}"/>
                </a:ext>
              </a:extLst>
            </p:cNvPr>
            <p:cNvSpPr>
              <a:spLocks noChangeArrowheads="1"/>
            </p:cNvSpPr>
            <p:nvPr/>
          </p:nvSpPr>
          <p:spPr bwMode="auto">
            <a:xfrm>
              <a:off x="4106" y="1888"/>
              <a:ext cx="45" cy="46"/>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hu-HU"/>
            </a:p>
          </p:txBody>
        </p:sp>
        <p:sp>
          <p:nvSpPr>
            <p:cNvPr id="10428" name="Oval 26">
              <a:extLst>
                <a:ext uri="{FF2B5EF4-FFF2-40B4-BE49-F238E27FC236}">
                  <a16:creationId xmlns:a16="http://schemas.microsoft.com/office/drawing/2014/main" id="{73990768-5B34-0F92-BBCB-20B37E0C3B60}"/>
                </a:ext>
              </a:extLst>
            </p:cNvPr>
            <p:cNvSpPr>
              <a:spLocks noChangeArrowheads="1"/>
            </p:cNvSpPr>
            <p:nvPr/>
          </p:nvSpPr>
          <p:spPr bwMode="auto">
            <a:xfrm>
              <a:off x="4106" y="1616"/>
              <a:ext cx="45" cy="46"/>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hu-HU"/>
            </a:p>
          </p:txBody>
        </p:sp>
        <p:sp>
          <p:nvSpPr>
            <p:cNvPr id="10429" name="Oval 27">
              <a:extLst>
                <a:ext uri="{FF2B5EF4-FFF2-40B4-BE49-F238E27FC236}">
                  <a16:creationId xmlns:a16="http://schemas.microsoft.com/office/drawing/2014/main" id="{2380C38E-B1AB-3A05-BBFE-92578CD246BB}"/>
                </a:ext>
              </a:extLst>
            </p:cNvPr>
            <p:cNvSpPr>
              <a:spLocks noChangeArrowheads="1"/>
            </p:cNvSpPr>
            <p:nvPr/>
          </p:nvSpPr>
          <p:spPr bwMode="auto">
            <a:xfrm>
              <a:off x="4423" y="1434"/>
              <a:ext cx="45" cy="46"/>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hu-HU"/>
            </a:p>
          </p:txBody>
        </p:sp>
        <p:sp>
          <p:nvSpPr>
            <p:cNvPr id="10430" name="Oval 28">
              <a:extLst>
                <a:ext uri="{FF2B5EF4-FFF2-40B4-BE49-F238E27FC236}">
                  <a16:creationId xmlns:a16="http://schemas.microsoft.com/office/drawing/2014/main" id="{54A23A78-AD2E-9844-FA90-86420E8D159C}"/>
                </a:ext>
              </a:extLst>
            </p:cNvPr>
            <p:cNvSpPr>
              <a:spLocks noChangeArrowheads="1"/>
            </p:cNvSpPr>
            <p:nvPr/>
          </p:nvSpPr>
          <p:spPr bwMode="auto">
            <a:xfrm>
              <a:off x="1882" y="1661"/>
              <a:ext cx="45" cy="46"/>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hu-HU"/>
            </a:p>
          </p:txBody>
        </p:sp>
        <p:sp>
          <p:nvSpPr>
            <p:cNvPr id="10431" name="Oval 29">
              <a:extLst>
                <a:ext uri="{FF2B5EF4-FFF2-40B4-BE49-F238E27FC236}">
                  <a16:creationId xmlns:a16="http://schemas.microsoft.com/office/drawing/2014/main" id="{EFC42959-0979-1B1D-3F10-BB205BC38DB6}"/>
                </a:ext>
              </a:extLst>
            </p:cNvPr>
            <p:cNvSpPr>
              <a:spLocks noChangeArrowheads="1"/>
            </p:cNvSpPr>
            <p:nvPr/>
          </p:nvSpPr>
          <p:spPr bwMode="auto">
            <a:xfrm>
              <a:off x="1746" y="1797"/>
              <a:ext cx="45" cy="46"/>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hu-HU"/>
            </a:p>
          </p:txBody>
        </p:sp>
        <p:sp>
          <p:nvSpPr>
            <p:cNvPr id="10432" name="Oval 30">
              <a:extLst>
                <a:ext uri="{FF2B5EF4-FFF2-40B4-BE49-F238E27FC236}">
                  <a16:creationId xmlns:a16="http://schemas.microsoft.com/office/drawing/2014/main" id="{206248B8-1109-5BDD-DDC3-2020D0B89DBA}"/>
                </a:ext>
              </a:extLst>
            </p:cNvPr>
            <p:cNvSpPr>
              <a:spLocks noChangeArrowheads="1"/>
            </p:cNvSpPr>
            <p:nvPr/>
          </p:nvSpPr>
          <p:spPr bwMode="auto">
            <a:xfrm>
              <a:off x="1837" y="2024"/>
              <a:ext cx="45" cy="46"/>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hu-HU"/>
            </a:p>
          </p:txBody>
        </p:sp>
        <p:sp>
          <p:nvSpPr>
            <p:cNvPr id="10433" name="Oval 31">
              <a:extLst>
                <a:ext uri="{FF2B5EF4-FFF2-40B4-BE49-F238E27FC236}">
                  <a16:creationId xmlns:a16="http://schemas.microsoft.com/office/drawing/2014/main" id="{E0D2EECA-0998-77AB-B354-1D3D4BC28B35}"/>
                </a:ext>
              </a:extLst>
            </p:cNvPr>
            <p:cNvSpPr>
              <a:spLocks noChangeArrowheads="1"/>
            </p:cNvSpPr>
            <p:nvPr/>
          </p:nvSpPr>
          <p:spPr bwMode="auto">
            <a:xfrm>
              <a:off x="1565" y="2024"/>
              <a:ext cx="45" cy="46"/>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hu-HU"/>
            </a:p>
          </p:txBody>
        </p:sp>
        <p:sp>
          <p:nvSpPr>
            <p:cNvPr id="10434" name="Oval 32">
              <a:extLst>
                <a:ext uri="{FF2B5EF4-FFF2-40B4-BE49-F238E27FC236}">
                  <a16:creationId xmlns:a16="http://schemas.microsoft.com/office/drawing/2014/main" id="{76E869A3-D0FB-CA82-769A-ADB45808ECE9}"/>
                </a:ext>
              </a:extLst>
            </p:cNvPr>
            <p:cNvSpPr>
              <a:spLocks noChangeArrowheads="1"/>
            </p:cNvSpPr>
            <p:nvPr/>
          </p:nvSpPr>
          <p:spPr bwMode="auto">
            <a:xfrm>
              <a:off x="1973" y="1888"/>
              <a:ext cx="45" cy="46"/>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hu-HU"/>
            </a:p>
          </p:txBody>
        </p:sp>
        <p:sp>
          <p:nvSpPr>
            <p:cNvPr id="10435" name="Oval 33">
              <a:extLst>
                <a:ext uri="{FF2B5EF4-FFF2-40B4-BE49-F238E27FC236}">
                  <a16:creationId xmlns:a16="http://schemas.microsoft.com/office/drawing/2014/main" id="{166A134D-1EBC-9A35-CE8D-5B7309702DFC}"/>
                </a:ext>
              </a:extLst>
            </p:cNvPr>
            <p:cNvSpPr>
              <a:spLocks noChangeArrowheads="1"/>
            </p:cNvSpPr>
            <p:nvPr/>
          </p:nvSpPr>
          <p:spPr bwMode="auto">
            <a:xfrm>
              <a:off x="1792" y="2115"/>
              <a:ext cx="45" cy="46"/>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hu-HU"/>
            </a:p>
          </p:txBody>
        </p:sp>
        <p:sp>
          <p:nvSpPr>
            <p:cNvPr id="10436" name="Oval 34">
              <a:extLst>
                <a:ext uri="{FF2B5EF4-FFF2-40B4-BE49-F238E27FC236}">
                  <a16:creationId xmlns:a16="http://schemas.microsoft.com/office/drawing/2014/main" id="{1C5E1FB1-7B17-70BE-DCF5-9A5959B10167}"/>
                </a:ext>
              </a:extLst>
            </p:cNvPr>
            <p:cNvSpPr>
              <a:spLocks noChangeArrowheads="1"/>
            </p:cNvSpPr>
            <p:nvPr/>
          </p:nvSpPr>
          <p:spPr bwMode="auto">
            <a:xfrm>
              <a:off x="1474" y="1842"/>
              <a:ext cx="45" cy="46"/>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hu-HU"/>
            </a:p>
          </p:txBody>
        </p:sp>
        <p:sp>
          <p:nvSpPr>
            <p:cNvPr id="10437" name="Oval 35">
              <a:extLst>
                <a:ext uri="{FF2B5EF4-FFF2-40B4-BE49-F238E27FC236}">
                  <a16:creationId xmlns:a16="http://schemas.microsoft.com/office/drawing/2014/main" id="{A8A8A6B7-BDEC-0D45-F41A-C38D998447BF}"/>
                </a:ext>
              </a:extLst>
            </p:cNvPr>
            <p:cNvSpPr>
              <a:spLocks noChangeArrowheads="1"/>
            </p:cNvSpPr>
            <p:nvPr/>
          </p:nvSpPr>
          <p:spPr bwMode="auto">
            <a:xfrm>
              <a:off x="1610" y="1706"/>
              <a:ext cx="45" cy="46"/>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hu-HU"/>
            </a:p>
          </p:txBody>
        </p:sp>
        <p:sp>
          <p:nvSpPr>
            <p:cNvPr id="10438" name="Oval 36">
              <a:extLst>
                <a:ext uri="{FF2B5EF4-FFF2-40B4-BE49-F238E27FC236}">
                  <a16:creationId xmlns:a16="http://schemas.microsoft.com/office/drawing/2014/main" id="{D0F8B138-2FD7-4C40-A898-C1C64BAB889D}"/>
                </a:ext>
              </a:extLst>
            </p:cNvPr>
            <p:cNvSpPr>
              <a:spLocks noChangeArrowheads="1"/>
            </p:cNvSpPr>
            <p:nvPr/>
          </p:nvSpPr>
          <p:spPr bwMode="auto">
            <a:xfrm>
              <a:off x="1429" y="1933"/>
              <a:ext cx="45" cy="46"/>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hu-HU"/>
            </a:p>
          </p:txBody>
        </p:sp>
        <p:sp>
          <p:nvSpPr>
            <p:cNvPr id="10439" name="Oval 37">
              <a:extLst>
                <a:ext uri="{FF2B5EF4-FFF2-40B4-BE49-F238E27FC236}">
                  <a16:creationId xmlns:a16="http://schemas.microsoft.com/office/drawing/2014/main" id="{DDB3FC3A-A914-3541-B490-16372B34CAD1}"/>
                </a:ext>
              </a:extLst>
            </p:cNvPr>
            <p:cNvSpPr>
              <a:spLocks noChangeArrowheads="1"/>
            </p:cNvSpPr>
            <p:nvPr/>
          </p:nvSpPr>
          <p:spPr bwMode="auto">
            <a:xfrm>
              <a:off x="1837" y="1933"/>
              <a:ext cx="45" cy="46"/>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hu-HU"/>
            </a:p>
          </p:txBody>
        </p:sp>
        <p:sp>
          <p:nvSpPr>
            <p:cNvPr id="10440" name="Oval 38">
              <a:extLst>
                <a:ext uri="{FF2B5EF4-FFF2-40B4-BE49-F238E27FC236}">
                  <a16:creationId xmlns:a16="http://schemas.microsoft.com/office/drawing/2014/main" id="{374E629E-EE66-3ADD-26DC-FA84E1642677}"/>
                </a:ext>
              </a:extLst>
            </p:cNvPr>
            <p:cNvSpPr>
              <a:spLocks noChangeArrowheads="1"/>
            </p:cNvSpPr>
            <p:nvPr/>
          </p:nvSpPr>
          <p:spPr bwMode="auto">
            <a:xfrm>
              <a:off x="1565" y="1978"/>
              <a:ext cx="45" cy="46"/>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hu-HU"/>
            </a:p>
          </p:txBody>
        </p:sp>
        <p:sp>
          <p:nvSpPr>
            <p:cNvPr id="10441" name="Oval 39">
              <a:extLst>
                <a:ext uri="{FF2B5EF4-FFF2-40B4-BE49-F238E27FC236}">
                  <a16:creationId xmlns:a16="http://schemas.microsoft.com/office/drawing/2014/main" id="{8CFA01EC-4287-5BF9-8378-2A71AD25A518}"/>
                </a:ext>
              </a:extLst>
            </p:cNvPr>
            <p:cNvSpPr>
              <a:spLocks noChangeArrowheads="1"/>
            </p:cNvSpPr>
            <p:nvPr/>
          </p:nvSpPr>
          <p:spPr bwMode="auto">
            <a:xfrm>
              <a:off x="1701" y="1842"/>
              <a:ext cx="45" cy="46"/>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hu-HU"/>
            </a:p>
          </p:txBody>
        </p:sp>
        <p:sp>
          <p:nvSpPr>
            <p:cNvPr id="10442" name="Oval 40">
              <a:extLst>
                <a:ext uri="{FF2B5EF4-FFF2-40B4-BE49-F238E27FC236}">
                  <a16:creationId xmlns:a16="http://schemas.microsoft.com/office/drawing/2014/main" id="{29C76E09-6A66-85FA-BB72-1B81ED7999FC}"/>
                </a:ext>
              </a:extLst>
            </p:cNvPr>
            <p:cNvSpPr>
              <a:spLocks noChangeArrowheads="1"/>
            </p:cNvSpPr>
            <p:nvPr/>
          </p:nvSpPr>
          <p:spPr bwMode="auto">
            <a:xfrm>
              <a:off x="1520" y="2069"/>
              <a:ext cx="45" cy="46"/>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hu-HU"/>
            </a:p>
          </p:txBody>
        </p:sp>
        <p:sp>
          <p:nvSpPr>
            <p:cNvPr id="10443" name="Oval 41">
              <a:extLst>
                <a:ext uri="{FF2B5EF4-FFF2-40B4-BE49-F238E27FC236}">
                  <a16:creationId xmlns:a16="http://schemas.microsoft.com/office/drawing/2014/main" id="{55CDAE52-2519-92BF-9155-D68BB57E0C9A}"/>
                </a:ext>
              </a:extLst>
            </p:cNvPr>
            <p:cNvSpPr>
              <a:spLocks noChangeArrowheads="1"/>
            </p:cNvSpPr>
            <p:nvPr/>
          </p:nvSpPr>
          <p:spPr bwMode="auto">
            <a:xfrm>
              <a:off x="1520" y="1253"/>
              <a:ext cx="45" cy="46"/>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hu-HU"/>
            </a:p>
          </p:txBody>
        </p:sp>
        <p:sp>
          <p:nvSpPr>
            <p:cNvPr id="10444" name="Oval 42">
              <a:extLst>
                <a:ext uri="{FF2B5EF4-FFF2-40B4-BE49-F238E27FC236}">
                  <a16:creationId xmlns:a16="http://schemas.microsoft.com/office/drawing/2014/main" id="{65B2B6BC-A24F-486E-1802-F78523BA6608}"/>
                </a:ext>
              </a:extLst>
            </p:cNvPr>
            <p:cNvSpPr>
              <a:spLocks noChangeArrowheads="1"/>
            </p:cNvSpPr>
            <p:nvPr/>
          </p:nvSpPr>
          <p:spPr bwMode="auto">
            <a:xfrm>
              <a:off x="2291" y="1253"/>
              <a:ext cx="45" cy="46"/>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hu-HU"/>
            </a:p>
          </p:txBody>
        </p:sp>
        <p:sp>
          <p:nvSpPr>
            <p:cNvPr id="10445" name="Oval 43">
              <a:extLst>
                <a:ext uri="{FF2B5EF4-FFF2-40B4-BE49-F238E27FC236}">
                  <a16:creationId xmlns:a16="http://schemas.microsoft.com/office/drawing/2014/main" id="{1DD62BF1-8759-27EE-71DF-623E0643B97D}"/>
                </a:ext>
              </a:extLst>
            </p:cNvPr>
            <p:cNvSpPr>
              <a:spLocks noChangeArrowheads="1"/>
            </p:cNvSpPr>
            <p:nvPr/>
          </p:nvSpPr>
          <p:spPr bwMode="auto">
            <a:xfrm>
              <a:off x="1747" y="1390"/>
              <a:ext cx="45" cy="46"/>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hu-HU"/>
            </a:p>
          </p:txBody>
        </p:sp>
        <p:sp>
          <p:nvSpPr>
            <p:cNvPr id="10446" name="Oval 44">
              <a:extLst>
                <a:ext uri="{FF2B5EF4-FFF2-40B4-BE49-F238E27FC236}">
                  <a16:creationId xmlns:a16="http://schemas.microsoft.com/office/drawing/2014/main" id="{CF89DEF8-E004-C7AF-0712-5C2745154305}"/>
                </a:ext>
              </a:extLst>
            </p:cNvPr>
            <p:cNvSpPr>
              <a:spLocks noChangeArrowheads="1"/>
            </p:cNvSpPr>
            <p:nvPr/>
          </p:nvSpPr>
          <p:spPr bwMode="auto">
            <a:xfrm>
              <a:off x="2654" y="890"/>
              <a:ext cx="45" cy="46"/>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hu-HU"/>
            </a:p>
          </p:txBody>
        </p:sp>
        <p:sp>
          <p:nvSpPr>
            <p:cNvPr id="10447" name="Oval 45">
              <a:extLst>
                <a:ext uri="{FF2B5EF4-FFF2-40B4-BE49-F238E27FC236}">
                  <a16:creationId xmlns:a16="http://schemas.microsoft.com/office/drawing/2014/main" id="{B0B6E220-6EB4-9F49-F26C-4C52DEE5B8A8}"/>
                </a:ext>
              </a:extLst>
            </p:cNvPr>
            <p:cNvSpPr>
              <a:spLocks noChangeArrowheads="1"/>
            </p:cNvSpPr>
            <p:nvPr/>
          </p:nvSpPr>
          <p:spPr bwMode="auto">
            <a:xfrm>
              <a:off x="3016" y="1797"/>
              <a:ext cx="45" cy="46"/>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hu-HU"/>
            </a:p>
          </p:txBody>
        </p:sp>
        <p:sp>
          <p:nvSpPr>
            <p:cNvPr id="10448" name="Oval 46">
              <a:extLst>
                <a:ext uri="{FF2B5EF4-FFF2-40B4-BE49-F238E27FC236}">
                  <a16:creationId xmlns:a16="http://schemas.microsoft.com/office/drawing/2014/main" id="{EFD85174-0796-C3DD-5FF3-1572FA1E766B}"/>
                </a:ext>
              </a:extLst>
            </p:cNvPr>
            <p:cNvSpPr>
              <a:spLocks noChangeArrowheads="1"/>
            </p:cNvSpPr>
            <p:nvPr/>
          </p:nvSpPr>
          <p:spPr bwMode="auto">
            <a:xfrm>
              <a:off x="2563" y="1842"/>
              <a:ext cx="45" cy="46"/>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hu-HU"/>
            </a:p>
          </p:txBody>
        </p:sp>
        <p:sp>
          <p:nvSpPr>
            <p:cNvPr id="10449" name="Oval 47">
              <a:extLst>
                <a:ext uri="{FF2B5EF4-FFF2-40B4-BE49-F238E27FC236}">
                  <a16:creationId xmlns:a16="http://schemas.microsoft.com/office/drawing/2014/main" id="{2BF703F2-004B-8605-4B4A-AC63CDB572EB}"/>
                </a:ext>
              </a:extLst>
            </p:cNvPr>
            <p:cNvSpPr>
              <a:spLocks noChangeArrowheads="1"/>
            </p:cNvSpPr>
            <p:nvPr/>
          </p:nvSpPr>
          <p:spPr bwMode="auto">
            <a:xfrm>
              <a:off x="2971" y="2114"/>
              <a:ext cx="45" cy="46"/>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hu-HU"/>
            </a:p>
          </p:txBody>
        </p:sp>
        <p:sp>
          <p:nvSpPr>
            <p:cNvPr id="10450" name="Oval 48">
              <a:extLst>
                <a:ext uri="{FF2B5EF4-FFF2-40B4-BE49-F238E27FC236}">
                  <a16:creationId xmlns:a16="http://schemas.microsoft.com/office/drawing/2014/main" id="{B7F369E9-6F70-3482-A3A3-D88F34AE49D6}"/>
                </a:ext>
              </a:extLst>
            </p:cNvPr>
            <p:cNvSpPr>
              <a:spLocks noChangeArrowheads="1"/>
            </p:cNvSpPr>
            <p:nvPr/>
          </p:nvSpPr>
          <p:spPr bwMode="auto">
            <a:xfrm>
              <a:off x="2926" y="1570"/>
              <a:ext cx="45" cy="46"/>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hu-HU"/>
            </a:p>
          </p:txBody>
        </p:sp>
        <p:sp>
          <p:nvSpPr>
            <p:cNvPr id="10451" name="Oval 49">
              <a:extLst>
                <a:ext uri="{FF2B5EF4-FFF2-40B4-BE49-F238E27FC236}">
                  <a16:creationId xmlns:a16="http://schemas.microsoft.com/office/drawing/2014/main" id="{1C31884E-3EF0-3CE0-1C7D-9CE0FFEB3313}"/>
                </a:ext>
              </a:extLst>
            </p:cNvPr>
            <p:cNvSpPr>
              <a:spLocks noChangeArrowheads="1"/>
            </p:cNvSpPr>
            <p:nvPr/>
          </p:nvSpPr>
          <p:spPr bwMode="auto">
            <a:xfrm>
              <a:off x="3334" y="1842"/>
              <a:ext cx="45" cy="46"/>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hu-HU"/>
            </a:p>
          </p:txBody>
        </p:sp>
        <p:sp>
          <p:nvSpPr>
            <p:cNvPr id="10452" name="Oval 50">
              <a:extLst>
                <a:ext uri="{FF2B5EF4-FFF2-40B4-BE49-F238E27FC236}">
                  <a16:creationId xmlns:a16="http://schemas.microsoft.com/office/drawing/2014/main" id="{7CA48A26-745C-A534-F976-7BD17DE196AD}"/>
                </a:ext>
              </a:extLst>
            </p:cNvPr>
            <p:cNvSpPr>
              <a:spLocks noChangeArrowheads="1"/>
            </p:cNvSpPr>
            <p:nvPr/>
          </p:nvSpPr>
          <p:spPr bwMode="auto">
            <a:xfrm>
              <a:off x="2744" y="1343"/>
              <a:ext cx="45" cy="46"/>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hu-HU"/>
            </a:p>
          </p:txBody>
        </p:sp>
        <p:sp>
          <p:nvSpPr>
            <p:cNvPr id="10453" name="Oval 51">
              <a:extLst>
                <a:ext uri="{FF2B5EF4-FFF2-40B4-BE49-F238E27FC236}">
                  <a16:creationId xmlns:a16="http://schemas.microsoft.com/office/drawing/2014/main" id="{9743B04A-B8F5-09D2-A7E8-7144D0D5431F}"/>
                </a:ext>
              </a:extLst>
            </p:cNvPr>
            <p:cNvSpPr>
              <a:spLocks noChangeArrowheads="1"/>
            </p:cNvSpPr>
            <p:nvPr/>
          </p:nvSpPr>
          <p:spPr bwMode="auto">
            <a:xfrm>
              <a:off x="3152" y="1615"/>
              <a:ext cx="45" cy="46"/>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hu-HU"/>
            </a:p>
          </p:txBody>
        </p:sp>
        <p:sp>
          <p:nvSpPr>
            <p:cNvPr id="10454" name="Oval 52">
              <a:extLst>
                <a:ext uri="{FF2B5EF4-FFF2-40B4-BE49-F238E27FC236}">
                  <a16:creationId xmlns:a16="http://schemas.microsoft.com/office/drawing/2014/main" id="{958D3D7C-A73C-3F66-B954-E7A99B0281A5}"/>
                </a:ext>
              </a:extLst>
            </p:cNvPr>
            <p:cNvSpPr>
              <a:spLocks noChangeArrowheads="1"/>
            </p:cNvSpPr>
            <p:nvPr/>
          </p:nvSpPr>
          <p:spPr bwMode="auto">
            <a:xfrm>
              <a:off x="2064" y="890"/>
              <a:ext cx="45" cy="46"/>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hu-HU"/>
            </a:p>
          </p:txBody>
        </p:sp>
        <p:sp>
          <p:nvSpPr>
            <p:cNvPr id="10455" name="Oval 53">
              <a:extLst>
                <a:ext uri="{FF2B5EF4-FFF2-40B4-BE49-F238E27FC236}">
                  <a16:creationId xmlns:a16="http://schemas.microsoft.com/office/drawing/2014/main" id="{FFAA2D54-EEA5-B495-0E18-6A5A5067B2F8}"/>
                </a:ext>
              </a:extLst>
            </p:cNvPr>
            <p:cNvSpPr>
              <a:spLocks noChangeArrowheads="1"/>
            </p:cNvSpPr>
            <p:nvPr/>
          </p:nvSpPr>
          <p:spPr bwMode="auto">
            <a:xfrm>
              <a:off x="2291" y="1027"/>
              <a:ext cx="45" cy="46"/>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hu-HU"/>
            </a:p>
          </p:txBody>
        </p:sp>
        <p:sp>
          <p:nvSpPr>
            <p:cNvPr id="10456" name="Oval 54">
              <a:extLst>
                <a:ext uri="{FF2B5EF4-FFF2-40B4-BE49-F238E27FC236}">
                  <a16:creationId xmlns:a16="http://schemas.microsoft.com/office/drawing/2014/main" id="{6658A1B3-AAA0-AAAE-5974-ED717D38FAE1}"/>
                </a:ext>
              </a:extLst>
            </p:cNvPr>
            <p:cNvSpPr>
              <a:spLocks noChangeArrowheads="1"/>
            </p:cNvSpPr>
            <p:nvPr/>
          </p:nvSpPr>
          <p:spPr bwMode="auto">
            <a:xfrm>
              <a:off x="2654" y="664"/>
              <a:ext cx="45" cy="46"/>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hu-HU"/>
            </a:p>
          </p:txBody>
        </p:sp>
        <p:sp>
          <p:nvSpPr>
            <p:cNvPr id="10457" name="Oval 55">
              <a:extLst>
                <a:ext uri="{FF2B5EF4-FFF2-40B4-BE49-F238E27FC236}">
                  <a16:creationId xmlns:a16="http://schemas.microsoft.com/office/drawing/2014/main" id="{8CF2E4C2-F0D1-0011-C14D-39FEA52C96A6}"/>
                </a:ext>
              </a:extLst>
            </p:cNvPr>
            <p:cNvSpPr>
              <a:spLocks noChangeArrowheads="1"/>
            </p:cNvSpPr>
            <p:nvPr/>
          </p:nvSpPr>
          <p:spPr bwMode="auto">
            <a:xfrm>
              <a:off x="1973" y="934"/>
              <a:ext cx="45" cy="46"/>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hu-HU"/>
            </a:p>
          </p:txBody>
        </p:sp>
        <p:sp>
          <p:nvSpPr>
            <p:cNvPr id="10458" name="Oval 56">
              <a:extLst>
                <a:ext uri="{FF2B5EF4-FFF2-40B4-BE49-F238E27FC236}">
                  <a16:creationId xmlns:a16="http://schemas.microsoft.com/office/drawing/2014/main" id="{136D893D-02D8-1F1A-9696-762F33B411A6}"/>
                </a:ext>
              </a:extLst>
            </p:cNvPr>
            <p:cNvSpPr>
              <a:spLocks noChangeArrowheads="1"/>
            </p:cNvSpPr>
            <p:nvPr/>
          </p:nvSpPr>
          <p:spPr bwMode="auto">
            <a:xfrm>
              <a:off x="1519" y="662"/>
              <a:ext cx="45" cy="46"/>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hu-HU"/>
            </a:p>
          </p:txBody>
        </p:sp>
        <p:sp>
          <p:nvSpPr>
            <p:cNvPr id="10459" name="Oval 57">
              <a:extLst>
                <a:ext uri="{FF2B5EF4-FFF2-40B4-BE49-F238E27FC236}">
                  <a16:creationId xmlns:a16="http://schemas.microsoft.com/office/drawing/2014/main" id="{15D25956-9914-9375-E1B7-FCF20673605D}"/>
                </a:ext>
              </a:extLst>
            </p:cNvPr>
            <p:cNvSpPr>
              <a:spLocks noChangeArrowheads="1"/>
            </p:cNvSpPr>
            <p:nvPr/>
          </p:nvSpPr>
          <p:spPr bwMode="auto">
            <a:xfrm>
              <a:off x="1973" y="708"/>
              <a:ext cx="45" cy="46"/>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hu-HU"/>
            </a:p>
          </p:txBody>
        </p:sp>
        <p:sp>
          <p:nvSpPr>
            <p:cNvPr id="10460" name="Oval 58">
              <a:extLst>
                <a:ext uri="{FF2B5EF4-FFF2-40B4-BE49-F238E27FC236}">
                  <a16:creationId xmlns:a16="http://schemas.microsoft.com/office/drawing/2014/main" id="{D87F3444-B9B1-3747-24FE-6DC0B60E4199}"/>
                </a:ext>
              </a:extLst>
            </p:cNvPr>
            <p:cNvSpPr>
              <a:spLocks noChangeArrowheads="1"/>
            </p:cNvSpPr>
            <p:nvPr/>
          </p:nvSpPr>
          <p:spPr bwMode="auto">
            <a:xfrm>
              <a:off x="1610" y="980"/>
              <a:ext cx="45" cy="46"/>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hu-HU" dirty="0"/>
            </a:p>
          </p:txBody>
        </p:sp>
        <p:sp>
          <p:nvSpPr>
            <p:cNvPr id="10461" name="Oval 59">
              <a:extLst>
                <a:ext uri="{FF2B5EF4-FFF2-40B4-BE49-F238E27FC236}">
                  <a16:creationId xmlns:a16="http://schemas.microsoft.com/office/drawing/2014/main" id="{1BE22960-2198-4BE3-15CA-4063A2B6B170}"/>
                </a:ext>
              </a:extLst>
            </p:cNvPr>
            <p:cNvSpPr>
              <a:spLocks noChangeArrowheads="1"/>
            </p:cNvSpPr>
            <p:nvPr/>
          </p:nvSpPr>
          <p:spPr bwMode="auto">
            <a:xfrm>
              <a:off x="1973" y="1070"/>
              <a:ext cx="45" cy="46"/>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hu-HU"/>
            </a:p>
          </p:txBody>
        </p:sp>
        <p:sp>
          <p:nvSpPr>
            <p:cNvPr id="10462" name="Oval 60">
              <a:extLst>
                <a:ext uri="{FF2B5EF4-FFF2-40B4-BE49-F238E27FC236}">
                  <a16:creationId xmlns:a16="http://schemas.microsoft.com/office/drawing/2014/main" id="{185E5991-A167-8113-A671-1B4B9D87DBAB}"/>
                </a:ext>
              </a:extLst>
            </p:cNvPr>
            <p:cNvSpPr>
              <a:spLocks noChangeArrowheads="1"/>
            </p:cNvSpPr>
            <p:nvPr/>
          </p:nvSpPr>
          <p:spPr bwMode="auto">
            <a:xfrm>
              <a:off x="1519" y="798"/>
              <a:ext cx="45" cy="46"/>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hu-HU"/>
            </a:p>
          </p:txBody>
        </p:sp>
        <p:sp>
          <p:nvSpPr>
            <p:cNvPr id="10463" name="Oval 61">
              <a:extLst>
                <a:ext uri="{FF2B5EF4-FFF2-40B4-BE49-F238E27FC236}">
                  <a16:creationId xmlns:a16="http://schemas.microsoft.com/office/drawing/2014/main" id="{983DD1A9-82C2-6E87-2551-ACC61E44D8F2}"/>
                </a:ext>
              </a:extLst>
            </p:cNvPr>
            <p:cNvSpPr>
              <a:spLocks noChangeArrowheads="1"/>
            </p:cNvSpPr>
            <p:nvPr/>
          </p:nvSpPr>
          <p:spPr bwMode="auto">
            <a:xfrm>
              <a:off x="1973" y="844"/>
              <a:ext cx="45" cy="46"/>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hu-HU"/>
            </a:p>
          </p:txBody>
        </p:sp>
        <p:sp>
          <p:nvSpPr>
            <p:cNvPr id="10464" name="Oval 62">
              <a:extLst>
                <a:ext uri="{FF2B5EF4-FFF2-40B4-BE49-F238E27FC236}">
                  <a16:creationId xmlns:a16="http://schemas.microsoft.com/office/drawing/2014/main" id="{AF9BCEC9-FAF5-D8B6-7373-A29AA64362D7}"/>
                </a:ext>
              </a:extLst>
            </p:cNvPr>
            <p:cNvSpPr>
              <a:spLocks noChangeArrowheads="1"/>
            </p:cNvSpPr>
            <p:nvPr/>
          </p:nvSpPr>
          <p:spPr bwMode="auto">
            <a:xfrm>
              <a:off x="1837" y="754"/>
              <a:ext cx="45" cy="46"/>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hu-HU"/>
            </a:p>
          </p:txBody>
        </p:sp>
        <p:sp>
          <p:nvSpPr>
            <p:cNvPr id="10465" name="Oval 63">
              <a:extLst>
                <a:ext uri="{FF2B5EF4-FFF2-40B4-BE49-F238E27FC236}">
                  <a16:creationId xmlns:a16="http://schemas.microsoft.com/office/drawing/2014/main" id="{55D46CD2-D50F-1EE3-42F2-078D6762AE7F}"/>
                </a:ext>
              </a:extLst>
            </p:cNvPr>
            <p:cNvSpPr>
              <a:spLocks noChangeArrowheads="1"/>
            </p:cNvSpPr>
            <p:nvPr/>
          </p:nvSpPr>
          <p:spPr bwMode="auto">
            <a:xfrm>
              <a:off x="1837" y="890"/>
              <a:ext cx="45" cy="46"/>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hu-HU"/>
            </a:p>
          </p:txBody>
        </p:sp>
        <p:sp>
          <p:nvSpPr>
            <p:cNvPr id="10466" name="Oval 64">
              <a:extLst>
                <a:ext uri="{FF2B5EF4-FFF2-40B4-BE49-F238E27FC236}">
                  <a16:creationId xmlns:a16="http://schemas.microsoft.com/office/drawing/2014/main" id="{CF0FAF01-2204-C252-A5E6-BB70D3F44747}"/>
                </a:ext>
              </a:extLst>
            </p:cNvPr>
            <p:cNvSpPr>
              <a:spLocks noChangeArrowheads="1"/>
            </p:cNvSpPr>
            <p:nvPr/>
          </p:nvSpPr>
          <p:spPr bwMode="auto">
            <a:xfrm>
              <a:off x="2200" y="980"/>
              <a:ext cx="45" cy="46"/>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hu-HU"/>
            </a:p>
          </p:txBody>
        </p:sp>
        <p:sp>
          <p:nvSpPr>
            <p:cNvPr id="10467" name="Oval 65">
              <a:extLst>
                <a:ext uri="{FF2B5EF4-FFF2-40B4-BE49-F238E27FC236}">
                  <a16:creationId xmlns:a16="http://schemas.microsoft.com/office/drawing/2014/main" id="{6605446C-D943-F404-DC1E-5869FB8A8B4A}"/>
                </a:ext>
              </a:extLst>
            </p:cNvPr>
            <p:cNvSpPr>
              <a:spLocks noChangeArrowheads="1"/>
            </p:cNvSpPr>
            <p:nvPr/>
          </p:nvSpPr>
          <p:spPr bwMode="auto">
            <a:xfrm>
              <a:off x="1746" y="708"/>
              <a:ext cx="45" cy="46"/>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hu-HU"/>
            </a:p>
          </p:txBody>
        </p:sp>
        <p:sp>
          <p:nvSpPr>
            <p:cNvPr id="10468" name="Oval 66">
              <a:extLst>
                <a:ext uri="{FF2B5EF4-FFF2-40B4-BE49-F238E27FC236}">
                  <a16:creationId xmlns:a16="http://schemas.microsoft.com/office/drawing/2014/main" id="{3BE1C60E-18A7-1D17-FAEB-B4B4AC5B8BE8}"/>
                </a:ext>
              </a:extLst>
            </p:cNvPr>
            <p:cNvSpPr>
              <a:spLocks noChangeArrowheads="1"/>
            </p:cNvSpPr>
            <p:nvPr/>
          </p:nvSpPr>
          <p:spPr bwMode="auto">
            <a:xfrm>
              <a:off x="2200" y="754"/>
              <a:ext cx="45" cy="46"/>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hu-HU"/>
            </a:p>
          </p:txBody>
        </p:sp>
        <p:sp>
          <p:nvSpPr>
            <p:cNvPr id="10469" name="Oval 67">
              <a:extLst>
                <a:ext uri="{FF2B5EF4-FFF2-40B4-BE49-F238E27FC236}">
                  <a16:creationId xmlns:a16="http://schemas.microsoft.com/office/drawing/2014/main" id="{B595DF4A-9DE6-C71E-1B79-D9EE874A00B2}"/>
                </a:ext>
              </a:extLst>
            </p:cNvPr>
            <p:cNvSpPr>
              <a:spLocks noChangeArrowheads="1"/>
            </p:cNvSpPr>
            <p:nvPr/>
          </p:nvSpPr>
          <p:spPr bwMode="auto">
            <a:xfrm>
              <a:off x="2472" y="1616"/>
              <a:ext cx="45" cy="46"/>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hu-HU"/>
            </a:p>
          </p:txBody>
        </p:sp>
        <p:sp>
          <p:nvSpPr>
            <p:cNvPr id="10470" name="Oval 68">
              <a:extLst>
                <a:ext uri="{FF2B5EF4-FFF2-40B4-BE49-F238E27FC236}">
                  <a16:creationId xmlns:a16="http://schemas.microsoft.com/office/drawing/2014/main" id="{14E0B47B-35FD-EF45-7CB3-12B7A5D96047}"/>
                </a:ext>
              </a:extLst>
            </p:cNvPr>
            <p:cNvSpPr>
              <a:spLocks noChangeArrowheads="1"/>
            </p:cNvSpPr>
            <p:nvPr/>
          </p:nvSpPr>
          <p:spPr bwMode="auto">
            <a:xfrm>
              <a:off x="3062" y="1344"/>
              <a:ext cx="45" cy="46"/>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hu-HU"/>
            </a:p>
          </p:txBody>
        </p:sp>
        <p:sp>
          <p:nvSpPr>
            <p:cNvPr id="10471" name="Oval 69">
              <a:extLst>
                <a:ext uri="{FF2B5EF4-FFF2-40B4-BE49-F238E27FC236}">
                  <a16:creationId xmlns:a16="http://schemas.microsoft.com/office/drawing/2014/main" id="{F935F507-B5BC-0548-C8E1-7E024EFA7808}"/>
                </a:ext>
              </a:extLst>
            </p:cNvPr>
            <p:cNvSpPr>
              <a:spLocks noChangeArrowheads="1"/>
            </p:cNvSpPr>
            <p:nvPr/>
          </p:nvSpPr>
          <p:spPr bwMode="auto">
            <a:xfrm>
              <a:off x="3243" y="1616"/>
              <a:ext cx="45" cy="46"/>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hu-HU"/>
            </a:p>
          </p:txBody>
        </p:sp>
        <p:sp>
          <p:nvSpPr>
            <p:cNvPr id="10472" name="Oval 70">
              <a:extLst>
                <a:ext uri="{FF2B5EF4-FFF2-40B4-BE49-F238E27FC236}">
                  <a16:creationId xmlns:a16="http://schemas.microsoft.com/office/drawing/2014/main" id="{5637A04B-4585-2503-88AF-673F6369F3FB}"/>
                </a:ext>
              </a:extLst>
            </p:cNvPr>
            <p:cNvSpPr>
              <a:spLocks noChangeArrowheads="1"/>
            </p:cNvSpPr>
            <p:nvPr/>
          </p:nvSpPr>
          <p:spPr bwMode="auto">
            <a:xfrm>
              <a:off x="2880" y="1888"/>
              <a:ext cx="45" cy="46"/>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hu-HU"/>
            </a:p>
          </p:txBody>
        </p:sp>
        <p:sp>
          <p:nvSpPr>
            <p:cNvPr id="10473" name="Oval 71">
              <a:extLst>
                <a:ext uri="{FF2B5EF4-FFF2-40B4-BE49-F238E27FC236}">
                  <a16:creationId xmlns:a16="http://schemas.microsoft.com/office/drawing/2014/main" id="{5003AE26-36D9-0D23-9051-6CE44A4E914E}"/>
                </a:ext>
              </a:extLst>
            </p:cNvPr>
            <p:cNvSpPr>
              <a:spLocks noChangeArrowheads="1"/>
            </p:cNvSpPr>
            <p:nvPr/>
          </p:nvSpPr>
          <p:spPr bwMode="auto">
            <a:xfrm>
              <a:off x="2427" y="1933"/>
              <a:ext cx="45" cy="46"/>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hu-HU"/>
            </a:p>
          </p:txBody>
        </p:sp>
        <p:sp>
          <p:nvSpPr>
            <p:cNvPr id="10474" name="Oval 72">
              <a:extLst>
                <a:ext uri="{FF2B5EF4-FFF2-40B4-BE49-F238E27FC236}">
                  <a16:creationId xmlns:a16="http://schemas.microsoft.com/office/drawing/2014/main" id="{FB3E02CA-2638-D0FA-76E5-14E9EAB8F52C}"/>
                </a:ext>
              </a:extLst>
            </p:cNvPr>
            <p:cNvSpPr>
              <a:spLocks noChangeArrowheads="1"/>
            </p:cNvSpPr>
            <p:nvPr/>
          </p:nvSpPr>
          <p:spPr bwMode="auto">
            <a:xfrm>
              <a:off x="2790" y="1661"/>
              <a:ext cx="45" cy="46"/>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hu-HU"/>
            </a:p>
          </p:txBody>
        </p:sp>
        <p:sp>
          <p:nvSpPr>
            <p:cNvPr id="10475" name="Oval 73">
              <a:extLst>
                <a:ext uri="{FF2B5EF4-FFF2-40B4-BE49-F238E27FC236}">
                  <a16:creationId xmlns:a16="http://schemas.microsoft.com/office/drawing/2014/main" id="{212C5DE3-5803-F3EB-F057-70DAEBF7D334}"/>
                </a:ext>
              </a:extLst>
            </p:cNvPr>
            <p:cNvSpPr>
              <a:spLocks noChangeArrowheads="1"/>
            </p:cNvSpPr>
            <p:nvPr/>
          </p:nvSpPr>
          <p:spPr bwMode="auto">
            <a:xfrm>
              <a:off x="3198" y="1933"/>
              <a:ext cx="45" cy="46"/>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hu-HU"/>
            </a:p>
          </p:txBody>
        </p:sp>
        <p:sp>
          <p:nvSpPr>
            <p:cNvPr id="10476" name="Oval 74">
              <a:extLst>
                <a:ext uri="{FF2B5EF4-FFF2-40B4-BE49-F238E27FC236}">
                  <a16:creationId xmlns:a16="http://schemas.microsoft.com/office/drawing/2014/main" id="{9D945005-6066-2449-55AC-14BCBC6749D0}"/>
                </a:ext>
              </a:extLst>
            </p:cNvPr>
            <p:cNvSpPr>
              <a:spLocks noChangeArrowheads="1"/>
            </p:cNvSpPr>
            <p:nvPr/>
          </p:nvSpPr>
          <p:spPr bwMode="auto">
            <a:xfrm>
              <a:off x="2608" y="1434"/>
              <a:ext cx="45" cy="46"/>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hu-HU"/>
            </a:p>
          </p:txBody>
        </p:sp>
        <p:sp>
          <p:nvSpPr>
            <p:cNvPr id="10477" name="Oval 75">
              <a:extLst>
                <a:ext uri="{FF2B5EF4-FFF2-40B4-BE49-F238E27FC236}">
                  <a16:creationId xmlns:a16="http://schemas.microsoft.com/office/drawing/2014/main" id="{29CDC25A-E399-4CC2-12A5-8A1A4E9EF5E1}"/>
                </a:ext>
              </a:extLst>
            </p:cNvPr>
            <p:cNvSpPr>
              <a:spLocks noChangeArrowheads="1"/>
            </p:cNvSpPr>
            <p:nvPr/>
          </p:nvSpPr>
          <p:spPr bwMode="auto">
            <a:xfrm>
              <a:off x="3016" y="1706"/>
              <a:ext cx="45" cy="46"/>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hu-HU"/>
            </a:p>
          </p:txBody>
        </p:sp>
        <p:sp>
          <p:nvSpPr>
            <p:cNvPr id="10478" name="Oval 76">
              <a:extLst>
                <a:ext uri="{FF2B5EF4-FFF2-40B4-BE49-F238E27FC236}">
                  <a16:creationId xmlns:a16="http://schemas.microsoft.com/office/drawing/2014/main" id="{79449473-A905-1C34-4181-35BBD369A090}"/>
                </a:ext>
              </a:extLst>
            </p:cNvPr>
            <p:cNvSpPr>
              <a:spLocks noChangeArrowheads="1"/>
            </p:cNvSpPr>
            <p:nvPr/>
          </p:nvSpPr>
          <p:spPr bwMode="auto">
            <a:xfrm>
              <a:off x="2699" y="1208"/>
              <a:ext cx="45" cy="46"/>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hu-HU"/>
            </a:p>
          </p:txBody>
        </p:sp>
        <p:sp>
          <p:nvSpPr>
            <p:cNvPr id="10479" name="Oval 77">
              <a:extLst>
                <a:ext uri="{FF2B5EF4-FFF2-40B4-BE49-F238E27FC236}">
                  <a16:creationId xmlns:a16="http://schemas.microsoft.com/office/drawing/2014/main" id="{57BC1F82-E55B-5856-E35D-09D21B6FFFE0}"/>
                </a:ext>
              </a:extLst>
            </p:cNvPr>
            <p:cNvSpPr>
              <a:spLocks noChangeArrowheads="1"/>
            </p:cNvSpPr>
            <p:nvPr/>
          </p:nvSpPr>
          <p:spPr bwMode="auto">
            <a:xfrm>
              <a:off x="3289" y="936"/>
              <a:ext cx="45" cy="46"/>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hu-HU"/>
            </a:p>
          </p:txBody>
        </p:sp>
        <p:sp>
          <p:nvSpPr>
            <p:cNvPr id="10480" name="Oval 78">
              <a:extLst>
                <a:ext uri="{FF2B5EF4-FFF2-40B4-BE49-F238E27FC236}">
                  <a16:creationId xmlns:a16="http://schemas.microsoft.com/office/drawing/2014/main" id="{672B25E8-53CD-6644-8191-6AF7A7E24629}"/>
                </a:ext>
              </a:extLst>
            </p:cNvPr>
            <p:cNvSpPr>
              <a:spLocks noChangeArrowheads="1"/>
            </p:cNvSpPr>
            <p:nvPr/>
          </p:nvSpPr>
          <p:spPr bwMode="auto">
            <a:xfrm>
              <a:off x="3470" y="1208"/>
              <a:ext cx="45" cy="46"/>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hu-HU"/>
            </a:p>
          </p:txBody>
        </p:sp>
        <p:sp>
          <p:nvSpPr>
            <p:cNvPr id="10481" name="Oval 79">
              <a:extLst>
                <a:ext uri="{FF2B5EF4-FFF2-40B4-BE49-F238E27FC236}">
                  <a16:creationId xmlns:a16="http://schemas.microsoft.com/office/drawing/2014/main" id="{60C5D326-7BD2-041A-2DAC-6F448FD74A5E}"/>
                </a:ext>
              </a:extLst>
            </p:cNvPr>
            <p:cNvSpPr>
              <a:spLocks noChangeArrowheads="1"/>
            </p:cNvSpPr>
            <p:nvPr/>
          </p:nvSpPr>
          <p:spPr bwMode="auto">
            <a:xfrm>
              <a:off x="3107" y="1480"/>
              <a:ext cx="45" cy="46"/>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hu-HU"/>
            </a:p>
          </p:txBody>
        </p:sp>
        <p:sp>
          <p:nvSpPr>
            <p:cNvPr id="10482" name="Oval 80">
              <a:extLst>
                <a:ext uri="{FF2B5EF4-FFF2-40B4-BE49-F238E27FC236}">
                  <a16:creationId xmlns:a16="http://schemas.microsoft.com/office/drawing/2014/main" id="{C9A5DF14-337B-AD13-A224-08150037F3F3}"/>
                </a:ext>
              </a:extLst>
            </p:cNvPr>
            <p:cNvSpPr>
              <a:spLocks noChangeArrowheads="1"/>
            </p:cNvSpPr>
            <p:nvPr/>
          </p:nvSpPr>
          <p:spPr bwMode="auto">
            <a:xfrm>
              <a:off x="2654" y="1525"/>
              <a:ext cx="45" cy="46"/>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hu-HU"/>
            </a:p>
          </p:txBody>
        </p:sp>
        <p:sp>
          <p:nvSpPr>
            <p:cNvPr id="10483" name="Oval 81">
              <a:extLst>
                <a:ext uri="{FF2B5EF4-FFF2-40B4-BE49-F238E27FC236}">
                  <a16:creationId xmlns:a16="http://schemas.microsoft.com/office/drawing/2014/main" id="{37F050A3-AB87-908E-34B0-C82DAF9F8CC4}"/>
                </a:ext>
              </a:extLst>
            </p:cNvPr>
            <p:cNvSpPr>
              <a:spLocks noChangeArrowheads="1"/>
            </p:cNvSpPr>
            <p:nvPr/>
          </p:nvSpPr>
          <p:spPr bwMode="auto">
            <a:xfrm>
              <a:off x="3017" y="1253"/>
              <a:ext cx="45" cy="46"/>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hu-HU"/>
            </a:p>
          </p:txBody>
        </p:sp>
        <p:sp>
          <p:nvSpPr>
            <p:cNvPr id="10484" name="Oval 82">
              <a:extLst>
                <a:ext uri="{FF2B5EF4-FFF2-40B4-BE49-F238E27FC236}">
                  <a16:creationId xmlns:a16="http://schemas.microsoft.com/office/drawing/2014/main" id="{520C9215-9BE3-603D-36FE-4A4525CDA289}"/>
                </a:ext>
              </a:extLst>
            </p:cNvPr>
            <p:cNvSpPr>
              <a:spLocks noChangeArrowheads="1"/>
            </p:cNvSpPr>
            <p:nvPr/>
          </p:nvSpPr>
          <p:spPr bwMode="auto">
            <a:xfrm>
              <a:off x="3425" y="1525"/>
              <a:ext cx="45" cy="46"/>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hu-HU"/>
            </a:p>
          </p:txBody>
        </p:sp>
        <p:sp>
          <p:nvSpPr>
            <p:cNvPr id="10485" name="Oval 83">
              <a:extLst>
                <a:ext uri="{FF2B5EF4-FFF2-40B4-BE49-F238E27FC236}">
                  <a16:creationId xmlns:a16="http://schemas.microsoft.com/office/drawing/2014/main" id="{84DADF35-427C-190A-A96C-C94D646F8C03}"/>
                </a:ext>
              </a:extLst>
            </p:cNvPr>
            <p:cNvSpPr>
              <a:spLocks noChangeArrowheads="1"/>
            </p:cNvSpPr>
            <p:nvPr/>
          </p:nvSpPr>
          <p:spPr bwMode="auto">
            <a:xfrm>
              <a:off x="2835" y="1026"/>
              <a:ext cx="45" cy="46"/>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hu-HU"/>
            </a:p>
          </p:txBody>
        </p:sp>
        <p:sp>
          <p:nvSpPr>
            <p:cNvPr id="10486" name="Oval 84">
              <a:extLst>
                <a:ext uri="{FF2B5EF4-FFF2-40B4-BE49-F238E27FC236}">
                  <a16:creationId xmlns:a16="http://schemas.microsoft.com/office/drawing/2014/main" id="{B8733970-7491-FE9D-6FDA-A2447E449C3A}"/>
                </a:ext>
              </a:extLst>
            </p:cNvPr>
            <p:cNvSpPr>
              <a:spLocks noChangeArrowheads="1"/>
            </p:cNvSpPr>
            <p:nvPr/>
          </p:nvSpPr>
          <p:spPr bwMode="auto">
            <a:xfrm>
              <a:off x="3243" y="1298"/>
              <a:ext cx="45" cy="46"/>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hu-HU"/>
            </a:p>
          </p:txBody>
        </p:sp>
        <p:sp>
          <p:nvSpPr>
            <p:cNvPr id="10487" name="Oval 85">
              <a:extLst>
                <a:ext uri="{FF2B5EF4-FFF2-40B4-BE49-F238E27FC236}">
                  <a16:creationId xmlns:a16="http://schemas.microsoft.com/office/drawing/2014/main" id="{6FFE8840-644D-6CAF-73A1-BEC797FD9099}"/>
                </a:ext>
              </a:extLst>
            </p:cNvPr>
            <p:cNvSpPr>
              <a:spLocks noChangeArrowheads="1"/>
            </p:cNvSpPr>
            <p:nvPr/>
          </p:nvSpPr>
          <p:spPr bwMode="auto">
            <a:xfrm>
              <a:off x="4196" y="890"/>
              <a:ext cx="45" cy="46"/>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hu-HU"/>
            </a:p>
          </p:txBody>
        </p:sp>
        <p:sp>
          <p:nvSpPr>
            <p:cNvPr id="10488" name="Oval 86">
              <a:extLst>
                <a:ext uri="{FF2B5EF4-FFF2-40B4-BE49-F238E27FC236}">
                  <a16:creationId xmlns:a16="http://schemas.microsoft.com/office/drawing/2014/main" id="{45361CB2-22EE-D6FC-A7D7-51E0B8197FD4}"/>
                </a:ext>
              </a:extLst>
            </p:cNvPr>
            <p:cNvSpPr>
              <a:spLocks noChangeArrowheads="1"/>
            </p:cNvSpPr>
            <p:nvPr/>
          </p:nvSpPr>
          <p:spPr bwMode="auto">
            <a:xfrm>
              <a:off x="4377" y="663"/>
              <a:ext cx="45" cy="46"/>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hu-HU"/>
            </a:p>
          </p:txBody>
        </p:sp>
        <p:sp>
          <p:nvSpPr>
            <p:cNvPr id="10489" name="Oval 87">
              <a:extLst>
                <a:ext uri="{FF2B5EF4-FFF2-40B4-BE49-F238E27FC236}">
                  <a16:creationId xmlns:a16="http://schemas.microsoft.com/office/drawing/2014/main" id="{92DA80DF-A59A-48E1-425C-210406520752}"/>
                </a:ext>
              </a:extLst>
            </p:cNvPr>
            <p:cNvSpPr>
              <a:spLocks noChangeArrowheads="1"/>
            </p:cNvSpPr>
            <p:nvPr/>
          </p:nvSpPr>
          <p:spPr bwMode="auto">
            <a:xfrm>
              <a:off x="4196" y="754"/>
              <a:ext cx="45" cy="46"/>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hu-HU"/>
            </a:p>
          </p:txBody>
        </p:sp>
        <p:sp>
          <p:nvSpPr>
            <p:cNvPr id="10490" name="Oval 88">
              <a:extLst>
                <a:ext uri="{FF2B5EF4-FFF2-40B4-BE49-F238E27FC236}">
                  <a16:creationId xmlns:a16="http://schemas.microsoft.com/office/drawing/2014/main" id="{5903EB34-7FF7-4294-E798-3105C371046F}"/>
                </a:ext>
              </a:extLst>
            </p:cNvPr>
            <p:cNvSpPr>
              <a:spLocks noChangeArrowheads="1"/>
            </p:cNvSpPr>
            <p:nvPr/>
          </p:nvSpPr>
          <p:spPr bwMode="auto">
            <a:xfrm>
              <a:off x="4514" y="845"/>
              <a:ext cx="45" cy="46"/>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hu-HU"/>
            </a:p>
          </p:txBody>
        </p:sp>
        <p:sp>
          <p:nvSpPr>
            <p:cNvPr id="10491" name="Oval 89">
              <a:extLst>
                <a:ext uri="{FF2B5EF4-FFF2-40B4-BE49-F238E27FC236}">
                  <a16:creationId xmlns:a16="http://schemas.microsoft.com/office/drawing/2014/main" id="{E8AF1397-DB4A-093F-D0CE-9EEC155D9CF9}"/>
                </a:ext>
              </a:extLst>
            </p:cNvPr>
            <p:cNvSpPr>
              <a:spLocks noChangeArrowheads="1"/>
            </p:cNvSpPr>
            <p:nvPr/>
          </p:nvSpPr>
          <p:spPr bwMode="auto">
            <a:xfrm>
              <a:off x="4331" y="889"/>
              <a:ext cx="45" cy="46"/>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hu-HU"/>
            </a:p>
          </p:txBody>
        </p:sp>
        <p:sp>
          <p:nvSpPr>
            <p:cNvPr id="10492" name="Oval 90">
              <a:extLst>
                <a:ext uri="{FF2B5EF4-FFF2-40B4-BE49-F238E27FC236}">
                  <a16:creationId xmlns:a16="http://schemas.microsoft.com/office/drawing/2014/main" id="{537F2BF4-A761-1A45-72F4-9BD0CA89CB71}"/>
                </a:ext>
              </a:extLst>
            </p:cNvPr>
            <p:cNvSpPr>
              <a:spLocks noChangeArrowheads="1"/>
            </p:cNvSpPr>
            <p:nvPr/>
          </p:nvSpPr>
          <p:spPr bwMode="auto">
            <a:xfrm>
              <a:off x="4512" y="662"/>
              <a:ext cx="45" cy="46"/>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hu-HU"/>
            </a:p>
          </p:txBody>
        </p:sp>
        <p:sp>
          <p:nvSpPr>
            <p:cNvPr id="10493" name="Oval 91">
              <a:extLst>
                <a:ext uri="{FF2B5EF4-FFF2-40B4-BE49-F238E27FC236}">
                  <a16:creationId xmlns:a16="http://schemas.microsoft.com/office/drawing/2014/main" id="{2CD5A23A-9B30-3688-19B6-F81CAE4C266F}"/>
                </a:ext>
              </a:extLst>
            </p:cNvPr>
            <p:cNvSpPr>
              <a:spLocks noChangeArrowheads="1"/>
            </p:cNvSpPr>
            <p:nvPr/>
          </p:nvSpPr>
          <p:spPr bwMode="auto">
            <a:xfrm>
              <a:off x="4331" y="753"/>
              <a:ext cx="45" cy="46"/>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hu-HU"/>
            </a:p>
          </p:txBody>
        </p:sp>
        <p:sp>
          <p:nvSpPr>
            <p:cNvPr id="10494" name="Oval 92">
              <a:extLst>
                <a:ext uri="{FF2B5EF4-FFF2-40B4-BE49-F238E27FC236}">
                  <a16:creationId xmlns:a16="http://schemas.microsoft.com/office/drawing/2014/main" id="{0E203EB9-AD0D-ABB6-BC34-88A36E0FC28F}"/>
                </a:ext>
              </a:extLst>
            </p:cNvPr>
            <p:cNvSpPr>
              <a:spLocks noChangeArrowheads="1"/>
            </p:cNvSpPr>
            <p:nvPr/>
          </p:nvSpPr>
          <p:spPr bwMode="auto">
            <a:xfrm>
              <a:off x="4649" y="844"/>
              <a:ext cx="45" cy="46"/>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hu-HU"/>
            </a:p>
          </p:txBody>
        </p:sp>
        <p:sp>
          <p:nvSpPr>
            <p:cNvPr id="10495" name="Oval 93">
              <a:extLst>
                <a:ext uri="{FF2B5EF4-FFF2-40B4-BE49-F238E27FC236}">
                  <a16:creationId xmlns:a16="http://schemas.microsoft.com/office/drawing/2014/main" id="{3A8410CD-7D2F-A8B7-A810-6062528B927E}"/>
                </a:ext>
              </a:extLst>
            </p:cNvPr>
            <p:cNvSpPr>
              <a:spLocks noChangeArrowheads="1"/>
            </p:cNvSpPr>
            <p:nvPr/>
          </p:nvSpPr>
          <p:spPr bwMode="auto">
            <a:xfrm>
              <a:off x="1247" y="572"/>
              <a:ext cx="1270" cy="771"/>
            </a:xfrm>
            <a:prstGeom prst="ellipse">
              <a:avLst/>
            </a:prstGeom>
            <a:noFill/>
            <a:ln w="38100" cmpd="dbl">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hu-HU"/>
            </a:p>
          </p:txBody>
        </p:sp>
        <p:sp>
          <p:nvSpPr>
            <p:cNvPr id="10496" name="Oval 94">
              <a:extLst>
                <a:ext uri="{FF2B5EF4-FFF2-40B4-BE49-F238E27FC236}">
                  <a16:creationId xmlns:a16="http://schemas.microsoft.com/office/drawing/2014/main" id="{7CA7A7DB-5CE8-8AF4-4EEA-A0365A77CECD}"/>
                </a:ext>
              </a:extLst>
            </p:cNvPr>
            <p:cNvSpPr>
              <a:spLocks noChangeArrowheads="1"/>
            </p:cNvSpPr>
            <p:nvPr/>
          </p:nvSpPr>
          <p:spPr bwMode="auto">
            <a:xfrm>
              <a:off x="1339" y="1525"/>
              <a:ext cx="816" cy="771"/>
            </a:xfrm>
            <a:prstGeom prst="ellipse">
              <a:avLst/>
            </a:prstGeom>
            <a:noFill/>
            <a:ln w="38100" cmpd="dbl">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hu-HU"/>
            </a:p>
          </p:txBody>
        </p:sp>
        <p:sp>
          <p:nvSpPr>
            <p:cNvPr id="10497" name="Oval 95">
              <a:extLst>
                <a:ext uri="{FF2B5EF4-FFF2-40B4-BE49-F238E27FC236}">
                  <a16:creationId xmlns:a16="http://schemas.microsoft.com/office/drawing/2014/main" id="{EAD567D8-632E-809B-C34D-BFA74B437A77}"/>
                </a:ext>
              </a:extLst>
            </p:cNvPr>
            <p:cNvSpPr>
              <a:spLocks noChangeArrowheads="1"/>
            </p:cNvSpPr>
            <p:nvPr/>
          </p:nvSpPr>
          <p:spPr bwMode="auto">
            <a:xfrm>
              <a:off x="2381" y="1026"/>
              <a:ext cx="1180" cy="1089"/>
            </a:xfrm>
            <a:prstGeom prst="ellipse">
              <a:avLst/>
            </a:prstGeom>
            <a:noFill/>
            <a:ln w="38100" cmpd="dbl">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hu-HU"/>
            </a:p>
          </p:txBody>
        </p:sp>
        <p:sp>
          <p:nvSpPr>
            <p:cNvPr id="10498" name="Oval 96">
              <a:extLst>
                <a:ext uri="{FF2B5EF4-FFF2-40B4-BE49-F238E27FC236}">
                  <a16:creationId xmlns:a16="http://schemas.microsoft.com/office/drawing/2014/main" id="{74F9D302-FF02-CE27-831E-D1518D713FA1}"/>
                </a:ext>
              </a:extLst>
            </p:cNvPr>
            <p:cNvSpPr>
              <a:spLocks noChangeArrowheads="1"/>
            </p:cNvSpPr>
            <p:nvPr/>
          </p:nvSpPr>
          <p:spPr bwMode="auto">
            <a:xfrm>
              <a:off x="3606" y="1162"/>
              <a:ext cx="907" cy="816"/>
            </a:xfrm>
            <a:prstGeom prst="ellipse">
              <a:avLst/>
            </a:prstGeom>
            <a:noFill/>
            <a:ln w="38100" cmpd="dbl">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hu-HU"/>
            </a:p>
          </p:txBody>
        </p:sp>
        <p:sp>
          <p:nvSpPr>
            <p:cNvPr id="10499" name="Oval 97">
              <a:extLst>
                <a:ext uri="{FF2B5EF4-FFF2-40B4-BE49-F238E27FC236}">
                  <a16:creationId xmlns:a16="http://schemas.microsoft.com/office/drawing/2014/main" id="{ED5D2BB1-4478-17B7-FD67-19359DED1C1D}"/>
                </a:ext>
              </a:extLst>
            </p:cNvPr>
            <p:cNvSpPr>
              <a:spLocks noChangeArrowheads="1"/>
            </p:cNvSpPr>
            <p:nvPr/>
          </p:nvSpPr>
          <p:spPr bwMode="auto">
            <a:xfrm>
              <a:off x="4150" y="527"/>
              <a:ext cx="590" cy="589"/>
            </a:xfrm>
            <a:prstGeom prst="ellipse">
              <a:avLst/>
            </a:prstGeom>
            <a:noFill/>
            <a:ln w="38100" cmpd="dbl">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hu-HU"/>
            </a:p>
          </p:txBody>
        </p:sp>
        <p:sp>
          <p:nvSpPr>
            <p:cNvPr id="10500" name="Oval 98">
              <a:extLst>
                <a:ext uri="{FF2B5EF4-FFF2-40B4-BE49-F238E27FC236}">
                  <a16:creationId xmlns:a16="http://schemas.microsoft.com/office/drawing/2014/main" id="{1F8D841A-6963-E034-18E3-73AABF972946}"/>
                </a:ext>
              </a:extLst>
            </p:cNvPr>
            <p:cNvSpPr>
              <a:spLocks noChangeArrowheads="1"/>
            </p:cNvSpPr>
            <p:nvPr/>
          </p:nvSpPr>
          <p:spPr bwMode="auto">
            <a:xfrm>
              <a:off x="4014" y="754"/>
              <a:ext cx="45" cy="46"/>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hu-HU"/>
            </a:p>
          </p:txBody>
        </p:sp>
        <p:sp>
          <p:nvSpPr>
            <p:cNvPr id="10501" name="Oval 99">
              <a:extLst>
                <a:ext uri="{FF2B5EF4-FFF2-40B4-BE49-F238E27FC236}">
                  <a16:creationId xmlns:a16="http://schemas.microsoft.com/office/drawing/2014/main" id="{0A901BCF-A473-ED3F-C3BF-4B918E206BB2}"/>
                </a:ext>
              </a:extLst>
            </p:cNvPr>
            <p:cNvSpPr>
              <a:spLocks noChangeArrowheads="1"/>
            </p:cNvSpPr>
            <p:nvPr/>
          </p:nvSpPr>
          <p:spPr bwMode="auto">
            <a:xfrm>
              <a:off x="4740" y="1116"/>
              <a:ext cx="45" cy="46"/>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hu-HU"/>
            </a:p>
          </p:txBody>
        </p:sp>
        <p:sp>
          <p:nvSpPr>
            <p:cNvPr id="10502" name="Oval 100">
              <a:extLst>
                <a:ext uri="{FF2B5EF4-FFF2-40B4-BE49-F238E27FC236}">
                  <a16:creationId xmlns:a16="http://schemas.microsoft.com/office/drawing/2014/main" id="{7019300B-861D-319D-A990-7B1863CFC952}"/>
                </a:ext>
              </a:extLst>
            </p:cNvPr>
            <p:cNvSpPr>
              <a:spLocks noChangeArrowheads="1"/>
            </p:cNvSpPr>
            <p:nvPr/>
          </p:nvSpPr>
          <p:spPr bwMode="auto">
            <a:xfrm>
              <a:off x="4060" y="2069"/>
              <a:ext cx="45" cy="46"/>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hu-HU"/>
            </a:p>
          </p:txBody>
        </p:sp>
        <p:sp>
          <p:nvSpPr>
            <p:cNvPr id="10503" name="Oval 101">
              <a:extLst>
                <a:ext uri="{FF2B5EF4-FFF2-40B4-BE49-F238E27FC236}">
                  <a16:creationId xmlns:a16="http://schemas.microsoft.com/office/drawing/2014/main" id="{67D62766-E3D9-7509-7C4C-7E4CC52427EE}"/>
                </a:ext>
              </a:extLst>
            </p:cNvPr>
            <p:cNvSpPr>
              <a:spLocks noChangeArrowheads="1"/>
            </p:cNvSpPr>
            <p:nvPr/>
          </p:nvSpPr>
          <p:spPr bwMode="auto">
            <a:xfrm>
              <a:off x="3606" y="1888"/>
              <a:ext cx="45" cy="46"/>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hu-HU"/>
            </a:p>
          </p:txBody>
        </p:sp>
        <p:sp>
          <p:nvSpPr>
            <p:cNvPr id="10504" name="Oval 102">
              <a:extLst>
                <a:ext uri="{FF2B5EF4-FFF2-40B4-BE49-F238E27FC236}">
                  <a16:creationId xmlns:a16="http://schemas.microsoft.com/office/drawing/2014/main" id="{BBDAC520-D939-216E-5FA3-F108DC152345}"/>
                </a:ext>
              </a:extLst>
            </p:cNvPr>
            <p:cNvSpPr>
              <a:spLocks noChangeArrowheads="1"/>
            </p:cNvSpPr>
            <p:nvPr/>
          </p:nvSpPr>
          <p:spPr bwMode="auto">
            <a:xfrm>
              <a:off x="4513" y="935"/>
              <a:ext cx="45" cy="46"/>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hu-HU"/>
            </a:p>
          </p:txBody>
        </p:sp>
        <p:sp>
          <p:nvSpPr>
            <p:cNvPr id="10505" name="Oval 103">
              <a:extLst>
                <a:ext uri="{FF2B5EF4-FFF2-40B4-BE49-F238E27FC236}">
                  <a16:creationId xmlns:a16="http://schemas.microsoft.com/office/drawing/2014/main" id="{2BC0F308-12E8-AE55-6558-2AEA9C0C8271}"/>
                </a:ext>
              </a:extLst>
            </p:cNvPr>
            <p:cNvSpPr>
              <a:spLocks noChangeArrowheads="1"/>
            </p:cNvSpPr>
            <p:nvPr/>
          </p:nvSpPr>
          <p:spPr bwMode="auto">
            <a:xfrm>
              <a:off x="3788" y="1298"/>
              <a:ext cx="45" cy="46"/>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hu-HU"/>
            </a:p>
          </p:txBody>
        </p:sp>
        <p:sp>
          <p:nvSpPr>
            <p:cNvPr id="10506" name="Oval 104">
              <a:extLst>
                <a:ext uri="{FF2B5EF4-FFF2-40B4-BE49-F238E27FC236}">
                  <a16:creationId xmlns:a16="http://schemas.microsoft.com/office/drawing/2014/main" id="{FEB4B034-B65D-AC03-38D0-0C1A89030F82}"/>
                </a:ext>
              </a:extLst>
            </p:cNvPr>
            <p:cNvSpPr>
              <a:spLocks noChangeArrowheads="1"/>
            </p:cNvSpPr>
            <p:nvPr/>
          </p:nvSpPr>
          <p:spPr bwMode="auto">
            <a:xfrm>
              <a:off x="2971" y="1479"/>
              <a:ext cx="45" cy="46"/>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hu-HU"/>
            </a:p>
          </p:txBody>
        </p:sp>
        <p:sp>
          <p:nvSpPr>
            <p:cNvPr id="10507" name="Oval 105">
              <a:extLst>
                <a:ext uri="{FF2B5EF4-FFF2-40B4-BE49-F238E27FC236}">
                  <a16:creationId xmlns:a16="http://schemas.microsoft.com/office/drawing/2014/main" id="{421E9AFB-3F07-75D2-99D7-A19A7C882BB7}"/>
                </a:ext>
              </a:extLst>
            </p:cNvPr>
            <p:cNvSpPr>
              <a:spLocks noChangeArrowheads="1"/>
            </p:cNvSpPr>
            <p:nvPr/>
          </p:nvSpPr>
          <p:spPr bwMode="auto">
            <a:xfrm>
              <a:off x="3016" y="1162"/>
              <a:ext cx="45" cy="46"/>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hu-HU"/>
            </a:p>
          </p:txBody>
        </p:sp>
        <p:sp>
          <p:nvSpPr>
            <p:cNvPr id="10508" name="Oval 106">
              <a:extLst>
                <a:ext uri="{FF2B5EF4-FFF2-40B4-BE49-F238E27FC236}">
                  <a16:creationId xmlns:a16="http://schemas.microsoft.com/office/drawing/2014/main" id="{CF02DD47-767C-C502-454E-64BBD9BFCFF5}"/>
                </a:ext>
              </a:extLst>
            </p:cNvPr>
            <p:cNvSpPr>
              <a:spLocks noChangeArrowheads="1"/>
            </p:cNvSpPr>
            <p:nvPr/>
          </p:nvSpPr>
          <p:spPr bwMode="auto">
            <a:xfrm>
              <a:off x="2880" y="1253"/>
              <a:ext cx="45" cy="46"/>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hu-HU"/>
            </a:p>
          </p:txBody>
        </p:sp>
        <p:sp>
          <p:nvSpPr>
            <p:cNvPr id="10509" name="Oval 107">
              <a:extLst>
                <a:ext uri="{FF2B5EF4-FFF2-40B4-BE49-F238E27FC236}">
                  <a16:creationId xmlns:a16="http://schemas.microsoft.com/office/drawing/2014/main" id="{B41710F7-A2AA-9679-8E52-9040D7F74CDE}"/>
                </a:ext>
              </a:extLst>
            </p:cNvPr>
            <p:cNvSpPr>
              <a:spLocks noChangeArrowheads="1"/>
            </p:cNvSpPr>
            <p:nvPr/>
          </p:nvSpPr>
          <p:spPr bwMode="auto">
            <a:xfrm>
              <a:off x="2835" y="1797"/>
              <a:ext cx="45" cy="46"/>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hu-HU"/>
            </a:p>
          </p:txBody>
        </p:sp>
        <p:sp>
          <p:nvSpPr>
            <p:cNvPr id="10510" name="Oval 108">
              <a:extLst>
                <a:ext uri="{FF2B5EF4-FFF2-40B4-BE49-F238E27FC236}">
                  <a16:creationId xmlns:a16="http://schemas.microsoft.com/office/drawing/2014/main" id="{70F06685-6251-138E-265F-CBB8AC3CC0BC}"/>
                </a:ext>
              </a:extLst>
            </p:cNvPr>
            <p:cNvSpPr>
              <a:spLocks noChangeArrowheads="1"/>
            </p:cNvSpPr>
            <p:nvPr/>
          </p:nvSpPr>
          <p:spPr bwMode="auto">
            <a:xfrm>
              <a:off x="2699" y="1888"/>
              <a:ext cx="45" cy="46"/>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hu-HU"/>
            </a:p>
          </p:txBody>
        </p:sp>
        <p:sp>
          <p:nvSpPr>
            <p:cNvPr id="10511" name="Oval 109">
              <a:extLst>
                <a:ext uri="{FF2B5EF4-FFF2-40B4-BE49-F238E27FC236}">
                  <a16:creationId xmlns:a16="http://schemas.microsoft.com/office/drawing/2014/main" id="{FE819EB2-E1AA-A497-B49C-48CB6D064C32}"/>
                </a:ext>
              </a:extLst>
            </p:cNvPr>
            <p:cNvSpPr>
              <a:spLocks noChangeArrowheads="1"/>
            </p:cNvSpPr>
            <p:nvPr/>
          </p:nvSpPr>
          <p:spPr bwMode="auto">
            <a:xfrm>
              <a:off x="3243" y="1797"/>
              <a:ext cx="45" cy="46"/>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hu-HU"/>
            </a:p>
          </p:txBody>
        </p:sp>
        <p:sp>
          <p:nvSpPr>
            <p:cNvPr id="10512" name="Oval 110">
              <a:extLst>
                <a:ext uri="{FF2B5EF4-FFF2-40B4-BE49-F238E27FC236}">
                  <a16:creationId xmlns:a16="http://schemas.microsoft.com/office/drawing/2014/main" id="{EAD203F8-D84E-3432-5192-9E56EA61143A}"/>
                </a:ext>
              </a:extLst>
            </p:cNvPr>
            <p:cNvSpPr>
              <a:spLocks noChangeArrowheads="1"/>
            </p:cNvSpPr>
            <p:nvPr/>
          </p:nvSpPr>
          <p:spPr bwMode="auto">
            <a:xfrm>
              <a:off x="3107" y="1888"/>
              <a:ext cx="45" cy="46"/>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hu-HU"/>
            </a:p>
          </p:txBody>
        </p:sp>
        <p:sp>
          <p:nvSpPr>
            <p:cNvPr id="10513" name="Oval 111">
              <a:extLst>
                <a:ext uri="{FF2B5EF4-FFF2-40B4-BE49-F238E27FC236}">
                  <a16:creationId xmlns:a16="http://schemas.microsoft.com/office/drawing/2014/main" id="{85C2B618-88EA-AD25-FB7E-77DEBD848F58}"/>
                </a:ext>
              </a:extLst>
            </p:cNvPr>
            <p:cNvSpPr>
              <a:spLocks noChangeArrowheads="1"/>
            </p:cNvSpPr>
            <p:nvPr/>
          </p:nvSpPr>
          <p:spPr bwMode="auto">
            <a:xfrm>
              <a:off x="2699" y="2160"/>
              <a:ext cx="45" cy="46"/>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hu-HU"/>
            </a:p>
          </p:txBody>
        </p:sp>
        <p:sp>
          <p:nvSpPr>
            <p:cNvPr id="10514" name="Oval 112">
              <a:extLst>
                <a:ext uri="{FF2B5EF4-FFF2-40B4-BE49-F238E27FC236}">
                  <a16:creationId xmlns:a16="http://schemas.microsoft.com/office/drawing/2014/main" id="{330D2527-0B5E-27D0-85D3-3B6179E8C80B}"/>
                </a:ext>
              </a:extLst>
            </p:cNvPr>
            <p:cNvSpPr>
              <a:spLocks noChangeArrowheads="1"/>
            </p:cNvSpPr>
            <p:nvPr/>
          </p:nvSpPr>
          <p:spPr bwMode="auto">
            <a:xfrm>
              <a:off x="2291" y="1751"/>
              <a:ext cx="45" cy="46"/>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hu-HU"/>
            </a:p>
          </p:txBody>
        </p:sp>
        <p:sp>
          <p:nvSpPr>
            <p:cNvPr id="10515" name="Oval 113">
              <a:extLst>
                <a:ext uri="{FF2B5EF4-FFF2-40B4-BE49-F238E27FC236}">
                  <a16:creationId xmlns:a16="http://schemas.microsoft.com/office/drawing/2014/main" id="{15B04750-04EC-93DD-C2D0-E4447BC65068}"/>
                </a:ext>
              </a:extLst>
            </p:cNvPr>
            <p:cNvSpPr>
              <a:spLocks noChangeArrowheads="1"/>
            </p:cNvSpPr>
            <p:nvPr/>
          </p:nvSpPr>
          <p:spPr bwMode="auto">
            <a:xfrm>
              <a:off x="3425" y="2024"/>
              <a:ext cx="45" cy="46"/>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hu-HU"/>
            </a:p>
          </p:txBody>
        </p:sp>
      </p:grpSp>
    </p:spTree>
    <p:extLst>
      <p:ext uri="{BB962C8B-B14F-4D97-AF65-F5344CB8AC3E}">
        <p14:creationId xmlns:p14="http://schemas.microsoft.com/office/powerpoint/2010/main" val="8605861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12296" name="Rectangle 12295">
            <a:extLst>
              <a:ext uri="{FF2B5EF4-FFF2-40B4-BE49-F238E27FC236}">
                <a16:creationId xmlns:a16="http://schemas.microsoft.com/office/drawing/2014/main" id="{89DBA3C2-C92B-4CEB-868F-52A62295B3E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0" y="0"/>
            <a:ext cx="9143999"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Cím 1">
            <a:extLst>
              <a:ext uri="{FF2B5EF4-FFF2-40B4-BE49-F238E27FC236}">
                <a16:creationId xmlns:a16="http://schemas.microsoft.com/office/drawing/2014/main" id="{65915CF8-67E8-5E6A-DECC-4141E616824A}"/>
              </a:ext>
            </a:extLst>
          </p:cNvPr>
          <p:cNvSpPr>
            <a:spLocks noGrp="1"/>
          </p:cNvSpPr>
          <p:nvPr>
            <p:ph type="title"/>
          </p:nvPr>
        </p:nvSpPr>
        <p:spPr>
          <a:xfrm>
            <a:off x="571497" y="382385"/>
            <a:ext cx="8001003" cy="1113295"/>
          </a:xfrm>
        </p:spPr>
        <p:txBody>
          <a:bodyPr vert="horz" lIns="91440" tIns="45720" rIns="91440" bIns="45720" rtlCol="0" anchor="b">
            <a:normAutofit/>
          </a:bodyPr>
          <a:lstStyle/>
          <a:p>
            <a:pPr defTabSz="914400"/>
            <a:r>
              <a:rPr lang="hu-HU" altLang="hu-HU" spc="200" dirty="0"/>
              <a:t>Modellezés</a:t>
            </a:r>
            <a:endParaRPr lang="en-US" altLang="hu-HU" spc="200" dirty="0"/>
          </a:p>
        </p:txBody>
      </p:sp>
      <p:sp>
        <p:nvSpPr>
          <p:cNvPr id="12291" name="Rectangle 3">
            <a:extLst>
              <a:ext uri="{FF2B5EF4-FFF2-40B4-BE49-F238E27FC236}">
                <a16:creationId xmlns:a16="http://schemas.microsoft.com/office/drawing/2014/main" id="{7E208938-511A-8A29-4EF5-EB2337795276}"/>
              </a:ext>
            </a:extLst>
          </p:cNvPr>
          <p:cNvSpPr>
            <a:spLocks noGrp="1" noChangeArrowheads="1"/>
          </p:cNvSpPr>
          <p:nvPr>
            <p:ph idx="1"/>
          </p:nvPr>
        </p:nvSpPr>
        <p:spPr>
          <a:xfrm>
            <a:off x="571497" y="1785257"/>
            <a:ext cx="8001003" cy="4020007"/>
          </a:xfrm>
        </p:spPr>
        <p:txBody>
          <a:bodyPr>
            <a:normAutofit fontScale="92500" lnSpcReduction="10000"/>
          </a:bodyPr>
          <a:lstStyle/>
          <a:p>
            <a:pPr>
              <a:lnSpc>
                <a:spcPct val="100000"/>
              </a:lnSpc>
              <a:buFontTx/>
              <a:buNone/>
            </a:pPr>
            <a:r>
              <a:rPr lang="hu-HU" altLang="hu-HU" sz="1800" dirty="0"/>
              <a:t>Jelen esetben a modell egy egyszerűsítő séma, amivel megragadjuk a valóság számunkra lényeges tulajdonságait.</a:t>
            </a:r>
          </a:p>
          <a:p>
            <a:pPr>
              <a:lnSpc>
                <a:spcPct val="100000"/>
              </a:lnSpc>
              <a:buFontTx/>
              <a:buNone/>
            </a:pPr>
            <a:r>
              <a:rPr lang="hu-HU" altLang="hu-HU" dirty="0"/>
              <a:t>Modelltípusok:</a:t>
            </a:r>
          </a:p>
          <a:p>
            <a:pPr lvl="1">
              <a:lnSpc>
                <a:spcPct val="100000"/>
              </a:lnSpc>
            </a:pPr>
            <a:r>
              <a:rPr lang="hu-HU" altLang="hu-HU" dirty="0"/>
              <a:t>kategorizáló modell: diszkrét csoportokra osztják az elemeket az input változók függvényében</a:t>
            </a:r>
          </a:p>
          <a:p>
            <a:pPr lvl="1">
              <a:lnSpc>
                <a:spcPct val="100000"/>
              </a:lnSpc>
            </a:pPr>
            <a:r>
              <a:rPr lang="hu-HU" altLang="hu-HU" dirty="0"/>
              <a:t>becslő modell: az input változók alapján a célváltozót egy folytonos skálán helyezzük el.</a:t>
            </a:r>
          </a:p>
          <a:p>
            <a:pPr lvl="1">
              <a:lnSpc>
                <a:spcPct val="100000"/>
              </a:lnSpc>
              <a:buFontTx/>
              <a:buNone/>
            </a:pPr>
            <a:endParaRPr lang="hu-HU" altLang="hu-HU" dirty="0"/>
          </a:p>
          <a:p>
            <a:pPr>
              <a:lnSpc>
                <a:spcPct val="100000"/>
              </a:lnSpc>
              <a:buFontTx/>
              <a:buNone/>
            </a:pPr>
            <a:r>
              <a:rPr lang="hu-HU" altLang="hu-HU" sz="1800" u="sng" dirty="0"/>
              <a:t>Példa</a:t>
            </a:r>
            <a:r>
              <a:rPr lang="hu-HU" altLang="hu-HU" sz="1800" dirty="0"/>
              <a:t>: Egy új terméket levélkampány segítségével kell bevezetni a piacra. A nagy mennyiségű levelek kiküldése előtt 1000 db próbalevél segítségével szeretnénk mintát venni a vásárlókról. Tegyük fel, hogy 1000 megszólítottból 50 tényleges vásárló.</a:t>
            </a:r>
          </a:p>
          <a:p>
            <a:pPr>
              <a:lnSpc>
                <a:spcPct val="100000"/>
              </a:lnSpc>
              <a:buFontTx/>
              <a:buNone/>
            </a:pPr>
            <a:endParaRPr lang="hu-HU" altLang="hu-HU" sz="1800" dirty="0"/>
          </a:p>
          <a:p>
            <a:pPr>
              <a:lnSpc>
                <a:spcPct val="100000"/>
              </a:lnSpc>
              <a:buFontTx/>
              <a:buNone/>
            </a:pPr>
            <a:r>
              <a:rPr lang="hu-HU" altLang="hu-HU" sz="1800" dirty="0"/>
              <a:t>Alkossunk modellt, amely segítségével az ügyfél tulajdonságai (jövedelme, kora stb.) alapján meg tudjuk jósolni a vásárlási hajlandóságát!</a:t>
            </a:r>
            <a:endParaRPr lang="en-US" altLang="hu-HU" sz="1800" dirty="0"/>
          </a:p>
        </p:txBody>
      </p:sp>
      <p:sp>
        <p:nvSpPr>
          <p:cNvPr id="12298" name="Freeform: Shape 12297">
            <a:extLst>
              <a:ext uri="{FF2B5EF4-FFF2-40B4-BE49-F238E27FC236}">
                <a16:creationId xmlns:a16="http://schemas.microsoft.com/office/drawing/2014/main" id="{0A5C11C9-65D2-491A-A266-6ADBD2CB44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006736"/>
            <a:ext cx="9143999" cy="851265"/>
          </a:xfrm>
          <a:custGeom>
            <a:avLst/>
            <a:gdLst>
              <a:gd name="connsiteX0" fmla="*/ 619389 w 12191998"/>
              <a:gd name="connsiteY0" fmla="*/ 0 h 851265"/>
              <a:gd name="connsiteX1" fmla="*/ 687652 w 12191998"/>
              <a:gd name="connsiteY1" fmla="*/ 3175 h 851265"/>
              <a:gd name="connsiteX2" fmla="*/ 747977 w 12191998"/>
              <a:gd name="connsiteY2" fmla="*/ 9525 h 851265"/>
              <a:gd name="connsiteX3" fmla="*/ 800364 w 12191998"/>
              <a:gd name="connsiteY3" fmla="*/ 20637 h 851265"/>
              <a:gd name="connsiteX4" fmla="*/ 846402 w 12191998"/>
              <a:gd name="connsiteY4" fmla="*/ 36512 h 851265"/>
              <a:gd name="connsiteX5" fmla="*/ 887677 w 12191998"/>
              <a:gd name="connsiteY5" fmla="*/ 52387 h 851265"/>
              <a:gd name="connsiteX6" fmla="*/ 924189 w 12191998"/>
              <a:gd name="connsiteY6" fmla="*/ 68262 h 851265"/>
              <a:gd name="connsiteX7" fmla="*/ 962289 w 12191998"/>
              <a:gd name="connsiteY7" fmla="*/ 87312 h 851265"/>
              <a:gd name="connsiteX8" fmla="*/ 1000389 w 12191998"/>
              <a:gd name="connsiteY8" fmla="*/ 106362 h 851265"/>
              <a:gd name="connsiteX9" fmla="*/ 1036902 w 12191998"/>
              <a:gd name="connsiteY9" fmla="*/ 125412 h 851265"/>
              <a:gd name="connsiteX10" fmla="*/ 1078177 w 12191998"/>
              <a:gd name="connsiteY10" fmla="*/ 141287 h 851265"/>
              <a:gd name="connsiteX11" fmla="*/ 1124214 w 12191998"/>
              <a:gd name="connsiteY11" fmla="*/ 155575 h 851265"/>
              <a:gd name="connsiteX12" fmla="*/ 1176602 w 12191998"/>
              <a:gd name="connsiteY12" fmla="*/ 166687 h 851265"/>
              <a:gd name="connsiteX13" fmla="*/ 1236927 w 12191998"/>
              <a:gd name="connsiteY13" fmla="*/ 174625 h 851265"/>
              <a:gd name="connsiteX14" fmla="*/ 1305189 w 12191998"/>
              <a:gd name="connsiteY14" fmla="*/ 176212 h 851265"/>
              <a:gd name="connsiteX15" fmla="*/ 1373452 w 12191998"/>
              <a:gd name="connsiteY15" fmla="*/ 174625 h 851265"/>
              <a:gd name="connsiteX16" fmla="*/ 1433777 w 12191998"/>
              <a:gd name="connsiteY16" fmla="*/ 166687 h 851265"/>
              <a:gd name="connsiteX17" fmla="*/ 1486164 w 12191998"/>
              <a:gd name="connsiteY17" fmla="*/ 155575 h 851265"/>
              <a:gd name="connsiteX18" fmla="*/ 1532202 w 12191998"/>
              <a:gd name="connsiteY18" fmla="*/ 141287 h 851265"/>
              <a:gd name="connsiteX19" fmla="*/ 1573477 w 12191998"/>
              <a:gd name="connsiteY19" fmla="*/ 125412 h 851265"/>
              <a:gd name="connsiteX20" fmla="*/ 1609989 w 12191998"/>
              <a:gd name="connsiteY20" fmla="*/ 106362 h 851265"/>
              <a:gd name="connsiteX21" fmla="*/ 1648089 w 12191998"/>
              <a:gd name="connsiteY21" fmla="*/ 87312 h 851265"/>
              <a:gd name="connsiteX22" fmla="*/ 1686189 w 12191998"/>
              <a:gd name="connsiteY22" fmla="*/ 68262 h 851265"/>
              <a:gd name="connsiteX23" fmla="*/ 1722702 w 12191998"/>
              <a:gd name="connsiteY23" fmla="*/ 52387 h 851265"/>
              <a:gd name="connsiteX24" fmla="*/ 1763977 w 12191998"/>
              <a:gd name="connsiteY24" fmla="*/ 36512 h 851265"/>
              <a:gd name="connsiteX25" fmla="*/ 1810014 w 12191998"/>
              <a:gd name="connsiteY25" fmla="*/ 20637 h 851265"/>
              <a:gd name="connsiteX26" fmla="*/ 1862402 w 12191998"/>
              <a:gd name="connsiteY26" fmla="*/ 9525 h 851265"/>
              <a:gd name="connsiteX27" fmla="*/ 1922727 w 12191998"/>
              <a:gd name="connsiteY27" fmla="*/ 3175 h 851265"/>
              <a:gd name="connsiteX28" fmla="*/ 1990989 w 12191998"/>
              <a:gd name="connsiteY28" fmla="*/ 0 h 851265"/>
              <a:gd name="connsiteX29" fmla="*/ 2059252 w 12191998"/>
              <a:gd name="connsiteY29" fmla="*/ 3175 h 851265"/>
              <a:gd name="connsiteX30" fmla="*/ 2119577 w 12191998"/>
              <a:gd name="connsiteY30" fmla="*/ 9525 h 851265"/>
              <a:gd name="connsiteX31" fmla="*/ 2171964 w 12191998"/>
              <a:gd name="connsiteY31" fmla="*/ 20637 h 851265"/>
              <a:gd name="connsiteX32" fmla="*/ 2218002 w 12191998"/>
              <a:gd name="connsiteY32" fmla="*/ 36512 h 851265"/>
              <a:gd name="connsiteX33" fmla="*/ 2259277 w 12191998"/>
              <a:gd name="connsiteY33" fmla="*/ 52387 h 851265"/>
              <a:gd name="connsiteX34" fmla="*/ 2295789 w 12191998"/>
              <a:gd name="connsiteY34" fmla="*/ 68262 h 851265"/>
              <a:gd name="connsiteX35" fmla="*/ 2333889 w 12191998"/>
              <a:gd name="connsiteY35" fmla="*/ 87312 h 851265"/>
              <a:gd name="connsiteX36" fmla="*/ 2371989 w 12191998"/>
              <a:gd name="connsiteY36" fmla="*/ 106362 h 851265"/>
              <a:gd name="connsiteX37" fmla="*/ 2408502 w 12191998"/>
              <a:gd name="connsiteY37" fmla="*/ 125412 h 851265"/>
              <a:gd name="connsiteX38" fmla="*/ 2449777 w 12191998"/>
              <a:gd name="connsiteY38" fmla="*/ 141287 h 851265"/>
              <a:gd name="connsiteX39" fmla="*/ 2495814 w 12191998"/>
              <a:gd name="connsiteY39" fmla="*/ 155575 h 851265"/>
              <a:gd name="connsiteX40" fmla="*/ 2548202 w 12191998"/>
              <a:gd name="connsiteY40" fmla="*/ 166687 h 851265"/>
              <a:gd name="connsiteX41" fmla="*/ 2608527 w 12191998"/>
              <a:gd name="connsiteY41" fmla="*/ 174625 h 851265"/>
              <a:gd name="connsiteX42" fmla="*/ 2676789 w 12191998"/>
              <a:gd name="connsiteY42" fmla="*/ 176212 h 851265"/>
              <a:gd name="connsiteX43" fmla="*/ 2745052 w 12191998"/>
              <a:gd name="connsiteY43" fmla="*/ 174625 h 851265"/>
              <a:gd name="connsiteX44" fmla="*/ 2805377 w 12191998"/>
              <a:gd name="connsiteY44" fmla="*/ 166687 h 851265"/>
              <a:gd name="connsiteX45" fmla="*/ 2857764 w 12191998"/>
              <a:gd name="connsiteY45" fmla="*/ 155575 h 851265"/>
              <a:gd name="connsiteX46" fmla="*/ 2903802 w 12191998"/>
              <a:gd name="connsiteY46" fmla="*/ 141287 h 851265"/>
              <a:gd name="connsiteX47" fmla="*/ 2945077 w 12191998"/>
              <a:gd name="connsiteY47" fmla="*/ 125412 h 851265"/>
              <a:gd name="connsiteX48" fmla="*/ 2981589 w 12191998"/>
              <a:gd name="connsiteY48" fmla="*/ 106362 h 851265"/>
              <a:gd name="connsiteX49" fmla="*/ 3019689 w 12191998"/>
              <a:gd name="connsiteY49" fmla="*/ 87312 h 851265"/>
              <a:gd name="connsiteX50" fmla="*/ 3057789 w 12191998"/>
              <a:gd name="connsiteY50" fmla="*/ 68262 h 851265"/>
              <a:gd name="connsiteX51" fmla="*/ 3094302 w 12191998"/>
              <a:gd name="connsiteY51" fmla="*/ 52387 h 851265"/>
              <a:gd name="connsiteX52" fmla="*/ 3135577 w 12191998"/>
              <a:gd name="connsiteY52" fmla="*/ 36512 h 851265"/>
              <a:gd name="connsiteX53" fmla="*/ 3181614 w 12191998"/>
              <a:gd name="connsiteY53" fmla="*/ 20637 h 851265"/>
              <a:gd name="connsiteX54" fmla="*/ 3234002 w 12191998"/>
              <a:gd name="connsiteY54" fmla="*/ 9525 h 851265"/>
              <a:gd name="connsiteX55" fmla="*/ 3294327 w 12191998"/>
              <a:gd name="connsiteY55" fmla="*/ 3175 h 851265"/>
              <a:gd name="connsiteX56" fmla="*/ 3361002 w 12191998"/>
              <a:gd name="connsiteY56" fmla="*/ 0 h 851265"/>
              <a:gd name="connsiteX57" fmla="*/ 3430852 w 12191998"/>
              <a:gd name="connsiteY57" fmla="*/ 3175 h 851265"/>
              <a:gd name="connsiteX58" fmla="*/ 3491177 w 12191998"/>
              <a:gd name="connsiteY58" fmla="*/ 9525 h 851265"/>
              <a:gd name="connsiteX59" fmla="*/ 3543564 w 12191998"/>
              <a:gd name="connsiteY59" fmla="*/ 20637 h 851265"/>
              <a:gd name="connsiteX60" fmla="*/ 3589602 w 12191998"/>
              <a:gd name="connsiteY60" fmla="*/ 36512 h 851265"/>
              <a:gd name="connsiteX61" fmla="*/ 3630877 w 12191998"/>
              <a:gd name="connsiteY61" fmla="*/ 52387 h 851265"/>
              <a:gd name="connsiteX62" fmla="*/ 3667389 w 12191998"/>
              <a:gd name="connsiteY62" fmla="*/ 68262 h 851265"/>
              <a:gd name="connsiteX63" fmla="*/ 3705489 w 12191998"/>
              <a:gd name="connsiteY63" fmla="*/ 87312 h 851265"/>
              <a:gd name="connsiteX64" fmla="*/ 3743589 w 12191998"/>
              <a:gd name="connsiteY64" fmla="*/ 106362 h 851265"/>
              <a:gd name="connsiteX65" fmla="*/ 3780102 w 12191998"/>
              <a:gd name="connsiteY65" fmla="*/ 125412 h 851265"/>
              <a:gd name="connsiteX66" fmla="*/ 3821377 w 12191998"/>
              <a:gd name="connsiteY66" fmla="*/ 141287 h 851265"/>
              <a:gd name="connsiteX67" fmla="*/ 3867414 w 12191998"/>
              <a:gd name="connsiteY67" fmla="*/ 155575 h 851265"/>
              <a:gd name="connsiteX68" fmla="*/ 3919802 w 12191998"/>
              <a:gd name="connsiteY68" fmla="*/ 166687 h 851265"/>
              <a:gd name="connsiteX69" fmla="*/ 3980127 w 12191998"/>
              <a:gd name="connsiteY69" fmla="*/ 174625 h 851265"/>
              <a:gd name="connsiteX70" fmla="*/ 4048389 w 12191998"/>
              <a:gd name="connsiteY70" fmla="*/ 176212 h 851265"/>
              <a:gd name="connsiteX71" fmla="*/ 4116652 w 12191998"/>
              <a:gd name="connsiteY71" fmla="*/ 174625 h 851265"/>
              <a:gd name="connsiteX72" fmla="*/ 4176977 w 12191998"/>
              <a:gd name="connsiteY72" fmla="*/ 166687 h 851265"/>
              <a:gd name="connsiteX73" fmla="*/ 4229364 w 12191998"/>
              <a:gd name="connsiteY73" fmla="*/ 155575 h 851265"/>
              <a:gd name="connsiteX74" fmla="*/ 4275402 w 12191998"/>
              <a:gd name="connsiteY74" fmla="*/ 141287 h 851265"/>
              <a:gd name="connsiteX75" fmla="*/ 4316677 w 12191998"/>
              <a:gd name="connsiteY75" fmla="*/ 125412 h 851265"/>
              <a:gd name="connsiteX76" fmla="*/ 4353189 w 12191998"/>
              <a:gd name="connsiteY76" fmla="*/ 106362 h 851265"/>
              <a:gd name="connsiteX77" fmla="*/ 4429389 w 12191998"/>
              <a:gd name="connsiteY77" fmla="*/ 68262 h 851265"/>
              <a:gd name="connsiteX78" fmla="*/ 4465902 w 12191998"/>
              <a:gd name="connsiteY78" fmla="*/ 52387 h 851265"/>
              <a:gd name="connsiteX79" fmla="*/ 4507177 w 12191998"/>
              <a:gd name="connsiteY79" fmla="*/ 36512 h 851265"/>
              <a:gd name="connsiteX80" fmla="*/ 4553216 w 12191998"/>
              <a:gd name="connsiteY80" fmla="*/ 20637 h 851265"/>
              <a:gd name="connsiteX81" fmla="*/ 4605602 w 12191998"/>
              <a:gd name="connsiteY81" fmla="*/ 9525 h 851265"/>
              <a:gd name="connsiteX82" fmla="*/ 4665928 w 12191998"/>
              <a:gd name="connsiteY82" fmla="*/ 3175 h 851265"/>
              <a:gd name="connsiteX83" fmla="*/ 4734189 w 12191998"/>
              <a:gd name="connsiteY83" fmla="*/ 0 h 851265"/>
              <a:gd name="connsiteX84" fmla="*/ 4802453 w 12191998"/>
              <a:gd name="connsiteY84" fmla="*/ 3175 h 851265"/>
              <a:gd name="connsiteX85" fmla="*/ 4862777 w 12191998"/>
              <a:gd name="connsiteY85" fmla="*/ 9525 h 851265"/>
              <a:gd name="connsiteX86" fmla="*/ 4915165 w 12191998"/>
              <a:gd name="connsiteY86" fmla="*/ 20637 h 851265"/>
              <a:gd name="connsiteX87" fmla="*/ 4961202 w 12191998"/>
              <a:gd name="connsiteY87" fmla="*/ 36512 h 851265"/>
              <a:gd name="connsiteX88" fmla="*/ 5002478 w 12191998"/>
              <a:gd name="connsiteY88" fmla="*/ 52387 h 851265"/>
              <a:gd name="connsiteX89" fmla="*/ 5038989 w 12191998"/>
              <a:gd name="connsiteY89" fmla="*/ 68262 h 851265"/>
              <a:gd name="connsiteX90" fmla="*/ 5077091 w 12191998"/>
              <a:gd name="connsiteY90" fmla="*/ 87312 h 851265"/>
              <a:gd name="connsiteX91" fmla="*/ 5115189 w 12191998"/>
              <a:gd name="connsiteY91" fmla="*/ 106362 h 851265"/>
              <a:gd name="connsiteX92" fmla="*/ 5151702 w 12191998"/>
              <a:gd name="connsiteY92" fmla="*/ 125412 h 851265"/>
              <a:gd name="connsiteX93" fmla="*/ 5192978 w 12191998"/>
              <a:gd name="connsiteY93" fmla="*/ 141287 h 851265"/>
              <a:gd name="connsiteX94" fmla="*/ 5239014 w 12191998"/>
              <a:gd name="connsiteY94" fmla="*/ 155575 h 851265"/>
              <a:gd name="connsiteX95" fmla="*/ 5291401 w 12191998"/>
              <a:gd name="connsiteY95" fmla="*/ 166687 h 851265"/>
              <a:gd name="connsiteX96" fmla="*/ 5351727 w 12191998"/>
              <a:gd name="connsiteY96" fmla="*/ 174625 h 851265"/>
              <a:gd name="connsiteX97" fmla="*/ 5410199 w 12191998"/>
              <a:gd name="connsiteY97" fmla="*/ 175985 h 851265"/>
              <a:gd name="connsiteX98" fmla="*/ 5468671 w 12191998"/>
              <a:gd name="connsiteY98" fmla="*/ 174625 h 851265"/>
              <a:gd name="connsiteX99" fmla="*/ 5528996 w 12191998"/>
              <a:gd name="connsiteY99" fmla="*/ 166687 h 851265"/>
              <a:gd name="connsiteX100" fmla="*/ 5581383 w 12191998"/>
              <a:gd name="connsiteY100" fmla="*/ 155575 h 851265"/>
              <a:gd name="connsiteX101" fmla="*/ 5627421 w 12191998"/>
              <a:gd name="connsiteY101" fmla="*/ 141287 h 851265"/>
              <a:gd name="connsiteX102" fmla="*/ 5668696 w 12191998"/>
              <a:gd name="connsiteY102" fmla="*/ 125412 h 851265"/>
              <a:gd name="connsiteX103" fmla="*/ 5705210 w 12191998"/>
              <a:gd name="connsiteY103" fmla="*/ 106362 h 851265"/>
              <a:gd name="connsiteX104" fmla="*/ 5743308 w 12191998"/>
              <a:gd name="connsiteY104" fmla="*/ 87312 h 851265"/>
              <a:gd name="connsiteX105" fmla="*/ 5781408 w 12191998"/>
              <a:gd name="connsiteY105" fmla="*/ 68262 h 851265"/>
              <a:gd name="connsiteX106" fmla="*/ 5817921 w 12191998"/>
              <a:gd name="connsiteY106" fmla="*/ 52387 h 851265"/>
              <a:gd name="connsiteX107" fmla="*/ 5859196 w 12191998"/>
              <a:gd name="connsiteY107" fmla="*/ 36512 h 851265"/>
              <a:gd name="connsiteX108" fmla="*/ 5905234 w 12191998"/>
              <a:gd name="connsiteY108" fmla="*/ 20637 h 851265"/>
              <a:gd name="connsiteX109" fmla="*/ 5957621 w 12191998"/>
              <a:gd name="connsiteY109" fmla="*/ 9525 h 851265"/>
              <a:gd name="connsiteX110" fmla="*/ 6017948 w 12191998"/>
              <a:gd name="connsiteY110" fmla="*/ 3175 h 851265"/>
              <a:gd name="connsiteX111" fmla="*/ 6086210 w 12191998"/>
              <a:gd name="connsiteY111" fmla="*/ 0 h 851265"/>
              <a:gd name="connsiteX112" fmla="*/ 6095999 w 12191998"/>
              <a:gd name="connsiteY112" fmla="*/ 455 h 851265"/>
              <a:gd name="connsiteX113" fmla="*/ 6105789 w 12191998"/>
              <a:gd name="connsiteY113" fmla="*/ 0 h 851265"/>
              <a:gd name="connsiteX114" fmla="*/ 6174052 w 12191998"/>
              <a:gd name="connsiteY114" fmla="*/ 3175 h 851265"/>
              <a:gd name="connsiteX115" fmla="*/ 6234377 w 12191998"/>
              <a:gd name="connsiteY115" fmla="*/ 9525 h 851265"/>
              <a:gd name="connsiteX116" fmla="*/ 6286764 w 12191998"/>
              <a:gd name="connsiteY116" fmla="*/ 20637 h 851265"/>
              <a:gd name="connsiteX117" fmla="*/ 6332802 w 12191998"/>
              <a:gd name="connsiteY117" fmla="*/ 36512 h 851265"/>
              <a:gd name="connsiteX118" fmla="*/ 6374077 w 12191998"/>
              <a:gd name="connsiteY118" fmla="*/ 52387 h 851265"/>
              <a:gd name="connsiteX119" fmla="*/ 6410589 w 12191998"/>
              <a:gd name="connsiteY119" fmla="*/ 68262 h 851265"/>
              <a:gd name="connsiteX120" fmla="*/ 6448689 w 12191998"/>
              <a:gd name="connsiteY120" fmla="*/ 87312 h 851265"/>
              <a:gd name="connsiteX121" fmla="*/ 6486789 w 12191998"/>
              <a:gd name="connsiteY121" fmla="*/ 106362 h 851265"/>
              <a:gd name="connsiteX122" fmla="*/ 6523302 w 12191998"/>
              <a:gd name="connsiteY122" fmla="*/ 125412 h 851265"/>
              <a:gd name="connsiteX123" fmla="*/ 6564577 w 12191998"/>
              <a:gd name="connsiteY123" fmla="*/ 141287 h 851265"/>
              <a:gd name="connsiteX124" fmla="*/ 6610614 w 12191998"/>
              <a:gd name="connsiteY124" fmla="*/ 155575 h 851265"/>
              <a:gd name="connsiteX125" fmla="*/ 6663002 w 12191998"/>
              <a:gd name="connsiteY125" fmla="*/ 166687 h 851265"/>
              <a:gd name="connsiteX126" fmla="*/ 6723327 w 12191998"/>
              <a:gd name="connsiteY126" fmla="*/ 174625 h 851265"/>
              <a:gd name="connsiteX127" fmla="*/ 6781799 w 12191998"/>
              <a:gd name="connsiteY127" fmla="*/ 175985 h 851265"/>
              <a:gd name="connsiteX128" fmla="*/ 6840271 w 12191998"/>
              <a:gd name="connsiteY128" fmla="*/ 174625 h 851265"/>
              <a:gd name="connsiteX129" fmla="*/ 6900596 w 12191998"/>
              <a:gd name="connsiteY129" fmla="*/ 166687 h 851265"/>
              <a:gd name="connsiteX130" fmla="*/ 6952983 w 12191998"/>
              <a:gd name="connsiteY130" fmla="*/ 155575 h 851265"/>
              <a:gd name="connsiteX131" fmla="*/ 6999021 w 12191998"/>
              <a:gd name="connsiteY131" fmla="*/ 141287 h 851265"/>
              <a:gd name="connsiteX132" fmla="*/ 7040296 w 12191998"/>
              <a:gd name="connsiteY132" fmla="*/ 125412 h 851265"/>
              <a:gd name="connsiteX133" fmla="*/ 7076808 w 12191998"/>
              <a:gd name="connsiteY133" fmla="*/ 106362 h 851265"/>
              <a:gd name="connsiteX134" fmla="*/ 7114908 w 12191998"/>
              <a:gd name="connsiteY134" fmla="*/ 87312 h 851265"/>
              <a:gd name="connsiteX135" fmla="*/ 7153008 w 12191998"/>
              <a:gd name="connsiteY135" fmla="*/ 68262 h 851265"/>
              <a:gd name="connsiteX136" fmla="*/ 7189521 w 12191998"/>
              <a:gd name="connsiteY136" fmla="*/ 52387 h 851265"/>
              <a:gd name="connsiteX137" fmla="*/ 7230796 w 12191998"/>
              <a:gd name="connsiteY137" fmla="*/ 36512 h 851265"/>
              <a:gd name="connsiteX138" fmla="*/ 7276833 w 12191998"/>
              <a:gd name="connsiteY138" fmla="*/ 20637 h 851265"/>
              <a:gd name="connsiteX139" fmla="*/ 7329221 w 12191998"/>
              <a:gd name="connsiteY139" fmla="*/ 9525 h 851265"/>
              <a:gd name="connsiteX140" fmla="*/ 7389546 w 12191998"/>
              <a:gd name="connsiteY140" fmla="*/ 3175 h 851265"/>
              <a:gd name="connsiteX141" fmla="*/ 7457808 w 12191998"/>
              <a:gd name="connsiteY141" fmla="*/ 0 h 851265"/>
              <a:gd name="connsiteX142" fmla="*/ 7526071 w 12191998"/>
              <a:gd name="connsiteY142" fmla="*/ 3175 h 851265"/>
              <a:gd name="connsiteX143" fmla="*/ 7586396 w 12191998"/>
              <a:gd name="connsiteY143" fmla="*/ 9525 h 851265"/>
              <a:gd name="connsiteX144" fmla="*/ 7638783 w 12191998"/>
              <a:gd name="connsiteY144" fmla="*/ 20637 h 851265"/>
              <a:gd name="connsiteX145" fmla="*/ 7684821 w 12191998"/>
              <a:gd name="connsiteY145" fmla="*/ 36512 h 851265"/>
              <a:gd name="connsiteX146" fmla="*/ 7726096 w 12191998"/>
              <a:gd name="connsiteY146" fmla="*/ 52387 h 851265"/>
              <a:gd name="connsiteX147" fmla="*/ 7762608 w 12191998"/>
              <a:gd name="connsiteY147" fmla="*/ 68262 h 851265"/>
              <a:gd name="connsiteX148" fmla="*/ 7800708 w 12191998"/>
              <a:gd name="connsiteY148" fmla="*/ 87312 h 851265"/>
              <a:gd name="connsiteX149" fmla="*/ 7838808 w 12191998"/>
              <a:gd name="connsiteY149" fmla="*/ 106362 h 851265"/>
              <a:gd name="connsiteX150" fmla="*/ 7875321 w 12191998"/>
              <a:gd name="connsiteY150" fmla="*/ 125412 h 851265"/>
              <a:gd name="connsiteX151" fmla="*/ 7916596 w 12191998"/>
              <a:gd name="connsiteY151" fmla="*/ 141287 h 851265"/>
              <a:gd name="connsiteX152" fmla="*/ 7962633 w 12191998"/>
              <a:gd name="connsiteY152" fmla="*/ 155575 h 851265"/>
              <a:gd name="connsiteX153" fmla="*/ 8015021 w 12191998"/>
              <a:gd name="connsiteY153" fmla="*/ 166687 h 851265"/>
              <a:gd name="connsiteX154" fmla="*/ 8075346 w 12191998"/>
              <a:gd name="connsiteY154" fmla="*/ 174625 h 851265"/>
              <a:gd name="connsiteX155" fmla="*/ 8143608 w 12191998"/>
              <a:gd name="connsiteY155" fmla="*/ 176212 h 851265"/>
              <a:gd name="connsiteX156" fmla="*/ 8211871 w 12191998"/>
              <a:gd name="connsiteY156" fmla="*/ 174625 h 851265"/>
              <a:gd name="connsiteX157" fmla="*/ 8272196 w 12191998"/>
              <a:gd name="connsiteY157" fmla="*/ 166687 h 851265"/>
              <a:gd name="connsiteX158" fmla="*/ 8324583 w 12191998"/>
              <a:gd name="connsiteY158" fmla="*/ 155575 h 851265"/>
              <a:gd name="connsiteX159" fmla="*/ 8370621 w 12191998"/>
              <a:gd name="connsiteY159" fmla="*/ 141287 h 851265"/>
              <a:gd name="connsiteX160" fmla="*/ 8411896 w 12191998"/>
              <a:gd name="connsiteY160" fmla="*/ 125412 h 851265"/>
              <a:gd name="connsiteX161" fmla="*/ 8448408 w 12191998"/>
              <a:gd name="connsiteY161" fmla="*/ 106362 h 851265"/>
              <a:gd name="connsiteX162" fmla="*/ 8486508 w 12191998"/>
              <a:gd name="connsiteY162" fmla="*/ 87312 h 851265"/>
              <a:gd name="connsiteX163" fmla="*/ 8524608 w 12191998"/>
              <a:gd name="connsiteY163" fmla="*/ 68262 h 851265"/>
              <a:gd name="connsiteX164" fmla="*/ 8561120 w 12191998"/>
              <a:gd name="connsiteY164" fmla="*/ 52387 h 851265"/>
              <a:gd name="connsiteX165" fmla="*/ 8602396 w 12191998"/>
              <a:gd name="connsiteY165" fmla="*/ 36512 h 851265"/>
              <a:gd name="connsiteX166" fmla="*/ 8648432 w 12191998"/>
              <a:gd name="connsiteY166" fmla="*/ 20637 h 851265"/>
              <a:gd name="connsiteX167" fmla="*/ 8700820 w 12191998"/>
              <a:gd name="connsiteY167" fmla="*/ 9525 h 851265"/>
              <a:gd name="connsiteX168" fmla="*/ 8761146 w 12191998"/>
              <a:gd name="connsiteY168" fmla="*/ 3175 h 851265"/>
              <a:gd name="connsiteX169" fmla="*/ 8827820 w 12191998"/>
              <a:gd name="connsiteY169" fmla="*/ 0 h 851265"/>
              <a:gd name="connsiteX170" fmla="*/ 8897670 w 12191998"/>
              <a:gd name="connsiteY170" fmla="*/ 3175 h 851265"/>
              <a:gd name="connsiteX171" fmla="*/ 8957996 w 12191998"/>
              <a:gd name="connsiteY171" fmla="*/ 9525 h 851265"/>
              <a:gd name="connsiteX172" fmla="*/ 9010382 w 12191998"/>
              <a:gd name="connsiteY172" fmla="*/ 20637 h 851265"/>
              <a:gd name="connsiteX173" fmla="*/ 9056420 w 12191998"/>
              <a:gd name="connsiteY173" fmla="*/ 36512 h 851265"/>
              <a:gd name="connsiteX174" fmla="*/ 9097696 w 12191998"/>
              <a:gd name="connsiteY174" fmla="*/ 52387 h 851265"/>
              <a:gd name="connsiteX175" fmla="*/ 9134208 w 12191998"/>
              <a:gd name="connsiteY175" fmla="*/ 68262 h 851265"/>
              <a:gd name="connsiteX176" fmla="*/ 9172308 w 12191998"/>
              <a:gd name="connsiteY176" fmla="*/ 87312 h 851265"/>
              <a:gd name="connsiteX177" fmla="*/ 9210408 w 12191998"/>
              <a:gd name="connsiteY177" fmla="*/ 106362 h 851265"/>
              <a:gd name="connsiteX178" fmla="*/ 9246920 w 12191998"/>
              <a:gd name="connsiteY178" fmla="*/ 125412 h 851265"/>
              <a:gd name="connsiteX179" fmla="*/ 9288196 w 12191998"/>
              <a:gd name="connsiteY179" fmla="*/ 141287 h 851265"/>
              <a:gd name="connsiteX180" fmla="*/ 9334232 w 12191998"/>
              <a:gd name="connsiteY180" fmla="*/ 155575 h 851265"/>
              <a:gd name="connsiteX181" fmla="*/ 9386620 w 12191998"/>
              <a:gd name="connsiteY181" fmla="*/ 166687 h 851265"/>
              <a:gd name="connsiteX182" fmla="*/ 9446946 w 12191998"/>
              <a:gd name="connsiteY182" fmla="*/ 174625 h 851265"/>
              <a:gd name="connsiteX183" fmla="*/ 9515208 w 12191998"/>
              <a:gd name="connsiteY183" fmla="*/ 176212 h 851265"/>
              <a:gd name="connsiteX184" fmla="*/ 9583470 w 12191998"/>
              <a:gd name="connsiteY184" fmla="*/ 174625 h 851265"/>
              <a:gd name="connsiteX185" fmla="*/ 9643796 w 12191998"/>
              <a:gd name="connsiteY185" fmla="*/ 166687 h 851265"/>
              <a:gd name="connsiteX186" fmla="*/ 9696182 w 12191998"/>
              <a:gd name="connsiteY186" fmla="*/ 155575 h 851265"/>
              <a:gd name="connsiteX187" fmla="*/ 9742220 w 12191998"/>
              <a:gd name="connsiteY187" fmla="*/ 141287 h 851265"/>
              <a:gd name="connsiteX188" fmla="*/ 9783496 w 12191998"/>
              <a:gd name="connsiteY188" fmla="*/ 125412 h 851265"/>
              <a:gd name="connsiteX189" fmla="*/ 9820008 w 12191998"/>
              <a:gd name="connsiteY189" fmla="*/ 106362 h 851265"/>
              <a:gd name="connsiteX190" fmla="*/ 9896208 w 12191998"/>
              <a:gd name="connsiteY190" fmla="*/ 68262 h 851265"/>
              <a:gd name="connsiteX191" fmla="*/ 9932720 w 12191998"/>
              <a:gd name="connsiteY191" fmla="*/ 52387 h 851265"/>
              <a:gd name="connsiteX192" fmla="*/ 9973996 w 12191998"/>
              <a:gd name="connsiteY192" fmla="*/ 36512 h 851265"/>
              <a:gd name="connsiteX193" fmla="*/ 10020032 w 12191998"/>
              <a:gd name="connsiteY193" fmla="*/ 20637 h 851265"/>
              <a:gd name="connsiteX194" fmla="*/ 10072420 w 12191998"/>
              <a:gd name="connsiteY194" fmla="*/ 9525 h 851265"/>
              <a:gd name="connsiteX195" fmla="*/ 10132746 w 12191998"/>
              <a:gd name="connsiteY195" fmla="*/ 3175 h 851265"/>
              <a:gd name="connsiteX196" fmla="*/ 10201008 w 12191998"/>
              <a:gd name="connsiteY196" fmla="*/ 0 h 851265"/>
              <a:gd name="connsiteX197" fmla="*/ 10269270 w 12191998"/>
              <a:gd name="connsiteY197" fmla="*/ 3175 h 851265"/>
              <a:gd name="connsiteX198" fmla="*/ 10329596 w 12191998"/>
              <a:gd name="connsiteY198" fmla="*/ 9525 h 851265"/>
              <a:gd name="connsiteX199" fmla="*/ 10381982 w 12191998"/>
              <a:gd name="connsiteY199" fmla="*/ 20637 h 851265"/>
              <a:gd name="connsiteX200" fmla="*/ 10428020 w 12191998"/>
              <a:gd name="connsiteY200" fmla="*/ 36512 h 851265"/>
              <a:gd name="connsiteX201" fmla="*/ 10469296 w 12191998"/>
              <a:gd name="connsiteY201" fmla="*/ 52387 h 851265"/>
              <a:gd name="connsiteX202" fmla="*/ 10505808 w 12191998"/>
              <a:gd name="connsiteY202" fmla="*/ 68262 h 851265"/>
              <a:gd name="connsiteX203" fmla="*/ 10543908 w 12191998"/>
              <a:gd name="connsiteY203" fmla="*/ 87312 h 851265"/>
              <a:gd name="connsiteX204" fmla="*/ 10582008 w 12191998"/>
              <a:gd name="connsiteY204" fmla="*/ 106362 h 851265"/>
              <a:gd name="connsiteX205" fmla="*/ 10618520 w 12191998"/>
              <a:gd name="connsiteY205" fmla="*/ 125412 h 851265"/>
              <a:gd name="connsiteX206" fmla="*/ 10659796 w 12191998"/>
              <a:gd name="connsiteY206" fmla="*/ 141287 h 851265"/>
              <a:gd name="connsiteX207" fmla="*/ 10705832 w 12191998"/>
              <a:gd name="connsiteY207" fmla="*/ 155575 h 851265"/>
              <a:gd name="connsiteX208" fmla="*/ 10758220 w 12191998"/>
              <a:gd name="connsiteY208" fmla="*/ 166687 h 851265"/>
              <a:gd name="connsiteX209" fmla="*/ 10818546 w 12191998"/>
              <a:gd name="connsiteY209" fmla="*/ 174625 h 851265"/>
              <a:gd name="connsiteX210" fmla="*/ 10886808 w 12191998"/>
              <a:gd name="connsiteY210" fmla="*/ 176212 h 851265"/>
              <a:gd name="connsiteX211" fmla="*/ 10955070 w 12191998"/>
              <a:gd name="connsiteY211" fmla="*/ 174625 h 851265"/>
              <a:gd name="connsiteX212" fmla="*/ 11015396 w 12191998"/>
              <a:gd name="connsiteY212" fmla="*/ 166687 h 851265"/>
              <a:gd name="connsiteX213" fmla="*/ 11067782 w 12191998"/>
              <a:gd name="connsiteY213" fmla="*/ 155575 h 851265"/>
              <a:gd name="connsiteX214" fmla="*/ 11113820 w 12191998"/>
              <a:gd name="connsiteY214" fmla="*/ 141287 h 851265"/>
              <a:gd name="connsiteX215" fmla="*/ 11155096 w 12191998"/>
              <a:gd name="connsiteY215" fmla="*/ 125412 h 851265"/>
              <a:gd name="connsiteX216" fmla="*/ 11191608 w 12191998"/>
              <a:gd name="connsiteY216" fmla="*/ 106362 h 851265"/>
              <a:gd name="connsiteX217" fmla="*/ 11229708 w 12191998"/>
              <a:gd name="connsiteY217" fmla="*/ 87312 h 851265"/>
              <a:gd name="connsiteX218" fmla="*/ 11267808 w 12191998"/>
              <a:gd name="connsiteY218" fmla="*/ 68262 h 851265"/>
              <a:gd name="connsiteX219" fmla="*/ 11304320 w 12191998"/>
              <a:gd name="connsiteY219" fmla="*/ 52387 h 851265"/>
              <a:gd name="connsiteX220" fmla="*/ 11345596 w 12191998"/>
              <a:gd name="connsiteY220" fmla="*/ 36512 h 851265"/>
              <a:gd name="connsiteX221" fmla="*/ 11391632 w 12191998"/>
              <a:gd name="connsiteY221" fmla="*/ 20637 h 851265"/>
              <a:gd name="connsiteX222" fmla="*/ 11444020 w 12191998"/>
              <a:gd name="connsiteY222" fmla="*/ 9525 h 851265"/>
              <a:gd name="connsiteX223" fmla="*/ 11504346 w 12191998"/>
              <a:gd name="connsiteY223" fmla="*/ 3175 h 851265"/>
              <a:gd name="connsiteX224" fmla="*/ 11572608 w 12191998"/>
              <a:gd name="connsiteY224" fmla="*/ 0 h 851265"/>
              <a:gd name="connsiteX225" fmla="*/ 11640870 w 12191998"/>
              <a:gd name="connsiteY225" fmla="*/ 3175 h 851265"/>
              <a:gd name="connsiteX226" fmla="*/ 11701196 w 12191998"/>
              <a:gd name="connsiteY226" fmla="*/ 9525 h 851265"/>
              <a:gd name="connsiteX227" fmla="*/ 11753582 w 12191998"/>
              <a:gd name="connsiteY227" fmla="*/ 20637 h 851265"/>
              <a:gd name="connsiteX228" fmla="*/ 11799620 w 12191998"/>
              <a:gd name="connsiteY228" fmla="*/ 36512 h 851265"/>
              <a:gd name="connsiteX229" fmla="*/ 11840896 w 12191998"/>
              <a:gd name="connsiteY229" fmla="*/ 52387 h 851265"/>
              <a:gd name="connsiteX230" fmla="*/ 11877408 w 12191998"/>
              <a:gd name="connsiteY230" fmla="*/ 68262 h 851265"/>
              <a:gd name="connsiteX231" fmla="*/ 11915508 w 12191998"/>
              <a:gd name="connsiteY231" fmla="*/ 87312 h 851265"/>
              <a:gd name="connsiteX232" fmla="*/ 11953608 w 12191998"/>
              <a:gd name="connsiteY232" fmla="*/ 106362 h 851265"/>
              <a:gd name="connsiteX233" fmla="*/ 11990120 w 12191998"/>
              <a:gd name="connsiteY233" fmla="*/ 125412 h 851265"/>
              <a:gd name="connsiteX234" fmla="*/ 12031396 w 12191998"/>
              <a:gd name="connsiteY234" fmla="*/ 141287 h 851265"/>
              <a:gd name="connsiteX235" fmla="*/ 12077432 w 12191998"/>
              <a:gd name="connsiteY235" fmla="*/ 155575 h 851265"/>
              <a:gd name="connsiteX236" fmla="*/ 12129820 w 12191998"/>
              <a:gd name="connsiteY236" fmla="*/ 166688 h 851265"/>
              <a:gd name="connsiteX237" fmla="*/ 12190146 w 12191998"/>
              <a:gd name="connsiteY237" fmla="*/ 174625 h 851265"/>
              <a:gd name="connsiteX238" fmla="*/ 12191998 w 12191998"/>
              <a:gd name="connsiteY238" fmla="*/ 174668 h 851265"/>
              <a:gd name="connsiteX239" fmla="*/ 12191998 w 12191998"/>
              <a:gd name="connsiteY239" fmla="*/ 851265 h 851265"/>
              <a:gd name="connsiteX240" fmla="*/ 0 w 12191998"/>
              <a:gd name="connsiteY240" fmla="*/ 851265 h 851265"/>
              <a:gd name="connsiteX241" fmla="*/ 0 w 12191998"/>
              <a:gd name="connsiteY241" fmla="*/ 174668 h 851265"/>
              <a:gd name="connsiteX242" fmla="*/ 1852 w 12191998"/>
              <a:gd name="connsiteY242" fmla="*/ 174625 h 851265"/>
              <a:gd name="connsiteX243" fmla="*/ 62177 w 12191998"/>
              <a:gd name="connsiteY243" fmla="*/ 166687 h 851265"/>
              <a:gd name="connsiteX244" fmla="*/ 114564 w 12191998"/>
              <a:gd name="connsiteY244" fmla="*/ 155575 h 851265"/>
              <a:gd name="connsiteX245" fmla="*/ 160602 w 12191998"/>
              <a:gd name="connsiteY245" fmla="*/ 141287 h 851265"/>
              <a:gd name="connsiteX246" fmla="*/ 201877 w 12191998"/>
              <a:gd name="connsiteY246" fmla="*/ 125412 h 851265"/>
              <a:gd name="connsiteX247" fmla="*/ 238389 w 12191998"/>
              <a:gd name="connsiteY247" fmla="*/ 106362 h 851265"/>
              <a:gd name="connsiteX248" fmla="*/ 276489 w 12191998"/>
              <a:gd name="connsiteY248" fmla="*/ 87312 h 851265"/>
              <a:gd name="connsiteX249" fmla="*/ 314589 w 12191998"/>
              <a:gd name="connsiteY249" fmla="*/ 68262 h 851265"/>
              <a:gd name="connsiteX250" fmla="*/ 351102 w 12191998"/>
              <a:gd name="connsiteY250" fmla="*/ 52387 h 851265"/>
              <a:gd name="connsiteX251" fmla="*/ 392377 w 12191998"/>
              <a:gd name="connsiteY251" fmla="*/ 36512 h 851265"/>
              <a:gd name="connsiteX252" fmla="*/ 438414 w 12191998"/>
              <a:gd name="connsiteY252" fmla="*/ 20637 h 851265"/>
              <a:gd name="connsiteX253" fmla="*/ 490802 w 12191998"/>
              <a:gd name="connsiteY253" fmla="*/ 9525 h 851265"/>
              <a:gd name="connsiteX254" fmla="*/ 551127 w 12191998"/>
              <a:gd name="connsiteY254" fmla="*/ 3175 h 8512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Lst>
            <a:rect l="l" t="t" r="r" b="b"/>
            <a:pathLst>
              <a:path w="12191998" h="851265">
                <a:moveTo>
                  <a:pt x="619389" y="0"/>
                </a:moveTo>
                <a:lnTo>
                  <a:pt x="687652" y="3175"/>
                </a:lnTo>
                <a:lnTo>
                  <a:pt x="747977" y="9525"/>
                </a:lnTo>
                <a:lnTo>
                  <a:pt x="800364" y="20637"/>
                </a:lnTo>
                <a:lnTo>
                  <a:pt x="846402" y="36512"/>
                </a:lnTo>
                <a:lnTo>
                  <a:pt x="887677" y="52387"/>
                </a:lnTo>
                <a:lnTo>
                  <a:pt x="924189" y="68262"/>
                </a:lnTo>
                <a:lnTo>
                  <a:pt x="962289" y="87312"/>
                </a:lnTo>
                <a:lnTo>
                  <a:pt x="1000389" y="106362"/>
                </a:lnTo>
                <a:lnTo>
                  <a:pt x="1036902" y="125412"/>
                </a:lnTo>
                <a:lnTo>
                  <a:pt x="1078177" y="141287"/>
                </a:lnTo>
                <a:lnTo>
                  <a:pt x="1124214" y="155575"/>
                </a:lnTo>
                <a:lnTo>
                  <a:pt x="1176602" y="166687"/>
                </a:lnTo>
                <a:lnTo>
                  <a:pt x="1236927" y="174625"/>
                </a:lnTo>
                <a:lnTo>
                  <a:pt x="1305189" y="176212"/>
                </a:lnTo>
                <a:lnTo>
                  <a:pt x="1373452" y="174625"/>
                </a:lnTo>
                <a:lnTo>
                  <a:pt x="1433777" y="166687"/>
                </a:lnTo>
                <a:lnTo>
                  <a:pt x="1486164" y="155575"/>
                </a:lnTo>
                <a:lnTo>
                  <a:pt x="1532202" y="141287"/>
                </a:lnTo>
                <a:lnTo>
                  <a:pt x="1573477" y="125412"/>
                </a:lnTo>
                <a:lnTo>
                  <a:pt x="1609989" y="106362"/>
                </a:lnTo>
                <a:lnTo>
                  <a:pt x="1648089" y="87312"/>
                </a:lnTo>
                <a:lnTo>
                  <a:pt x="1686189" y="68262"/>
                </a:lnTo>
                <a:lnTo>
                  <a:pt x="1722702" y="52387"/>
                </a:lnTo>
                <a:lnTo>
                  <a:pt x="1763977" y="36512"/>
                </a:lnTo>
                <a:lnTo>
                  <a:pt x="1810014" y="20637"/>
                </a:lnTo>
                <a:lnTo>
                  <a:pt x="1862402" y="9525"/>
                </a:lnTo>
                <a:lnTo>
                  <a:pt x="1922727" y="3175"/>
                </a:lnTo>
                <a:lnTo>
                  <a:pt x="1990989" y="0"/>
                </a:lnTo>
                <a:lnTo>
                  <a:pt x="2059252" y="3175"/>
                </a:lnTo>
                <a:lnTo>
                  <a:pt x="2119577" y="9525"/>
                </a:lnTo>
                <a:lnTo>
                  <a:pt x="2171964" y="20637"/>
                </a:lnTo>
                <a:lnTo>
                  <a:pt x="2218002" y="36512"/>
                </a:lnTo>
                <a:lnTo>
                  <a:pt x="2259277" y="52387"/>
                </a:lnTo>
                <a:lnTo>
                  <a:pt x="2295789" y="68262"/>
                </a:lnTo>
                <a:lnTo>
                  <a:pt x="2333889" y="87312"/>
                </a:lnTo>
                <a:lnTo>
                  <a:pt x="2371989" y="106362"/>
                </a:lnTo>
                <a:lnTo>
                  <a:pt x="2408502" y="125412"/>
                </a:lnTo>
                <a:lnTo>
                  <a:pt x="2449777" y="141287"/>
                </a:lnTo>
                <a:lnTo>
                  <a:pt x="2495814" y="155575"/>
                </a:lnTo>
                <a:lnTo>
                  <a:pt x="2548202" y="166687"/>
                </a:lnTo>
                <a:lnTo>
                  <a:pt x="2608527" y="174625"/>
                </a:lnTo>
                <a:lnTo>
                  <a:pt x="2676789" y="176212"/>
                </a:lnTo>
                <a:lnTo>
                  <a:pt x="2745052" y="174625"/>
                </a:lnTo>
                <a:lnTo>
                  <a:pt x="2805377" y="166687"/>
                </a:lnTo>
                <a:lnTo>
                  <a:pt x="2857764" y="155575"/>
                </a:lnTo>
                <a:lnTo>
                  <a:pt x="2903802" y="141287"/>
                </a:lnTo>
                <a:lnTo>
                  <a:pt x="2945077" y="125412"/>
                </a:lnTo>
                <a:lnTo>
                  <a:pt x="2981589" y="106362"/>
                </a:lnTo>
                <a:lnTo>
                  <a:pt x="3019689" y="87312"/>
                </a:lnTo>
                <a:lnTo>
                  <a:pt x="3057789" y="68262"/>
                </a:lnTo>
                <a:lnTo>
                  <a:pt x="3094302" y="52387"/>
                </a:lnTo>
                <a:lnTo>
                  <a:pt x="3135577" y="36512"/>
                </a:lnTo>
                <a:lnTo>
                  <a:pt x="3181614" y="20637"/>
                </a:lnTo>
                <a:lnTo>
                  <a:pt x="3234002" y="9525"/>
                </a:lnTo>
                <a:lnTo>
                  <a:pt x="3294327" y="3175"/>
                </a:lnTo>
                <a:lnTo>
                  <a:pt x="3361002" y="0"/>
                </a:lnTo>
                <a:lnTo>
                  <a:pt x="3430852" y="3175"/>
                </a:lnTo>
                <a:lnTo>
                  <a:pt x="3491177" y="9525"/>
                </a:lnTo>
                <a:lnTo>
                  <a:pt x="3543564" y="20637"/>
                </a:lnTo>
                <a:lnTo>
                  <a:pt x="3589602" y="36512"/>
                </a:lnTo>
                <a:lnTo>
                  <a:pt x="3630877" y="52387"/>
                </a:lnTo>
                <a:lnTo>
                  <a:pt x="3667389" y="68262"/>
                </a:lnTo>
                <a:lnTo>
                  <a:pt x="3705489" y="87312"/>
                </a:lnTo>
                <a:lnTo>
                  <a:pt x="3743589" y="106362"/>
                </a:lnTo>
                <a:lnTo>
                  <a:pt x="3780102" y="125412"/>
                </a:lnTo>
                <a:lnTo>
                  <a:pt x="3821377" y="141287"/>
                </a:lnTo>
                <a:lnTo>
                  <a:pt x="3867414" y="155575"/>
                </a:lnTo>
                <a:lnTo>
                  <a:pt x="3919802" y="166687"/>
                </a:lnTo>
                <a:lnTo>
                  <a:pt x="3980127" y="174625"/>
                </a:lnTo>
                <a:lnTo>
                  <a:pt x="4048389" y="176212"/>
                </a:lnTo>
                <a:lnTo>
                  <a:pt x="4116652" y="174625"/>
                </a:lnTo>
                <a:lnTo>
                  <a:pt x="4176977" y="166687"/>
                </a:lnTo>
                <a:lnTo>
                  <a:pt x="4229364" y="155575"/>
                </a:lnTo>
                <a:lnTo>
                  <a:pt x="4275402" y="141287"/>
                </a:lnTo>
                <a:lnTo>
                  <a:pt x="4316677" y="125412"/>
                </a:lnTo>
                <a:lnTo>
                  <a:pt x="4353189" y="106362"/>
                </a:lnTo>
                <a:lnTo>
                  <a:pt x="4429389" y="68262"/>
                </a:lnTo>
                <a:lnTo>
                  <a:pt x="4465902" y="52387"/>
                </a:lnTo>
                <a:lnTo>
                  <a:pt x="4507177" y="36512"/>
                </a:lnTo>
                <a:lnTo>
                  <a:pt x="4553216" y="20637"/>
                </a:lnTo>
                <a:lnTo>
                  <a:pt x="4605602" y="9525"/>
                </a:lnTo>
                <a:lnTo>
                  <a:pt x="4665928" y="3175"/>
                </a:lnTo>
                <a:lnTo>
                  <a:pt x="4734189" y="0"/>
                </a:lnTo>
                <a:lnTo>
                  <a:pt x="4802453" y="3175"/>
                </a:lnTo>
                <a:lnTo>
                  <a:pt x="4862777" y="9525"/>
                </a:lnTo>
                <a:lnTo>
                  <a:pt x="4915165" y="20637"/>
                </a:lnTo>
                <a:lnTo>
                  <a:pt x="4961202" y="36512"/>
                </a:lnTo>
                <a:lnTo>
                  <a:pt x="5002478" y="52387"/>
                </a:lnTo>
                <a:lnTo>
                  <a:pt x="5038989" y="68262"/>
                </a:lnTo>
                <a:lnTo>
                  <a:pt x="5077091" y="87312"/>
                </a:lnTo>
                <a:lnTo>
                  <a:pt x="5115189" y="106362"/>
                </a:lnTo>
                <a:lnTo>
                  <a:pt x="5151702" y="125412"/>
                </a:lnTo>
                <a:lnTo>
                  <a:pt x="5192978" y="141287"/>
                </a:lnTo>
                <a:lnTo>
                  <a:pt x="5239014" y="155575"/>
                </a:lnTo>
                <a:lnTo>
                  <a:pt x="5291401" y="166687"/>
                </a:lnTo>
                <a:lnTo>
                  <a:pt x="5351727" y="174625"/>
                </a:lnTo>
                <a:lnTo>
                  <a:pt x="5410199" y="175985"/>
                </a:lnTo>
                <a:lnTo>
                  <a:pt x="5468671" y="174625"/>
                </a:lnTo>
                <a:lnTo>
                  <a:pt x="5528996" y="166687"/>
                </a:lnTo>
                <a:lnTo>
                  <a:pt x="5581383" y="155575"/>
                </a:lnTo>
                <a:lnTo>
                  <a:pt x="5627421" y="141287"/>
                </a:lnTo>
                <a:lnTo>
                  <a:pt x="5668696" y="125412"/>
                </a:lnTo>
                <a:lnTo>
                  <a:pt x="5705210" y="106362"/>
                </a:lnTo>
                <a:lnTo>
                  <a:pt x="5743308" y="87312"/>
                </a:lnTo>
                <a:lnTo>
                  <a:pt x="5781408" y="68262"/>
                </a:lnTo>
                <a:lnTo>
                  <a:pt x="5817921" y="52387"/>
                </a:lnTo>
                <a:lnTo>
                  <a:pt x="5859196" y="36512"/>
                </a:lnTo>
                <a:lnTo>
                  <a:pt x="5905234" y="20637"/>
                </a:lnTo>
                <a:lnTo>
                  <a:pt x="5957621" y="9525"/>
                </a:lnTo>
                <a:lnTo>
                  <a:pt x="6017948" y="3175"/>
                </a:lnTo>
                <a:lnTo>
                  <a:pt x="6086210" y="0"/>
                </a:lnTo>
                <a:lnTo>
                  <a:pt x="6095999" y="455"/>
                </a:lnTo>
                <a:lnTo>
                  <a:pt x="6105789" y="0"/>
                </a:lnTo>
                <a:lnTo>
                  <a:pt x="6174052" y="3175"/>
                </a:lnTo>
                <a:lnTo>
                  <a:pt x="6234377" y="9525"/>
                </a:lnTo>
                <a:lnTo>
                  <a:pt x="6286764" y="20637"/>
                </a:lnTo>
                <a:lnTo>
                  <a:pt x="6332802" y="36512"/>
                </a:lnTo>
                <a:lnTo>
                  <a:pt x="6374077" y="52387"/>
                </a:lnTo>
                <a:lnTo>
                  <a:pt x="6410589" y="68262"/>
                </a:lnTo>
                <a:lnTo>
                  <a:pt x="6448689" y="87312"/>
                </a:lnTo>
                <a:lnTo>
                  <a:pt x="6486789" y="106362"/>
                </a:lnTo>
                <a:lnTo>
                  <a:pt x="6523302" y="125412"/>
                </a:lnTo>
                <a:lnTo>
                  <a:pt x="6564577" y="141287"/>
                </a:lnTo>
                <a:lnTo>
                  <a:pt x="6610614" y="155575"/>
                </a:lnTo>
                <a:lnTo>
                  <a:pt x="6663002" y="166687"/>
                </a:lnTo>
                <a:lnTo>
                  <a:pt x="6723327" y="174625"/>
                </a:lnTo>
                <a:lnTo>
                  <a:pt x="6781799" y="175985"/>
                </a:lnTo>
                <a:lnTo>
                  <a:pt x="6840271" y="174625"/>
                </a:lnTo>
                <a:lnTo>
                  <a:pt x="6900596" y="166687"/>
                </a:lnTo>
                <a:lnTo>
                  <a:pt x="6952983" y="155575"/>
                </a:lnTo>
                <a:lnTo>
                  <a:pt x="6999021" y="141287"/>
                </a:lnTo>
                <a:lnTo>
                  <a:pt x="7040296" y="125412"/>
                </a:lnTo>
                <a:lnTo>
                  <a:pt x="7076808" y="106362"/>
                </a:lnTo>
                <a:lnTo>
                  <a:pt x="7114908" y="87312"/>
                </a:lnTo>
                <a:lnTo>
                  <a:pt x="7153008" y="68262"/>
                </a:lnTo>
                <a:lnTo>
                  <a:pt x="7189521" y="52387"/>
                </a:lnTo>
                <a:lnTo>
                  <a:pt x="7230796" y="36512"/>
                </a:lnTo>
                <a:lnTo>
                  <a:pt x="7276833" y="20637"/>
                </a:lnTo>
                <a:lnTo>
                  <a:pt x="7329221" y="9525"/>
                </a:lnTo>
                <a:lnTo>
                  <a:pt x="7389546" y="3175"/>
                </a:lnTo>
                <a:lnTo>
                  <a:pt x="7457808" y="0"/>
                </a:lnTo>
                <a:lnTo>
                  <a:pt x="7526071" y="3175"/>
                </a:lnTo>
                <a:lnTo>
                  <a:pt x="7586396" y="9525"/>
                </a:lnTo>
                <a:lnTo>
                  <a:pt x="7638783" y="20637"/>
                </a:lnTo>
                <a:lnTo>
                  <a:pt x="7684821" y="36512"/>
                </a:lnTo>
                <a:lnTo>
                  <a:pt x="7726096" y="52387"/>
                </a:lnTo>
                <a:lnTo>
                  <a:pt x="7762608" y="68262"/>
                </a:lnTo>
                <a:lnTo>
                  <a:pt x="7800708" y="87312"/>
                </a:lnTo>
                <a:lnTo>
                  <a:pt x="7838808" y="106362"/>
                </a:lnTo>
                <a:lnTo>
                  <a:pt x="7875321" y="125412"/>
                </a:lnTo>
                <a:lnTo>
                  <a:pt x="7916596" y="141287"/>
                </a:lnTo>
                <a:lnTo>
                  <a:pt x="7962633" y="155575"/>
                </a:lnTo>
                <a:lnTo>
                  <a:pt x="8015021" y="166687"/>
                </a:lnTo>
                <a:lnTo>
                  <a:pt x="8075346" y="174625"/>
                </a:lnTo>
                <a:lnTo>
                  <a:pt x="8143608" y="176212"/>
                </a:lnTo>
                <a:lnTo>
                  <a:pt x="8211871" y="174625"/>
                </a:lnTo>
                <a:lnTo>
                  <a:pt x="8272196" y="166687"/>
                </a:lnTo>
                <a:lnTo>
                  <a:pt x="8324583" y="155575"/>
                </a:lnTo>
                <a:lnTo>
                  <a:pt x="8370621" y="141287"/>
                </a:lnTo>
                <a:lnTo>
                  <a:pt x="8411896" y="125412"/>
                </a:lnTo>
                <a:lnTo>
                  <a:pt x="8448408" y="106362"/>
                </a:lnTo>
                <a:lnTo>
                  <a:pt x="8486508" y="87312"/>
                </a:lnTo>
                <a:lnTo>
                  <a:pt x="8524608" y="68262"/>
                </a:lnTo>
                <a:lnTo>
                  <a:pt x="8561120" y="52387"/>
                </a:lnTo>
                <a:lnTo>
                  <a:pt x="8602396" y="36512"/>
                </a:lnTo>
                <a:lnTo>
                  <a:pt x="8648432" y="20637"/>
                </a:lnTo>
                <a:lnTo>
                  <a:pt x="8700820" y="9525"/>
                </a:lnTo>
                <a:lnTo>
                  <a:pt x="8761146" y="3175"/>
                </a:lnTo>
                <a:lnTo>
                  <a:pt x="8827820" y="0"/>
                </a:lnTo>
                <a:lnTo>
                  <a:pt x="8897670" y="3175"/>
                </a:lnTo>
                <a:lnTo>
                  <a:pt x="8957996" y="9525"/>
                </a:lnTo>
                <a:lnTo>
                  <a:pt x="9010382" y="20637"/>
                </a:lnTo>
                <a:lnTo>
                  <a:pt x="9056420" y="36512"/>
                </a:lnTo>
                <a:lnTo>
                  <a:pt x="9097696" y="52387"/>
                </a:lnTo>
                <a:lnTo>
                  <a:pt x="9134208" y="68262"/>
                </a:lnTo>
                <a:lnTo>
                  <a:pt x="9172308" y="87312"/>
                </a:lnTo>
                <a:lnTo>
                  <a:pt x="9210408" y="106362"/>
                </a:lnTo>
                <a:lnTo>
                  <a:pt x="9246920" y="125412"/>
                </a:lnTo>
                <a:lnTo>
                  <a:pt x="9288196" y="141287"/>
                </a:lnTo>
                <a:lnTo>
                  <a:pt x="9334232" y="155575"/>
                </a:lnTo>
                <a:lnTo>
                  <a:pt x="9386620" y="166687"/>
                </a:lnTo>
                <a:lnTo>
                  <a:pt x="9446946" y="174625"/>
                </a:lnTo>
                <a:lnTo>
                  <a:pt x="9515208" y="176212"/>
                </a:lnTo>
                <a:lnTo>
                  <a:pt x="9583470" y="174625"/>
                </a:lnTo>
                <a:lnTo>
                  <a:pt x="9643796" y="166687"/>
                </a:lnTo>
                <a:lnTo>
                  <a:pt x="9696182" y="155575"/>
                </a:lnTo>
                <a:lnTo>
                  <a:pt x="9742220" y="141287"/>
                </a:lnTo>
                <a:lnTo>
                  <a:pt x="9783496" y="125412"/>
                </a:lnTo>
                <a:lnTo>
                  <a:pt x="9820008" y="106362"/>
                </a:lnTo>
                <a:lnTo>
                  <a:pt x="9896208" y="68262"/>
                </a:lnTo>
                <a:lnTo>
                  <a:pt x="9932720" y="52387"/>
                </a:lnTo>
                <a:lnTo>
                  <a:pt x="9973996" y="36512"/>
                </a:lnTo>
                <a:lnTo>
                  <a:pt x="10020032" y="20637"/>
                </a:lnTo>
                <a:lnTo>
                  <a:pt x="10072420" y="9525"/>
                </a:lnTo>
                <a:lnTo>
                  <a:pt x="10132746" y="3175"/>
                </a:lnTo>
                <a:lnTo>
                  <a:pt x="10201008" y="0"/>
                </a:lnTo>
                <a:lnTo>
                  <a:pt x="10269270" y="3175"/>
                </a:lnTo>
                <a:lnTo>
                  <a:pt x="10329596" y="9525"/>
                </a:lnTo>
                <a:lnTo>
                  <a:pt x="10381982" y="20637"/>
                </a:lnTo>
                <a:lnTo>
                  <a:pt x="10428020" y="36512"/>
                </a:lnTo>
                <a:lnTo>
                  <a:pt x="10469296" y="52387"/>
                </a:lnTo>
                <a:lnTo>
                  <a:pt x="10505808" y="68262"/>
                </a:lnTo>
                <a:lnTo>
                  <a:pt x="10543908" y="87312"/>
                </a:lnTo>
                <a:lnTo>
                  <a:pt x="10582008" y="106362"/>
                </a:lnTo>
                <a:lnTo>
                  <a:pt x="10618520" y="125412"/>
                </a:lnTo>
                <a:lnTo>
                  <a:pt x="10659796" y="141287"/>
                </a:lnTo>
                <a:lnTo>
                  <a:pt x="10705832" y="155575"/>
                </a:lnTo>
                <a:lnTo>
                  <a:pt x="10758220" y="166687"/>
                </a:lnTo>
                <a:lnTo>
                  <a:pt x="10818546" y="174625"/>
                </a:lnTo>
                <a:lnTo>
                  <a:pt x="10886808" y="176212"/>
                </a:lnTo>
                <a:lnTo>
                  <a:pt x="10955070" y="174625"/>
                </a:lnTo>
                <a:lnTo>
                  <a:pt x="11015396" y="166687"/>
                </a:lnTo>
                <a:lnTo>
                  <a:pt x="11067782" y="155575"/>
                </a:lnTo>
                <a:lnTo>
                  <a:pt x="11113820" y="141287"/>
                </a:lnTo>
                <a:lnTo>
                  <a:pt x="11155096" y="125412"/>
                </a:lnTo>
                <a:lnTo>
                  <a:pt x="11191608" y="106362"/>
                </a:lnTo>
                <a:lnTo>
                  <a:pt x="11229708" y="87312"/>
                </a:lnTo>
                <a:lnTo>
                  <a:pt x="11267808" y="68262"/>
                </a:lnTo>
                <a:lnTo>
                  <a:pt x="11304320" y="52387"/>
                </a:lnTo>
                <a:lnTo>
                  <a:pt x="11345596" y="36512"/>
                </a:lnTo>
                <a:lnTo>
                  <a:pt x="11391632" y="20637"/>
                </a:lnTo>
                <a:lnTo>
                  <a:pt x="11444020" y="9525"/>
                </a:lnTo>
                <a:lnTo>
                  <a:pt x="11504346" y="3175"/>
                </a:lnTo>
                <a:lnTo>
                  <a:pt x="11572608" y="0"/>
                </a:lnTo>
                <a:lnTo>
                  <a:pt x="11640870" y="3175"/>
                </a:lnTo>
                <a:lnTo>
                  <a:pt x="11701196" y="9525"/>
                </a:lnTo>
                <a:lnTo>
                  <a:pt x="11753582" y="20637"/>
                </a:lnTo>
                <a:lnTo>
                  <a:pt x="11799620" y="36512"/>
                </a:lnTo>
                <a:lnTo>
                  <a:pt x="11840896" y="52387"/>
                </a:lnTo>
                <a:lnTo>
                  <a:pt x="11877408" y="68262"/>
                </a:lnTo>
                <a:lnTo>
                  <a:pt x="11915508" y="87312"/>
                </a:lnTo>
                <a:lnTo>
                  <a:pt x="11953608" y="106362"/>
                </a:lnTo>
                <a:lnTo>
                  <a:pt x="11990120" y="125412"/>
                </a:lnTo>
                <a:lnTo>
                  <a:pt x="12031396" y="141287"/>
                </a:lnTo>
                <a:lnTo>
                  <a:pt x="12077432" y="155575"/>
                </a:lnTo>
                <a:lnTo>
                  <a:pt x="12129820" y="166688"/>
                </a:lnTo>
                <a:lnTo>
                  <a:pt x="12190146" y="174625"/>
                </a:lnTo>
                <a:lnTo>
                  <a:pt x="12191998" y="174668"/>
                </a:lnTo>
                <a:lnTo>
                  <a:pt x="12191998" y="851265"/>
                </a:lnTo>
                <a:lnTo>
                  <a:pt x="0" y="851265"/>
                </a:lnTo>
                <a:lnTo>
                  <a:pt x="0" y="174668"/>
                </a:lnTo>
                <a:lnTo>
                  <a:pt x="1852" y="174625"/>
                </a:lnTo>
                <a:lnTo>
                  <a:pt x="62177" y="166687"/>
                </a:lnTo>
                <a:lnTo>
                  <a:pt x="114564" y="155575"/>
                </a:lnTo>
                <a:lnTo>
                  <a:pt x="160602" y="141287"/>
                </a:lnTo>
                <a:lnTo>
                  <a:pt x="201877" y="125412"/>
                </a:lnTo>
                <a:lnTo>
                  <a:pt x="238389" y="106362"/>
                </a:lnTo>
                <a:lnTo>
                  <a:pt x="276489" y="87312"/>
                </a:lnTo>
                <a:lnTo>
                  <a:pt x="314589" y="68262"/>
                </a:lnTo>
                <a:lnTo>
                  <a:pt x="351102" y="52387"/>
                </a:lnTo>
                <a:lnTo>
                  <a:pt x="392377" y="36512"/>
                </a:lnTo>
                <a:lnTo>
                  <a:pt x="438414" y="20637"/>
                </a:lnTo>
                <a:lnTo>
                  <a:pt x="490802" y="9525"/>
                </a:lnTo>
                <a:lnTo>
                  <a:pt x="551127" y="3175"/>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13362" name="Rectangle 13361">
            <a:extLst>
              <a:ext uri="{FF2B5EF4-FFF2-40B4-BE49-F238E27FC236}">
                <a16:creationId xmlns:a16="http://schemas.microsoft.com/office/drawing/2014/main" id="{89DBA3C2-C92B-4CEB-868F-52A62295B3E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0" y="0"/>
            <a:ext cx="9143999"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Cím 1">
            <a:extLst>
              <a:ext uri="{FF2B5EF4-FFF2-40B4-BE49-F238E27FC236}">
                <a16:creationId xmlns:a16="http://schemas.microsoft.com/office/drawing/2014/main" id="{84634088-2E20-288D-BBC5-89AC8DEA6A7B}"/>
              </a:ext>
            </a:extLst>
          </p:cNvPr>
          <p:cNvSpPr>
            <a:spLocks noGrp="1"/>
          </p:cNvSpPr>
          <p:nvPr>
            <p:ph type="title"/>
          </p:nvPr>
        </p:nvSpPr>
        <p:spPr>
          <a:xfrm>
            <a:off x="571497" y="382386"/>
            <a:ext cx="8001003" cy="675330"/>
          </a:xfrm>
        </p:spPr>
        <p:txBody>
          <a:bodyPr vert="horz" lIns="91440" tIns="45720" rIns="91440" bIns="45720" rtlCol="0" anchor="b">
            <a:normAutofit/>
          </a:bodyPr>
          <a:lstStyle/>
          <a:p>
            <a:pPr defTabSz="914400"/>
            <a:r>
              <a:rPr lang="en-US" altLang="hu-HU" sz="4000" spc="200" dirty="0" err="1"/>
              <a:t>Döntési</a:t>
            </a:r>
            <a:r>
              <a:rPr lang="en-US" altLang="hu-HU" sz="4000" spc="200" dirty="0"/>
              <a:t> fa</a:t>
            </a:r>
          </a:p>
        </p:txBody>
      </p:sp>
      <p:sp>
        <p:nvSpPr>
          <p:cNvPr id="13357" name="Text Box 45">
            <a:extLst>
              <a:ext uri="{FF2B5EF4-FFF2-40B4-BE49-F238E27FC236}">
                <a16:creationId xmlns:a16="http://schemas.microsoft.com/office/drawing/2014/main" id="{BA3AACAF-5D91-9AD6-E64F-CC1398202D86}"/>
              </a:ext>
            </a:extLst>
          </p:cNvPr>
          <p:cNvSpPr txBox="1">
            <a:spLocks noChangeArrowheads="1"/>
          </p:cNvSpPr>
          <p:nvPr/>
        </p:nvSpPr>
        <p:spPr bwMode="auto">
          <a:xfrm>
            <a:off x="571497" y="1195792"/>
            <a:ext cx="8001003" cy="2712731"/>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lIns="91440" tIns="45720" rIns="91440" bIns="45720" rtlCol="0">
            <a:normAutofit fontScale="92500" lnSpcReduction="20000"/>
          </a:bodyPr>
          <a:lstStyle/>
          <a:p>
            <a:pPr marL="114300" indent="-342900" algn="just" defTabSz="914400">
              <a:lnSpc>
                <a:spcPct val="110000"/>
              </a:lnSpc>
              <a:spcBef>
                <a:spcPts val="700"/>
              </a:spcBef>
              <a:buClr>
                <a:schemeClr val="tx2"/>
              </a:buClr>
              <a:buFont typeface="Arial" panose="020B0604020202020204" pitchFamily="34" charset="0"/>
              <a:buChar char="•"/>
            </a:pPr>
            <a:r>
              <a:rPr lang="en-US" altLang="hu-HU" sz="2100" dirty="0">
                <a:solidFill>
                  <a:schemeClr val="tx1">
                    <a:lumMod val="65000"/>
                    <a:lumOff val="35000"/>
                  </a:schemeClr>
                </a:solidFill>
              </a:rPr>
              <a:t>A „</a:t>
            </a:r>
            <a:r>
              <a:rPr lang="en-US" altLang="hu-HU" sz="2100" dirty="0" err="1">
                <a:solidFill>
                  <a:schemeClr val="tx1">
                    <a:lumMod val="65000"/>
                    <a:lumOff val="35000"/>
                  </a:schemeClr>
                </a:solidFill>
              </a:rPr>
              <a:t>döntési</a:t>
            </a:r>
            <a:r>
              <a:rPr lang="en-US" altLang="hu-HU" sz="2100" dirty="0">
                <a:solidFill>
                  <a:schemeClr val="tx1">
                    <a:lumMod val="65000"/>
                    <a:lumOff val="35000"/>
                  </a:schemeClr>
                </a:solidFill>
              </a:rPr>
              <a:t> fa” </a:t>
            </a:r>
            <a:r>
              <a:rPr lang="en-US" altLang="hu-HU" sz="2100" dirty="0" err="1">
                <a:solidFill>
                  <a:schemeClr val="tx1">
                    <a:lumMod val="65000"/>
                    <a:lumOff val="35000"/>
                  </a:schemeClr>
                </a:solidFill>
              </a:rPr>
              <a:t>eljárás</a:t>
            </a:r>
            <a:r>
              <a:rPr lang="en-US" altLang="hu-HU" sz="2100" dirty="0">
                <a:solidFill>
                  <a:schemeClr val="tx1">
                    <a:lumMod val="65000"/>
                    <a:lumOff val="35000"/>
                  </a:schemeClr>
                </a:solidFill>
              </a:rPr>
              <a:t>: </a:t>
            </a:r>
            <a:r>
              <a:rPr lang="en-US" altLang="hu-HU" sz="2100" dirty="0" err="1">
                <a:solidFill>
                  <a:schemeClr val="tx1">
                    <a:lumMod val="65000"/>
                    <a:lumOff val="35000"/>
                  </a:schemeClr>
                </a:solidFill>
              </a:rPr>
              <a:t>felépítünk</a:t>
            </a:r>
            <a:r>
              <a:rPr lang="en-US" altLang="hu-HU" sz="2100" dirty="0">
                <a:solidFill>
                  <a:schemeClr val="tx1">
                    <a:lumMod val="65000"/>
                    <a:lumOff val="35000"/>
                  </a:schemeClr>
                </a:solidFill>
              </a:rPr>
              <a:t> </a:t>
            </a:r>
            <a:r>
              <a:rPr lang="en-US" altLang="hu-HU" sz="2100" dirty="0" err="1">
                <a:solidFill>
                  <a:schemeClr val="tx1">
                    <a:lumMod val="65000"/>
                    <a:lumOff val="35000"/>
                  </a:schemeClr>
                </a:solidFill>
              </a:rPr>
              <a:t>egy</a:t>
            </a:r>
            <a:r>
              <a:rPr lang="en-US" altLang="hu-HU" sz="2100" dirty="0">
                <a:solidFill>
                  <a:schemeClr val="tx1">
                    <a:lumMod val="65000"/>
                    <a:lumOff val="35000"/>
                  </a:schemeClr>
                </a:solidFill>
              </a:rPr>
              <a:t> fa </a:t>
            </a:r>
            <a:r>
              <a:rPr lang="en-US" altLang="hu-HU" sz="2100" dirty="0" err="1">
                <a:solidFill>
                  <a:schemeClr val="tx1">
                    <a:lumMod val="65000"/>
                    <a:lumOff val="35000"/>
                  </a:schemeClr>
                </a:solidFill>
              </a:rPr>
              <a:t>struktúrát</a:t>
            </a:r>
            <a:r>
              <a:rPr lang="en-US" altLang="hu-HU" sz="2100" dirty="0">
                <a:solidFill>
                  <a:schemeClr val="tx1">
                    <a:lumMod val="65000"/>
                    <a:lumOff val="35000"/>
                  </a:schemeClr>
                </a:solidFill>
              </a:rPr>
              <a:t>, </a:t>
            </a:r>
            <a:r>
              <a:rPr lang="en-US" altLang="hu-HU" sz="2100" dirty="0" err="1">
                <a:solidFill>
                  <a:schemeClr val="tx1">
                    <a:lumMod val="65000"/>
                    <a:lumOff val="35000"/>
                  </a:schemeClr>
                </a:solidFill>
              </a:rPr>
              <a:t>levelein</a:t>
            </a:r>
            <a:r>
              <a:rPr lang="en-US" altLang="hu-HU" sz="2100" dirty="0">
                <a:solidFill>
                  <a:schemeClr val="tx1">
                    <a:lumMod val="65000"/>
                    <a:lumOff val="35000"/>
                  </a:schemeClr>
                </a:solidFill>
              </a:rPr>
              <a:t> </a:t>
            </a:r>
            <a:r>
              <a:rPr lang="en-US" altLang="hu-HU" sz="2100" dirty="0" err="1">
                <a:solidFill>
                  <a:schemeClr val="tx1">
                    <a:lumMod val="65000"/>
                    <a:lumOff val="35000"/>
                  </a:schemeClr>
                </a:solidFill>
              </a:rPr>
              <a:t>azon</a:t>
            </a:r>
            <a:r>
              <a:rPr lang="en-US" altLang="hu-HU" sz="2100" dirty="0">
                <a:solidFill>
                  <a:schemeClr val="tx1">
                    <a:lumMod val="65000"/>
                    <a:lumOff val="35000"/>
                  </a:schemeClr>
                </a:solidFill>
              </a:rPr>
              <a:t> </a:t>
            </a:r>
            <a:r>
              <a:rPr lang="en-US" altLang="hu-HU" sz="2100" dirty="0" err="1">
                <a:solidFill>
                  <a:schemeClr val="tx1">
                    <a:lumMod val="65000"/>
                    <a:lumOff val="35000"/>
                  </a:schemeClr>
                </a:solidFill>
              </a:rPr>
              <a:t>ügyfelek</a:t>
            </a:r>
            <a:r>
              <a:rPr lang="en-US" altLang="hu-HU" sz="2100" dirty="0">
                <a:solidFill>
                  <a:schemeClr val="tx1">
                    <a:lumMod val="65000"/>
                    <a:lumOff val="35000"/>
                  </a:schemeClr>
                </a:solidFill>
              </a:rPr>
              <a:t> </a:t>
            </a:r>
            <a:r>
              <a:rPr lang="en-US" altLang="hu-HU" sz="2100" dirty="0" err="1">
                <a:solidFill>
                  <a:schemeClr val="tx1">
                    <a:lumMod val="65000"/>
                    <a:lumOff val="35000"/>
                  </a:schemeClr>
                </a:solidFill>
              </a:rPr>
              <a:t>amelyek</a:t>
            </a:r>
            <a:r>
              <a:rPr lang="en-US" altLang="hu-HU" sz="2100" dirty="0">
                <a:solidFill>
                  <a:schemeClr val="tx1">
                    <a:lumMod val="65000"/>
                    <a:lumOff val="35000"/>
                  </a:schemeClr>
                </a:solidFill>
              </a:rPr>
              <a:t> </a:t>
            </a:r>
            <a:r>
              <a:rPr lang="en-US" altLang="hu-HU" sz="2100" dirty="0" err="1">
                <a:solidFill>
                  <a:schemeClr val="tx1">
                    <a:lumMod val="65000"/>
                    <a:lumOff val="35000"/>
                  </a:schemeClr>
                </a:solidFill>
              </a:rPr>
              <a:t>egy</a:t>
            </a:r>
            <a:r>
              <a:rPr lang="en-US" altLang="hu-HU" sz="2100" dirty="0">
                <a:solidFill>
                  <a:schemeClr val="tx1">
                    <a:lumMod val="65000"/>
                    <a:lumOff val="35000"/>
                  </a:schemeClr>
                </a:solidFill>
              </a:rPr>
              <a:t> </a:t>
            </a:r>
            <a:r>
              <a:rPr lang="en-US" altLang="hu-HU" sz="2100" dirty="0" err="1">
                <a:solidFill>
                  <a:schemeClr val="tx1">
                    <a:lumMod val="65000"/>
                    <a:lumOff val="35000"/>
                  </a:schemeClr>
                </a:solidFill>
              </a:rPr>
              <a:t>adott</a:t>
            </a:r>
            <a:r>
              <a:rPr lang="en-US" altLang="hu-HU" sz="2100" dirty="0">
                <a:solidFill>
                  <a:schemeClr val="tx1">
                    <a:lumMod val="65000"/>
                    <a:lumOff val="35000"/>
                  </a:schemeClr>
                </a:solidFill>
              </a:rPr>
              <a:t> </a:t>
            </a:r>
            <a:r>
              <a:rPr lang="en-US" altLang="hu-HU" sz="2100" dirty="0" err="1">
                <a:solidFill>
                  <a:schemeClr val="tx1">
                    <a:lumMod val="65000"/>
                    <a:lumOff val="35000"/>
                  </a:schemeClr>
                </a:solidFill>
              </a:rPr>
              <a:t>tulajdonságban</a:t>
            </a:r>
            <a:r>
              <a:rPr lang="en-US" altLang="hu-HU" sz="2100" dirty="0">
                <a:solidFill>
                  <a:schemeClr val="tx1">
                    <a:lumMod val="65000"/>
                    <a:lumOff val="35000"/>
                  </a:schemeClr>
                </a:solidFill>
              </a:rPr>
              <a:t> </a:t>
            </a:r>
            <a:r>
              <a:rPr lang="en-US" altLang="hu-HU" sz="2100" dirty="0" err="1">
                <a:solidFill>
                  <a:schemeClr val="tx1">
                    <a:lumMod val="65000"/>
                    <a:lumOff val="35000"/>
                  </a:schemeClr>
                </a:solidFill>
              </a:rPr>
              <a:t>megegyeznek</a:t>
            </a:r>
            <a:r>
              <a:rPr lang="en-US" altLang="hu-HU" sz="2100" dirty="0">
                <a:solidFill>
                  <a:schemeClr val="tx1">
                    <a:lumMod val="65000"/>
                    <a:lumOff val="35000"/>
                  </a:schemeClr>
                </a:solidFill>
              </a:rPr>
              <a:t>. Minden </a:t>
            </a:r>
            <a:r>
              <a:rPr lang="en-US" altLang="hu-HU" sz="2100" dirty="0" err="1">
                <a:solidFill>
                  <a:schemeClr val="tx1">
                    <a:lumMod val="65000"/>
                    <a:lumOff val="35000"/>
                  </a:schemeClr>
                </a:solidFill>
              </a:rPr>
              <a:t>levélhez</a:t>
            </a:r>
            <a:r>
              <a:rPr lang="en-US" altLang="hu-HU" sz="2100" dirty="0">
                <a:solidFill>
                  <a:schemeClr val="tx1">
                    <a:lumMod val="65000"/>
                    <a:lumOff val="35000"/>
                  </a:schemeClr>
                </a:solidFill>
              </a:rPr>
              <a:t> </a:t>
            </a:r>
            <a:r>
              <a:rPr lang="en-US" altLang="hu-HU" sz="2100" dirty="0" err="1">
                <a:solidFill>
                  <a:schemeClr val="tx1">
                    <a:lumMod val="65000"/>
                    <a:lumOff val="35000"/>
                  </a:schemeClr>
                </a:solidFill>
              </a:rPr>
              <a:t>egy</a:t>
            </a:r>
            <a:r>
              <a:rPr lang="en-US" altLang="hu-HU" sz="2100" dirty="0">
                <a:solidFill>
                  <a:schemeClr val="tx1">
                    <a:lumMod val="65000"/>
                    <a:lumOff val="35000"/>
                  </a:schemeClr>
                </a:solidFill>
              </a:rPr>
              <a:t> </a:t>
            </a:r>
            <a:r>
              <a:rPr lang="en-US" altLang="hu-HU" sz="2100" dirty="0" err="1">
                <a:solidFill>
                  <a:schemeClr val="tx1">
                    <a:lumMod val="65000"/>
                    <a:lumOff val="35000"/>
                  </a:schemeClr>
                </a:solidFill>
              </a:rPr>
              <a:t>valószínűség</a:t>
            </a:r>
            <a:r>
              <a:rPr lang="en-US" altLang="hu-HU" sz="2100" dirty="0">
                <a:solidFill>
                  <a:schemeClr val="tx1">
                    <a:lumMod val="65000"/>
                    <a:lumOff val="35000"/>
                  </a:schemeClr>
                </a:solidFill>
              </a:rPr>
              <a:t> is </a:t>
            </a:r>
            <a:r>
              <a:rPr lang="en-US" altLang="hu-HU" sz="2100" dirty="0" err="1">
                <a:solidFill>
                  <a:schemeClr val="tx1">
                    <a:lumMod val="65000"/>
                    <a:lumOff val="35000"/>
                  </a:schemeClr>
                </a:solidFill>
              </a:rPr>
              <a:t>tartozik</a:t>
            </a:r>
            <a:r>
              <a:rPr lang="en-US" altLang="hu-HU" sz="2100" dirty="0">
                <a:solidFill>
                  <a:schemeClr val="tx1">
                    <a:lumMod val="65000"/>
                    <a:lumOff val="35000"/>
                  </a:schemeClr>
                </a:solidFill>
              </a:rPr>
              <a:t>.</a:t>
            </a:r>
          </a:p>
          <a:p>
            <a:pPr marL="114300" indent="-342900" algn="just" defTabSz="914400">
              <a:lnSpc>
                <a:spcPct val="110000"/>
              </a:lnSpc>
              <a:spcBef>
                <a:spcPts val="700"/>
              </a:spcBef>
              <a:buClr>
                <a:schemeClr val="tx2"/>
              </a:buClr>
              <a:buFont typeface="Arial" panose="020B0604020202020204" pitchFamily="34" charset="0"/>
              <a:buChar char="•"/>
            </a:pPr>
            <a:r>
              <a:rPr lang="en-US" altLang="hu-HU" sz="2100" dirty="0" err="1">
                <a:solidFill>
                  <a:schemeClr val="tx1">
                    <a:lumMod val="65000"/>
                    <a:lumOff val="35000"/>
                  </a:schemeClr>
                </a:solidFill>
              </a:rPr>
              <a:t>Automatizált</a:t>
            </a:r>
            <a:r>
              <a:rPr lang="en-US" altLang="hu-HU" sz="2100" dirty="0">
                <a:solidFill>
                  <a:schemeClr val="tx1">
                    <a:lumMod val="65000"/>
                    <a:lumOff val="35000"/>
                  </a:schemeClr>
                </a:solidFill>
              </a:rPr>
              <a:t> </a:t>
            </a:r>
            <a:r>
              <a:rPr lang="en-US" altLang="hu-HU" sz="2100" dirty="0" err="1">
                <a:solidFill>
                  <a:schemeClr val="tx1">
                    <a:lumMod val="65000"/>
                    <a:lumOff val="35000"/>
                  </a:schemeClr>
                </a:solidFill>
              </a:rPr>
              <a:t>fafelépítés</a:t>
            </a:r>
            <a:r>
              <a:rPr lang="en-US" altLang="hu-HU" sz="2100" dirty="0">
                <a:solidFill>
                  <a:schemeClr val="tx1">
                    <a:lumMod val="65000"/>
                    <a:lumOff val="35000"/>
                  </a:schemeClr>
                </a:solidFill>
              </a:rPr>
              <a:t>: A program </a:t>
            </a:r>
            <a:r>
              <a:rPr lang="en-US" altLang="hu-HU" sz="2100" dirty="0" err="1">
                <a:solidFill>
                  <a:schemeClr val="tx1">
                    <a:lumMod val="65000"/>
                    <a:lumOff val="35000"/>
                  </a:schemeClr>
                </a:solidFill>
              </a:rPr>
              <a:t>kiválasztja</a:t>
            </a:r>
            <a:r>
              <a:rPr lang="en-US" altLang="hu-HU" sz="2100" dirty="0">
                <a:solidFill>
                  <a:schemeClr val="tx1">
                    <a:lumMod val="65000"/>
                    <a:lumOff val="35000"/>
                  </a:schemeClr>
                </a:solidFill>
              </a:rPr>
              <a:t> </a:t>
            </a:r>
            <a:r>
              <a:rPr lang="en-US" altLang="hu-HU" sz="2100" dirty="0" err="1">
                <a:solidFill>
                  <a:schemeClr val="tx1">
                    <a:lumMod val="65000"/>
                    <a:lumOff val="35000"/>
                  </a:schemeClr>
                </a:solidFill>
              </a:rPr>
              <a:t>azt</a:t>
            </a:r>
            <a:r>
              <a:rPr lang="en-US" altLang="hu-HU" sz="2100" dirty="0">
                <a:solidFill>
                  <a:schemeClr val="tx1">
                    <a:lumMod val="65000"/>
                    <a:lumOff val="35000"/>
                  </a:schemeClr>
                </a:solidFill>
              </a:rPr>
              <a:t> a </a:t>
            </a:r>
            <a:r>
              <a:rPr lang="en-US" altLang="hu-HU" sz="2100" dirty="0" err="1">
                <a:solidFill>
                  <a:schemeClr val="tx1">
                    <a:lumMod val="65000"/>
                    <a:lumOff val="35000"/>
                  </a:schemeClr>
                </a:solidFill>
              </a:rPr>
              <a:t>dimenziót</a:t>
            </a:r>
            <a:r>
              <a:rPr lang="en-US" altLang="hu-HU" sz="2100" dirty="0">
                <a:solidFill>
                  <a:schemeClr val="tx1">
                    <a:lumMod val="65000"/>
                    <a:lumOff val="35000"/>
                  </a:schemeClr>
                </a:solidFill>
              </a:rPr>
              <a:t> </a:t>
            </a:r>
            <a:r>
              <a:rPr lang="en-US" altLang="hu-HU" sz="2100" dirty="0" err="1">
                <a:solidFill>
                  <a:schemeClr val="tx1">
                    <a:lumMod val="65000"/>
                    <a:lumOff val="35000"/>
                  </a:schemeClr>
                </a:solidFill>
              </a:rPr>
              <a:t>és</a:t>
            </a:r>
            <a:r>
              <a:rPr lang="en-US" altLang="hu-HU" sz="2100" dirty="0">
                <a:solidFill>
                  <a:schemeClr val="tx1">
                    <a:lumMod val="65000"/>
                    <a:lumOff val="35000"/>
                  </a:schemeClr>
                </a:solidFill>
              </a:rPr>
              <a:t> </a:t>
            </a:r>
            <a:r>
              <a:rPr lang="en-US" altLang="hu-HU" sz="2100" dirty="0" err="1">
                <a:solidFill>
                  <a:schemeClr val="tx1">
                    <a:lumMod val="65000"/>
                    <a:lumOff val="35000"/>
                  </a:schemeClr>
                </a:solidFill>
              </a:rPr>
              <a:t>vágási</a:t>
            </a:r>
            <a:r>
              <a:rPr lang="en-US" altLang="hu-HU" sz="2100" dirty="0">
                <a:solidFill>
                  <a:schemeClr val="tx1">
                    <a:lumMod val="65000"/>
                    <a:lumOff val="35000"/>
                  </a:schemeClr>
                </a:solidFill>
              </a:rPr>
              <a:t> </a:t>
            </a:r>
            <a:r>
              <a:rPr lang="en-US" altLang="hu-HU" sz="2100" dirty="0" err="1">
                <a:solidFill>
                  <a:schemeClr val="tx1">
                    <a:lumMod val="65000"/>
                    <a:lumOff val="35000"/>
                  </a:schemeClr>
                </a:solidFill>
              </a:rPr>
              <a:t>értéket</a:t>
            </a:r>
            <a:r>
              <a:rPr lang="en-US" altLang="hu-HU" sz="2100" dirty="0">
                <a:solidFill>
                  <a:schemeClr val="tx1">
                    <a:lumMod val="65000"/>
                    <a:lumOff val="35000"/>
                  </a:schemeClr>
                </a:solidFill>
              </a:rPr>
              <a:t>, </a:t>
            </a:r>
            <a:r>
              <a:rPr lang="en-US" altLang="hu-HU" sz="2100" dirty="0" err="1">
                <a:solidFill>
                  <a:schemeClr val="tx1">
                    <a:lumMod val="65000"/>
                    <a:lumOff val="35000"/>
                  </a:schemeClr>
                </a:solidFill>
              </a:rPr>
              <a:t>amely</a:t>
            </a:r>
            <a:r>
              <a:rPr lang="en-US" altLang="hu-HU" sz="2100" dirty="0">
                <a:solidFill>
                  <a:schemeClr val="tx1">
                    <a:lumMod val="65000"/>
                    <a:lumOff val="35000"/>
                  </a:schemeClr>
                </a:solidFill>
              </a:rPr>
              <a:t> a </a:t>
            </a:r>
            <a:r>
              <a:rPr lang="en-US" altLang="hu-HU" sz="2100" dirty="0" err="1">
                <a:solidFill>
                  <a:schemeClr val="tx1">
                    <a:lumMod val="65000"/>
                    <a:lumOff val="35000"/>
                  </a:schemeClr>
                </a:solidFill>
              </a:rPr>
              <a:t>legjobban</a:t>
            </a:r>
            <a:r>
              <a:rPr lang="en-US" altLang="hu-HU" sz="2100" dirty="0">
                <a:solidFill>
                  <a:schemeClr val="tx1">
                    <a:lumMod val="65000"/>
                    <a:lumOff val="35000"/>
                  </a:schemeClr>
                </a:solidFill>
              </a:rPr>
              <a:t> </a:t>
            </a:r>
            <a:r>
              <a:rPr lang="en-US" altLang="hu-HU" sz="2100" dirty="0" err="1">
                <a:solidFill>
                  <a:schemeClr val="tx1">
                    <a:lumMod val="65000"/>
                    <a:lumOff val="35000"/>
                  </a:schemeClr>
                </a:solidFill>
              </a:rPr>
              <a:t>diszkriminálja</a:t>
            </a:r>
            <a:r>
              <a:rPr lang="en-US" altLang="hu-HU" sz="2100" dirty="0">
                <a:solidFill>
                  <a:schemeClr val="tx1">
                    <a:lumMod val="65000"/>
                    <a:lumOff val="35000"/>
                  </a:schemeClr>
                </a:solidFill>
              </a:rPr>
              <a:t> (</a:t>
            </a:r>
            <a:r>
              <a:rPr lang="en-US" altLang="hu-HU" sz="2100" dirty="0" err="1">
                <a:solidFill>
                  <a:schemeClr val="tx1">
                    <a:lumMod val="65000"/>
                    <a:lumOff val="35000"/>
                  </a:schemeClr>
                </a:solidFill>
              </a:rPr>
              <a:t>megkülönbözteti</a:t>
            </a:r>
            <a:r>
              <a:rPr lang="en-US" altLang="hu-HU" sz="2100" dirty="0">
                <a:solidFill>
                  <a:schemeClr val="tx1">
                    <a:lumMod val="65000"/>
                    <a:lumOff val="35000"/>
                  </a:schemeClr>
                </a:solidFill>
              </a:rPr>
              <a:t>), a </a:t>
            </a:r>
            <a:r>
              <a:rPr lang="en-US" altLang="hu-HU" sz="2100" dirty="0" err="1">
                <a:solidFill>
                  <a:schemeClr val="tx1">
                    <a:lumMod val="65000"/>
                    <a:lumOff val="35000"/>
                  </a:schemeClr>
                </a:solidFill>
              </a:rPr>
              <a:t>halmaz</a:t>
            </a:r>
            <a:r>
              <a:rPr lang="en-US" altLang="hu-HU" sz="2100" dirty="0">
                <a:solidFill>
                  <a:schemeClr val="tx1">
                    <a:lumMod val="65000"/>
                    <a:lumOff val="35000"/>
                  </a:schemeClr>
                </a:solidFill>
              </a:rPr>
              <a:t> </a:t>
            </a:r>
            <a:r>
              <a:rPr lang="en-US" altLang="hu-HU" sz="2100" dirty="0" err="1">
                <a:solidFill>
                  <a:schemeClr val="tx1">
                    <a:lumMod val="65000"/>
                    <a:lumOff val="35000"/>
                  </a:schemeClr>
                </a:solidFill>
              </a:rPr>
              <a:t>elemeit</a:t>
            </a:r>
            <a:r>
              <a:rPr lang="en-US" altLang="hu-HU" sz="2100" dirty="0">
                <a:solidFill>
                  <a:schemeClr val="tx1">
                    <a:lumMod val="65000"/>
                    <a:lumOff val="35000"/>
                  </a:schemeClr>
                </a:solidFill>
              </a:rPr>
              <a:t> a </a:t>
            </a:r>
            <a:r>
              <a:rPr lang="en-US" altLang="hu-HU" sz="2100" dirty="0" err="1">
                <a:solidFill>
                  <a:schemeClr val="tx1">
                    <a:lumMod val="65000"/>
                    <a:lumOff val="35000"/>
                  </a:schemeClr>
                </a:solidFill>
              </a:rPr>
              <a:t>célváltozó</a:t>
            </a:r>
            <a:r>
              <a:rPr lang="en-US" altLang="hu-HU" sz="2100" dirty="0">
                <a:solidFill>
                  <a:schemeClr val="tx1">
                    <a:lumMod val="65000"/>
                    <a:lumOff val="35000"/>
                  </a:schemeClr>
                </a:solidFill>
              </a:rPr>
              <a:t> </a:t>
            </a:r>
            <a:r>
              <a:rPr lang="en-US" altLang="hu-HU" sz="2100" dirty="0" err="1">
                <a:solidFill>
                  <a:schemeClr val="tx1">
                    <a:lumMod val="65000"/>
                    <a:lumOff val="35000"/>
                  </a:schemeClr>
                </a:solidFill>
              </a:rPr>
              <a:t>szempontjából</a:t>
            </a:r>
            <a:r>
              <a:rPr lang="en-US" altLang="hu-HU" sz="2100" dirty="0">
                <a:solidFill>
                  <a:schemeClr val="tx1">
                    <a:lumMod val="65000"/>
                    <a:lumOff val="35000"/>
                  </a:schemeClr>
                </a:solidFill>
              </a:rPr>
              <a:t>. </a:t>
            </a:r>
            <a:r>
              <a:rPr lang="en-US" altLang="hu-HU" sz="2100" dirty="0" err="1">
                <a:solidFill>
                  <a:schemeClr val="tx1">
                    <a:lumMod val="65000"/>
                    <a:lumOff val="35000"/>
                  </a:schemeClr>
                </a:solidFill>
              </a:rPr>
              <a:t>Ehhez</a:t>
            </a:r>
            <a:r>
              <a:rPr lang="en-US" altLang="hu-HU" sz="2100" dirty="0">
                <a:solidFill>
                  <a:schemeClr val="tx1">
                    <a:lumMod val="65000"/>
                    <a:lumOff val="35000"/>
                  </a:schemeClr>
                </a:solidFill>
              </a:rPr>
              <a:t> </a:t>
            </a:r>
            <a:r>
              <a:rPr lang="en-US" altLang="hu-HU" sz="2100" dirty="0" err="1">
                <a:solidFill>
                  <a:schemeClr val="tx1">
                    <a:lumMod val="65000"/>
                    <a:lumOff val="35000"/>
                  </a:schemeClr>
                </a:solidFill>
              </a:rPr>
              <a:t>minden</a:t>
            </a:r>
            <a:r>
              <a:rPr lang="en-US" altLang="hu-HU" sz="2100" dirty="0">
                <a:solidFill>
                  <a:schemeClr val="tx1">
                    <a:lumMod val="65000"/>
                    <a:lumOff val="35000"/>
                  </a:schemeClr>
                </a:solidFill>
              </a:rPr>
              <a:t> </a:t>
            </a:r>
            <a:r>
              <a:rPr lang="en-US" altLang="hu-HU" sz="2100" dirty="0" err="1">
                <a:solidFill>
                  <a:schemeClr val="tx1">
                    <a:lumMod val="65000"/>
                    <a:lumOff val="35000"/>
                  </a:schemeClr>
                </a:solidFill>
              </a:rPr>
              <a:t>dimenziót</a:t>
            </a:r>
            <a:r>
              <a:rPr lang="en-US" altLang="hu-HU" sz="2100" dirty="0">
                <a:solidFill>
                  <a:schemeClr val="tx1">
                    <a:lumMod val="65000"/>
                    <a:lumOff val="35000"/>
                  </a:schemeClr>
                </a:solidFill>
              </a:rPr>
              <a:t> </a:t>
            </a:r>
            <a:r>
              <a:rPr lang="en-US" altLang="hu-HU" sz="2100" dirty="0" err="1">
                <a:solidFill>
                  <a:schemeClr val="tx1">
                    <a:lumMod val="65000"/>
                    <a:lumOff val="35000"/>
                  </a:schemeClr>
                </a:solidFill>
              </a:rPr>
              <a:t>végig</a:t>
            </a:r>
            <a:r>
              <a:rPr lang="en-US" altLang="hu-HU" sz="2100" dirty="0">
                <a:solidFill>
                  <a:schemeClr val="tx1">
                    <a:lumMod val="65000"/>
                    <a:lumOff val="35000"/>
                  </a:schemeClr>
                </a:solidFill>
              </a:rPr>
              <a:t> </a:t>
            </a:r>
            <a:r>
              <a:rPr lang="en-US" altLang="hu-HU" sz="2100" dirty="0" err="1">
                <a:solidFill>
                  <a:schemeClr val="tx1">
                    <a:lumMod val="65000"/>
                    <a:lumOff val="35000"/>
                  </a:schemeClr>
                </a:solidFill>
              </a:rPr>
              <a:t>kell</a:t>
            </a:r>
            <a:r>
              <a:rPr lang="en-US" altLang="hu-HU" sz="2100" dirty="0">
                <a:solidFill>
                  <a:schemeClr val="tx1">
                    <a:lumMod val="65000"/>
                    <a:lumOff val="35000"/>
                  </a:schemeClr>
                </a:solidFill>
              </a:rPr>
              <a:t> </a:t>
            </a:r>
            <a:r>
              <a:rPr lang="en-US" altLang="hu-HU" sz="2100" dirty="0" err="1">
                <a:solidFill>
                  <a:schemeClr val="tx1">
                    <a:lumMod val="65000"/>
                    <a:lumOff val="35000"/>
                  </a:schemeClr>
                </a:solidFill>
              </a:rPr>
              <a:t>keresni</a:t>
            </a:r>
            <a:r>
              <a:rPr lang="en-US" altLang="hu-HU" sz="2100" dirty="0">
                <a:solidFill>
                  <a:schemeClr val="tx1">
                    <a:lumMod val="65000"/>
                    <a:lumOff val="35000"/>
                  </a:schemeClr>
                </a:solidFill>
              </a:rPr>
              <a:t> </a:t>
            </a:r>
            <a:r>
              <a:rPr lang="en-US" altLang="hu-HU" sz="2100" dirty="0" err="1">
                <a:solidFill>
                  <a:schemeClr val="tx1">
                    <a:lumMod val="65000"/>
                    <a:lumOff val="35000"/>
                  </a:schemeClr>
                </a:solidFill>
              </a:rPr>
              <a:t>és</a:t>
            </a:r>
            <a:r>
              <a:rPr lang="en-US" altLang="hu-HU" sz="2100" dirty="0">
                <a:solidFill>
                  <a:schemeClr val="tx1">
                    <a:lumMod val="65000"/>
                    <a:lumOff val="35000"/>
                  </a:schemeClr>
                </a:solidFill>
              </a:rPr>
              <a:t> </a:t>
            </a:r>
            <a:r>
              <a:rPr lang="en-US" altLang="hu-HU" sz="2100" dirty="0" err="1">
                <a:solidFill>
                  <a:schemeClr val="tx1">
                    <a:lumMod val="65000"/>
                    <a:lumOff val="35000"/>
                  </a:schemeClr>
                </a:solidFill>
              </a:rPr>
              <a:t>tesztelni</a:t>
            </a:r>
            <a:r>
              <a:rPr lang="en-US" altLang="hu-HU" sz="2100" dirty="0">
                <a:solidFill>
                  <a:schemeClr val="tx1">
                    <a:lumMod val="65000"/>
                    <a:lumOff val="35000"/>
                  </a:schemeClr>
                </a:solidFill>
              </a:rPr>
              <a:t> </a:t>
            </a:r>
            <a:r>
              <a:rPr lang="en-US" altLang="hu-HU" sz="2100" dirty="0" err="1">
                <a:solidFill>
                  <a:schemeClr val="tx1">
                    <a:lumMod val="65000"/>
                    <a:lumOff val="35000"/>
                  </a:schemeClr>
                </a:solidFill>
              </a:rPr>
              <a:t>kell</a:t>
            </a:r>
            <a:r>
              <a:rPr lang="en-US" altLang="hu-HU" sz="2100" dirty="0">
                <a:solidFill>
                  <a:schemeClr val="tx1">
                    <a:lumMod val="65000"/>
                    <a:lumOff val="35000"/>
                  </a:schemeClr>
                </a:solidFill>
              </a:rPr>
              <a:t> a </a:t>
            </a:r>
            <a:r>
              <a:rPr lang="en-US" altLang="hu-HU" sz="2100" dirty="0" err="1">
                <a:solidFill>
                  <a:schemeClr val="tx1">
                    <a:lumMod val="65000"/>
                    <a:lumOff val="35000"/>
                  </a:schemeClr>
                </a:solidFill>
              </a:rPr>
              <a:t>legjobb</a:t>
            </a:r>
            <a:r>
              <a:rPr lang="en-US" altLang="hu-HU" sz="2100" dirty="0">
                <a:solidFill>
                  <a:schemeClr val="tx1">
                    <a:lumMod val="65000"/>
                    <a:lumOff val="35000"/>
                  </a:schemeClr>
                </a:solidFill>
              </a:rPr>
              <a:t> </a:t>
            </a:r>
            <a:r>
              <a:rPr lang="en-US" altLang="hu-HU" sz="2100" dirty="0" err="1">
                <a:solidFill>
                  <a:schemeClr val="tx1">
                    <a:lumMod val="65000"/>
                    <a:lumOff val="35000"/>
                  </a:schemeClr>
                </a:solidFill>
              </a:rPr>
              <a:t>vágás</a:t>
            </a:r>
            <a:r>
              <a:rPr lang="en-US" altLang="hu-HU" sz="2100" dirty="0">
                <a:solidFill>
                  <a:schemeClr val="tx1">
                    <a:lumMod val="65000"/>
                    <a:lumOff val="35000"/>
                  </a:schemeClr>
                </a:solidFill>
              </a:rPr>
              <a:t> </a:t>
            </a:r>
            <a:r>
              <a:rPr lang="en-US" altLang="hu-HU" sz="2100" dirty="0" err="1">
                <a:solidFill>
                  <a:schemeClr val="tx1">
                    <a:lumMod val="65000"/>
                    <a:lumOff val="35000"/>
                  </a:schemeClr>
                </a:solidFill>
              </a:rPr>
              <a:t>hatékonyságát</a:t>
            </a:r>
            <a:r>
              <a:rPr lang="en-US" altLang="hu-HU" sz="2100" dirty="0">
                <a:solidFill>
                  <a:schemeClr val="tx1">
                    <a:lumMod val="65000"/>
                    <a:lumOff val="35000"/>
                  </a:schemeClr>
                </a:solidFill>
              </a:rPr>
              <a:t>.</a:t>
            </a:r>
            <a:endParaRPr lang="hu-HU" altLang="hu-HU" sz="2100" dirty="0">
              <a:solidFill>
                <a:schemeClr val="tx1">
                  <a:lumMod val="65000"/>
                  <a:lumOff val="35000"/>
                </a:schemeClr>
              </a:solidFill>
            </a:endParaRPr>
          </a:p>
          <a:p>
            <a:pPr marL="114300" indent="-342900" algn="just" defTabSz="914400">
              <a:lnSpc>
                <a:spcPct val="110000"/>
              </a:lnSpc>
              <a:spcBef>
                <a:spcPts val="700"/>
              </a:spcBef>
              <a:buClr>
                <a:schemeClr val="tx2"/>
              </a:buClr>
              <a:buFont typeface="Arial" panose="020B0604020202020204" pitchFamily="34" charset="0"/>
              <a:buChar char="•"/>
            </a:pPr>
            <a:r>
              <a:rPr lang="en-US" altLang="hu-HU" sz="2100" dirty="0" err="1">
                <a:solidFill>
                  <a:schemeClr val="tx1">
                    <a:lumMod val="65000"/>
                    <a:lumOff val="35000"/>
                  </a:schemeClr>
                </a:solidFill>
              </a:rPr>
              <a:t>Legerősebb</a:t>
            </a:r>
            <a:r>
              <a:rPr lang="en-US" altLang="hu-HU" sz="2100" dirty="0">
                <a:solidFill>
                  <a:schemeClr val="tx1">
                    <a:lumMod val="65000"/>
                    <a:lumOff val="35000"/>
                  </a:schemeClr>
                </a:solidFill>
              </a:rPr>
              <a:t> </a:t>
            </a:r>
            <a:r>
              <a:rPr lang="en-US" altLang="hu-HU" sz="2100" dirty="0" err="1">
                <a:solidFill>
                  <a:schemeClr val="tx1">
                    <a:lumMod val="65000"/>
                    <a:lumOff val="35000"/>
                  </a:schemeClr>
                </a:solidFill>
              </a:rPr>
              <a:t>reakció</a:t>
            </a:r>
            <a:r>
              <a:rPr lang="en-US" altLang="hu-HU" sz="2100" dirty="0">
                <a:solidFill>
                  <a:schemeClr val="tx1">
                    <a:lumMod val="65000"/>
                    <a:lumOff val="35000"/>
                  </a:schemeClr>
                </a:solidFill>
              </a:rPr>
              <a:t>: a 35 </a:t>
            </a:r>
            <a:r>
              <a:rPr lang="en-US" altLang="hu-HU" sz="2100" dirty="0" err="1">
                <a:solidFill>
                  <a:schemeClr val="tx1">
                    <a:lumMod val="65000"/>
                    <a:lumOff val="35000"/>
                  </a:schemeClr>
                </a:solidFill>
              </a:rPr>
              <a:t>évesnél</a:t>
            </a:r>
            <a:r>
              <a:rPr lang="en-US" altLang="hu-HU" sz="2100" dirty="0">
                <a:solidFill>
                  <a:schemeClr val="tx1">
                    <a:lumMod val="65000"/>
                    <a:lumOff val="35000"/>
                  </a:schemeClr>
                </a:solidFill>
              </a:rPr>
              <a:t> </a:t>
            </a:r>
            <a:r>
              <a:rPr lang="en-US" altLang="hu-HU" sz="2100" dirty="0" err="1">
                <a:solidFill>
                  <a:schemeClr val="tx1">
                    <a:lumMod val="65000"/>
                    <a:lumOff val="35000"/>
                  </a:schemeClr>
                </a:solidFill>
              </a:rPr>
              <a:t>öregebb</a:t>
            </a:r>
            <a:r>
              <a:rPr lang="en-US" altLang="hu-HU" sz="2100" dirty="0">
                <a:solidFill>
                  <a:schemeClr val="tx1">
                    <a:lumMod val="65000"/>
                    <a:lumOff val="35000"/>
                  </a:schemeClr>
                </a:solidFill>
              </a:rPr>
              <a:t> 200000-nél </a:t>
            </a:r>
            <a:r>
              <a:rPr lang="en-US" altLang="hu-HU" sz="2100" dirty="0" err="1">
                <a:solidFill>
                  <a:schemeClr val="tx1">
                    <a:lumMod val="65000"/>
                    <a:lumOff val="35000"/>
                  </a:schemeClr>
                </a:solidFill>
              </a:rPr>
              <a:t>többet</a:t>
            </a:r>
            <a:r>
              <a:rPr lang="en-US" altLang="hu-HU" sz="2100" dirty="0">
                <a:solidFill>
                  <a:schemeClr val="tx1">
                    <a:lumMod val="65000"/>
                    <a:lumOff val="35000"/>
                  </a:schemeClr>
                </a:solidFill>
              </a:rPr>
              <a:t> </a:t>
            </a:r>
            <a:r>
              <a:rPr lang="en-US" altLang="hu-HU" sz="2100" dirty="0" err="1">
                <a:solidFill>
                  <a:schemeClr val="tx1">
                    <a:lumMod val="65000"/>
                    <a:lumOff val="35000"/>
                  </a:schemeClr>
                </a:solidFill>
              </a:rPr>
              <a:t>kereső</a:t>
            </a:r>
            <a:r>
              <a:rPr lang="en-US" altLang="hu-HU" sz="2100" dirty="0">
                <a:solidFill>
                  <a:schemeClr val="tx1">
                    <a:lumMod val="65000"/>
                    <a:lumOff val="35000"/>
                  </a:schemeClr>
                </a:solidFill>
              </a:rPr>
              <a:t> </a:t>
            </a:r>
            <a:r>
              <a:rPr lang="en-US" altLang="hu-HU" sz="2100" dirty="0" err="1">
                <a:solidFill>
                  <a:schemeClr val="tx1">
                    <a:lumMod val="65000"/>
                    <a:lumOff val="35000"/>
                  </a:schemeClr>
                </a:solidFill>
              </a:rPr>
              <a:t>régi</a:t>
            </a:r>
            <a:r>
              <a:rPr lang="en-US" altLang="hu-HU" sz="2100" dirty="0">
                <a:solidFill>
                  <a:schemeClr val="tx1">
                    <a:lumMod val="65000"/>
                    <a:lumOff val="35000"/>
                  </a:schemeClr>
                </a:solidFill>
              </a:rPr>
              <a:t> </a:t>
            </a:r>
            <a:r>
              <a:rPr lang="en-US" altLang="hu-HU" sz="2100" dirty="0" err="1">
                <a:solidFill>
                  <a:schemeClr val="tx1">
                    <a:lumMod val="65000"/>
                    <a:lumOff val="35000"/>
                  </a:schemeClr>
                </a:solidFill>
              </a:rPr>
              <a:t>ügyfelek</a:t>
            </a:r>
            <a:r>
              <a:rPr lang="en-US" altLang="hu-HU" sz="2100" dirty="0">
                <a:solidFill>
                  <a:schemeClr val="tx1">
                    <a:lumMod val="65000"/>
                    <a:lumOff val="35000"/>
                  </a:schemeClr>
                </a:solidFill>
              </a:rPr>
              <a:t> </a:t>
            </a:r>
            <a:r>
              <a:rPr lang="en-US" altLang="hu-HU" sz="2100" dirty="0" err="1">
                <a:solidFill>
                  <a:schemeClr val="tx1">
                    <a:lumMod val="65000"/>
                    <a:lumOff val="35000"/>
                  </a:schemeClr>
                </a:solidFill>
              </a:rPr>
              <a:t>esetében</a:t>
            </a:r>
            <a:r>
              <a:rPr lang="en-US" altLang="hu-HU" sz="2100" dirty="0">
                <a:solidFill>
                  <a:schemeClr val="tx1">
                    <a:lumMod val="65000"/>
                    <a:lumOff val="35000"/>
                  </a:schemeClr>
                </a:solidFill>
              </a:rPr>
              <a:t> volt.</a:t>
            </a:r>
          </a:p>
          <a:p>
            <a:pPr indent="-228600" algn="just" defTabSz="914400">
              <a:lnSpc>
                <a:spcPct val="110000"/>
              </a:lnSpc>
              <a:spcBef>
                <a:spcPts val="700"/>
              </a:spcBef>
              <a:buClr>
                <a:schemeClr val="tx2"/>
              </a:buClr>
            </a:pPr>
            <a:endParaRPr lang="en-US" altLang="hu-HU" sz="2100" dirty="0">
              <a:solidFill>
                <a:schemeClr val="tx1">
                  <a:lumMod val="65000"/>
                  <a:lumOff val="35000"/>
                </a:schemeClr>
              </a:solidFill>
            </a:endParaRPr>
          </a:p>
          <a:p>
            <a:pPr indent="-228600" algn="just" defTabSz="914400">
              <a:lnSpc>
                <a:spcPct val="110000"/>
              </a:lnSpc>
              <a:spcBef>
                <a:spcPts val="700"/>
              </a:spcBef>
              <a:buClr>
                <a:schemeClr val="tx2"/>
              </a:buClr>
            </a:pPr>
            <a:endParaRPr lang="en-US" altLang="hu-HU" sz="2100" dirty="0">
              <a:solidFill>
                <a:schemeClr val="tx1">
                  <a:lumMod val="65000"/>
                  <a:lumOff val="35000"/>
                </a:schemeClr>
              </a:solidFill>
            </a:endParaRPr>
          </a:p>
        </p:txBody>
      </p:sp>
      <p:sp>
        <p:nvSpPr>
          <p:cNvPr id="13364" name="Freeform: Shape 13363">
            <a:extLst>
              <a:ext uri="{FF2B5EF4-FFF2-40B4-BE49-F238E27FC236}">
                <a16:creationId xmlns:a16="http://schemas.microsoft.com/office/drawing/2014/main" id="{0A5C11C9-65D2-491A-A266-6ADBD2CB44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006736"/>
            <a:ext cx="9143999" cy="851265"/>
          </a:xfrm>
          <a:custGeom>
            <a:avLst/>
            <a:gdLst>
              <a:gd name="connsiteX0" fmla="*/ 619389 w 12191998"/>
              <a:gd name="connsiteY0" fmla="*/ 0 h 851265"/>
              <a:gd name="connsiteX1" fmla="*/ 687652 w 12191998"/>
              <a:gd name="connsiteY1" fmla="*/ 3175 h 851265"/>
              <a:gd name="connsiteX2" fmla="*/ 747977 w 12191998"/>
              <a:gd name="connsiteY2" fmla="*/ 9525 h 851265"/>
              <a:gd name="connsiteX3" fmla="*/ 800364 w 12191998"/>
              <a:gd name="connsiteY3" fmla="*/ 20637 h 851265"/>
              <a:gd name="connsiteX4" fmla="*/ 846402 w 12191998"/>
              <a:gd name="connsiteY4" fmla="*/ 36512 h 851265"/>
              <a:gd name="connsiteX5" fmla="*/ 887677 w 12191998"/>
              <a:gd name="connsiteY5" fmla="*/ 52387 h 851265"/>
              <a:gd name="connsiteX6" fmla="*/ 924189 w 12191998"/>
              <a:gd name="connsiteY6" fmla="*/ 68262 h 851265"/>
              <a:gd name="connsiteX7" fmla="*/ 962289 w 12191998"/>
              <a:gd name="connsiteY7" fmla="*/ 87312 h 851265"/>
              <a:gd name="connsiteX8" fmla="*/ 1000389 w 12191998"/>
              <a:gd name="connsiteY8" fmla="*/ 106362 h 851265"/>
              <a:gd name="connsiteX9" fmla="*/ 1036902 w 12191998"/>
              <a:gd name="connsiteY9" fmla="*/ 125412 h 851265"/>
              <a:gd name="connsiteX10" fmla="*/ 1078177 w 12191998"/>
              <a:gd name="connsiteY10" fmla="*/ 141287 h 851265"/>
              <a:gd name="connsiteX11" fmla="*/ 1124214 w 12191998"/>
              <a:gd name="connsiteY11" fmla="*/ 155575 h 851265"/>
              <a:gd name="connsiteX12" fmla="*/ 1176602 w 12191998"/>
              <a:gd name="connsiteY12" fmla="*/ 166687 h 851265"/>
              <a:gd name="connsiteX13" fmla="*/ 1236927 w 12191998"/>
              <a:gd name="connsiteY13" fmla="*/ 174625 h 851265"/>
              <a:gd name="connsiteX14" fmla="*/ 1305189 w 12191998"/>
              <a:gd name="connsiteY14" fmla="*/ 176212 h 851265"/>
              <a:gd name="connsiteX15" fmla="*/ 1373452 w 12191998"/>
              <a:gd name="connsiteY15" fmla="*/ 174625 h 851265"/>
              <a:gd name="connsiteX16" fmla="*/ 1433777 w 12191998"/>
              <a:gd name="connsiteY16" fmla="*/ 166687 h 851265"/>
              <a:gd name="connsiteX17" fmla="*/ 1486164 w 12191998"/>
              <a:gd name="connsiteY17" fmla="*/ 155575 h 851265"/>
              <a:gd name="connsiteX18" fmla="*/ 1532202 w 12191998"/>
              <a:gd name="connsiteY18" fmla="*/ 141287 h 851265"/>
              <a:gd name="connsiteX19" fmla="*/ 1573477 w 12191998"/>
              <a:gd name="connsiteY19" fmla="*/ 125412 h 851265"/>
              <a:gd name="connsiteX20" fmla="*/ 1609989 w 12191998"/>
              <a:gd name="connsiteY20" fmla="*/ 106362 h 851265"/>
              <a:gd name="connsiteX21" fmla="*/ 1648089 w 12191998"/>
              <a:gd name="connsiteY21" fmla="*/ 87312 h 851265"/>
              <a:gd name="connsiteX22" fmla="*/ 1686189 w 12191998"/>
              <a:gd name="connsiteY22" fmla="*/ 68262 h 851265"/>
              <a:gd name="connsiteX23" fmla="*/ 1722702 w 12191998"/>
              <a:gd name="connsiteY23" fmla="*/ 52387 h 851265"/>
              <a:gd name="connsiteX24" fmla="*/ 1763977 w 12191998"/>
              <a:gd name="connsiteY24" fmla="*/ 36512 h 851265"/>
              <a:gd name="connsiteX25" fmla="*/ 1810014 w 12191998"/>
              <a:gd name="connsiteY25" fmla="*/ 20637 h 851265"/>
              <a:gd name="connsiteX26" fmla="*/ 1862402 w 12191998"/>
              <a:gd name="connsiteY26" fmla="*/ 9525 h 851265"/>
              <a:gd name="connsiteX27" fmla="*/ 1922727 w 12191998"/>
              <a:gd name="connsiteY27" fmla="*/ 3175 h 851265"/>
              <a:gd name="connsiteX28" fmla="*/ 1990989 w 12191998"/>
              <a:gd name="connsiteY28" fmla="*/ 0 h 851265"/>
              <a:gd name="connsiteX29" fmla="*/ 2059252 w 12191998"/>
              <a:gd name="connsiteY29" fmla="*/ 3175 h 851265"/>
              <a:gd name="connsiteX30" fmla="*/ 2119577 w 12191998"/>
              <a:gd name="connsiteY30" fmla="*/ 9525 h 851265"/>
              <a:gd name="connsiteX31" fmla="*/ 2171964 w 12191998"/>
              <a:gd name="connsiteY31" fmla="*/ 20637 h 851265"/>
              <a:gd name="connsiteX32" fmla="*/ 2218002 w 12191998"/>
              <a:gd name="connsiteY32" fmla="*/ 36512 h 851265"/>
              <a:gd name="connsiteX33" fmla="*/ 2259277 w 12191998"/>
              <a:gd name="connsiteY33" fmla="*/ 52387 h 851265"/>
              <a:gd name="connsiteX34" fmla="*/ 2295789 w 12191998"/>
              <a:gd name="connsiteY34" fmla="*/ 68262 h 851265"/>
              <a:gd name="connsiteX35" fmla="*/ 2333889 w 12191998"/>
              <a:gd name="connsiteY35" fmla="*/ 87312 h 851265"/>
              <a:gd name="connsiteX36" fmla="*/ 2371989 w 12191998"/>
              <a:gd name="connsiteY36" fmla="*/ 106362 h 851265"/>
              <a:gd name="connsiteX37" fmla="*/ 2408502 w 12191998"/>
              <a:gd name="connsiteY37" fmla="*/ 125412 h 851265"/>
              <a:gd name="connsiteX38" fmla="*/ 2449777 w 12191998"/>
              <a:gd name="connsiteY38" fmla="*/ 141287 h 851265"/>
              <a:gd name="connsiteX39" fmla="*/ 2495814 w 12191998"/>
              <a:gd name="connsiteY39" fmla="*/ 155575 h 851265"/>
              <a:gd name="connsiteX40" fmla="*/ 2548202 w 12191998"/>
              <a:gd name="connsiteY40" fmla="*/ 166687 h 851265"/>
              <a:gd name="connsiteX41" fmla="*/ 2608527 w 12191998"/>
              <a:gd name="connsiteY41" fmla="*/ 174625 h 851265"/>
              <a:gd name="connsiteX42" fmla="*/ 2676789 w 12191998"/>
              <a:gd name="connsiteY42" fmla="*/ 176212 h 851265"/>
              <a:gd name="connsiteX43" fmla="*/ 2745052 w 12191998"/>
              <a:gd name="connsiteY43" fmla="*/ 174625 h 851265"/>
              <a:gd name="connsiteX44" fmla="*/ 2805377 w 12191998"/>
              <a:gd name="connsiteY44" fmla="*/ 166687 h 851265"/>
              <a:gd name="connsiteX45" fmla="*/ 2857764 w 12191998"/>
              <a:gd name="connsiteY45" fmla="*/ 155575 h 851265"/>
              <a:gd name="connsiteX46" fmla="*/ 2903802 w 12191998"/>
              <a:gd name="connsiteY46" fmla="*/ 141287 h 851265"/>
              <a:gd name="connsiteX47" fmla="*/ 2945077 w 12191998"/>
              <a:gd name="connsiteY47" fmla="*/ 125412 h 851265"/>
              <a:gd name="connsiteX48" fmla="*/ 2981589 w 12191998"/>
              <a:gd name="connsiteY48" fmla="*/ 106362 h 851265"/>
              <a:gd name="connsiteX49" fmla="*/ 3019689 w 12191998"/>
              <a:gd name="connsiteY49" fmla="*/ 87312 h 851265"/>
              <a:gd name="connsiteX50" fmla="*/ 3057789 w 12191998"/>
              <a:gd name="connsiteY50" fmla="*/ 68262 h 851265"/>
              <a:gd name="connsiteX51" fmla="*/ 3094302 w 12191998"/>
              <a:gd name="connsiteY51" fmla="*/ 52387 h 851265"/>
              <a:gd name="connsiteX52" fmla="*/ 3135577 w 12191998"/>
              <a:gd name="connsiteY52" fmla="*/ 36512 h 851265"/>
              <a:gd name="connsiteX53" fmla="*/ 3181614 w 12191998"/>
              <a:gd name="connsiteY53" fmla="*/ 20637 h 851265"/>
              <a:gd name="connsiteX54" fmla="*/ 3234002 w 12191998"/>
              <a:gd name="connsiteY54" fmla="*/ 9525 h 851265"/>
              <a:gd name="connsiteX55" fmla="*/ 3294327 w 12191998"/>
              <a:gd name="connsiteY55" fmla="*/ 3175 h 851265"/>
              <a:gd name="connsiteX56" fmla="*/ 3361002 w 12191998"/>
              <a:gd name="connsiteY56" fmla="*/ 0 h 851265"/>
              <a:gd name="connsiteX57" fmla="*/ 3430852 w 12191998"/>
              <a:gd name="connsiteY57" fmla="*/ 3175 h 851265"/>
              <a:gd name="connsiteX58" fmla="*/ 3491177 w 12191998"/>
              <a:gd name="connsiteY58" fmla="*/ 9525 h 851265"/>
              <a:gd name="connsiteX59" fmla="*/ 3543564 w 12191998"/>
              <a:gd name="connsiteY59" fmla="*/ 20637 h 851265"/>
              <a:gd name="connsiteX60" fmla="*/ 3589602 w 12191998"/>
              <a:gd name="connsiteY60" fmla="*/ 36512 h 851265"/>
              <a:gd name="connsiteX61" fmla="*/ 3630877 w 12191998"/>
              <a:gd name="connsiteY61" fmla="*/ 52387 h 851265"/>
              <a:gd name="connsiteX62" fmla="*/ 3667389 w 12191998"/>
              <a:gd name="connsiteY62" fmla="*/ 68262 h 851265"/>
              <a:gd name="connsiteX63" fmla="*/ 3705489 w 12191998"/>
              <a:gd name="connsiteY63" fmla="*/ 87312 h 851265"/>
              <a:gd name="connsiteX64" fmla="*/ 3743589 w 12191998"/>
              <a:gd name="connsiteY64" fmla="*/ 106362 h 851265"/>
              <a:gd name="connsiteX65" fmla="*/ 3780102 w 12191998"/>
              <a:gd name="connsiteY65" fmla="*/ 125412 h 851265"/>
              <a:gd name="connsiteX66" fmla="*/ 3821377 w 12191998"/>
              <a:gd name="connsiteY66" fmla="*/ 141287 h 851265"/>
              <a:gd name="connsiteX67" fmla="*/ 3867414 w 12191998"/>
              <a:gd name="connsiteY67" fmla="*/ 155575 h 851265"/>
              <a:gd name="connsiteX68" fmla="*/ 3919802 w 12191998"/>
              <a:gd name="connsiteY68" fmla="*/ 166687 h 851265"/>
              <a:gd name="connsiteX69" fmla="*/ 3980127 w 12191998"/>
              <a:gd name="connsiteY69" fmla="*/ 174625 h 851265"/>
              <a:gd name="connsiteX70" fmla="*/ 4048389 w 12191998"/>
              <a:gd name="connsiteY70" fmla="*/ 176212 h 851265"/>
              <a:gd name="connsiteX71" fmla="*/ 4116652 w 12191998"/>
              <a:gd name="connsiteY71" fmla="*/ 174625 h 851265"/>
              <a:gd name="connsiteX72" fmla="*/ 4176977 w 12191998"/>
              <a:gd name="connsiteY72" fmla="*/ 166687 h 851265"/>
              <a:gd name="connsiteX73" fmla="*/ 4229364 w 12191998"/>
              <a:gd name="connsiteY73" fmla="*/ 155575 h 851265"/>
              <a:gd name="connsiteX74" fmla="*/ 4275402 w 12191998"/>
              <a:gd name="connsiteY74" fmla="*/ 141287 h 851265"/>
              <a:gd name="connsiteX75" fmla="*/ 4316677 w 12191998"/>
              <a:gd name="connsiteY75" fmla="*/ 125412 h 851265"/>
              <a:gd name="connsiteX76" fmla="*/ 4353189 w 12191998"/>
              <a:gd name="connsiteY76" fmla="*/ 106362 h 851265"/>
              <a:gd name="connsiteX77" fmla="*/ 4429389 w 12191998"/>
              <a:gd name="connsiteY77" fmla="*/ 68262 h 851265"/>
              <a:gd name="connsiteX78" fmla="*/ 4465902 w 12191998"/>
              <a:gd name="connsiteY78" fmla="*/ 52387 h 851265"/>
              <a:gd name="connsiteX79" fmla="*/ 4507177 w 12191998"/>
              <a:gd name="connsiteY79" fmla="*/ 36512 h 851265"/>
              <a:gd name="connsiteX80" fmla="*/ 4553216 w 12191998"/>
              <a:gd name="connsiteY80" fmla="*/ 20637 h 851265"/>
              <a:gd name="connsiteX81" fmla="*/ 4605602 w 12191998"/>
              <a:gd name="connsiteY81" fmla="*/ 9525 h 851265"/>
              <a:gd name="connsiteX82" fmla="*/ 4665928 w 12191998"/>
              <a:gd name="connsiteY82" fmla="*/ 3175 h 851265"/>
              <a:gd name="connsiteX83" fmla="*/ 4734189 w 12191998"/>
              <a:gd name="connsiteY83" fmla="*/ 0 h 851265"/>
              <a:gd name="connsiteX84" fmla="*/ 4802453 w 12191998"/>
              <a:gd name="connsiteY84" fmla="*/ 3175 h 851265"/>
              <a:gd name="connsiteX85" fmla="*/ 4862777 w 12191998"/>
              <a:gd name="connsiteY85" fmla="*/ 9525 h 851265"/>
              <a:gd name="connsiteX86" fmla="*/ 4915165 w 12191998"/>
              <a:gd name="connsiteY86" fmla="*/ 20637 h 851265"/>
              <a:gd name="connsiteX87" fmla="*/ 4961202 w 12191998"/>
              <a:gd name="connsiteY87" fmla="*/ 36512 h 851265"/>
              <a:gd name="connsiteX88" fmla="*/ 5002478 w 12191998"/>
              <a:gd name="connsiteY88" fmla="*/ 52387 h 851265"/>
              <a:gd name="connsiteX89" fmla="*/ 5038989 w 12191998"/>
              <a:gd name="connsiteY89" fmla="*/ 68262 h 851265"/>
              <a:gd name="connsiteX90" fmla="*/ 5077091 w 12191998"/>
              <a:gd name="connsiteY90" fmla="*/ 87312 h 851265"/>
              <a:gd name="connsiteX91" fmla="*/ 5115189 w 12191998"/>
              <a:gd name="connsiteY91" fmla="*/ 106362 h 851265"/>
              <a:gd name="connsiteX92" fmla="*/ 5151702 w 12191998"/>
              <a:gd name="connsiteY92" fmla="*/ 125412 h 851265"/>
              <a:gd name="connsiteX93" fmla="*/ 5192978 w 12191998"/>
              <a:gd name="connsiteY93" fmla="*/ 141287 h 851265"/>
              <a:gd name="connsiteX94" fmla="*/ 5239014 w 12191998"/>
              <a:gd name="connsiteY94" fmla="*/ 155575 h 851265"/>
              <a:gd name="connsiteX95" fmla="*/ 5291401 w 12191998"/>
              <a:gd name="connsiteY95" fmla="*/ 166687 h 851265"/>
              <a:gd name="connsiteX96" fmla="*/ 5351727 w 12191998"/>
              <a:gd name="connsiteY96" fmla="*/ 174625 h 851265"/>
              <a:gd name="connsiteX97" fmla="*/ 5410199 w 12191998"/>
              <a:gd name="connsiteY97" fmla="*/ 175985 h 851265"/>
              <a:gd name="connsiteX98" fmla="*/ 5468671 w 12191998"/>
              <a:gd name="connsiteY98" fmla="*/ 174625 h 851265"/>
              <a:gd name="connsiteX99" fmla="*/ 5528996 w 12191998"/>
              <a:gd name="connsiteY99" fmla="*/ 166687 h 851265"/>
              <a:gd name="connsiteX100" fmla="*/ 5581383 w 12191998"/>
              <a:gd name="connsiteY100" fmla="*/ 155575 h 851265"/>
              <a:gd name="connsiteX101" fmla="*/ 5627421 w 12191998"/>
              <a:gd name="connsiteY101" fmla="*/ 141287 h 851265"/>
              <a:gd name="connsiteX102" fmla="*/ 5668696 w 12191998"/>
              <a:gd name="connsiteY102" fmla="*/ 125412 h 851265"/>
              <a:gd name="connsiteX103" fmla="*/ 5705210 w 12191998"/>
              <a:gd name="connsiteY103" fmla="*/ 106362 h 851265"/>
              <a:gd name="connsiteX104" fmla="*/ 5743308 w 12191998"/>
              <a:gd name="connsiteY104" fmla="*/ 87312 h 851265"/>
              <a:gd name="connsiteX105" fmla="*/ 5781408 w 12191998"/>
              <a:gd name="connsiteY105" fmla="*/ 68262 h 851265"/>
              <a:gd name="connsiteX106" fmla="*/ 5817921 w 12191998"/>
              <a:gd name="connsiteY106" fmla="*/ 52387 h 851265"/>
              <a:gd name="connsiteX107" fmla="*/ 5859196 w 12191998"/>
              <a:gd name="connsiteY107" fmla="*/ 36512 h 851265"/>
              <a:gd name="connsiteX108" fmla="*/ 5905234 w 12191998"/>
              <a:gd name="connsiteY108" fmla="*/ 20637 h 851265"/>
              <a:gd name="connsiteX109" fmla="*/ 5957621 w 12191998"/>
              <a:gd name="connsiteY109" fmla="*/ 9525 h 851265"/>
              <a:gd name="connsiteX110" fmla="*/ 6017948 w 12191998"/>
              <a:gd name="connsiteY110" fmla="*/ 3175 h 851265"/>
              <a:gd name="connsiteX111" fmla="*/ 6086210 w 12191998"/>
              <a:gd name="connsiteY111" fmla="*/ 0 h 851265"/>
              <a:gd name="connsiteX112" fmla="*/ 6095999 w 12191998"/>
              <a:gd name="connsiteY112" fmla="*/ 455 h 851265"/>
              <a:gd name="connsiteX113" fmla="*/ 6105789 w 12191998"/>
              <a:gd name="connsiteY113" fmla="*/ 0 h 851265"/>
              <a:gd name="connsiteX114" fmla="*/ 6174052 w 12191998"/>
              <a:gd name="connsiteY114" fmla="*/ 3175 h 851265"/>
              <a:gd name="connsiteX115" fmla="*/ 6234377 w 12191998"/>
              <a:gd name="connsiteY115" fmla="*/ 9525 h 851265"/>
              <a:gd name="connsiteX116" fmla="*/ 6286764 w 12191998"/>
              <a:gd name="connsiteY116" fmla="*/ 20637 h 851265"/>
              <a:gd name="connsiteX117" fmla="*/ 6332802 w 12191998"/>
              <a:gd name="connsiteY117" fmla="*/ 36512 h 851265"/>
              <a:gd name="connsiteX118" fmla="*/ 6374077 w 12191998"/>
              <a:gd name="connsiteY118" fmla="*/ 52387 h 851265"/>
              <a:gd name="connsiteX119" fmla="*/ 6410589 w 12191998"/>
              <a:gd name="connsiteY119" fmla="*/ 68262 h 851265"/>
              <a:gd name="connsiteX120" fmla="*/ 6448689 w 12191998"/>
              <a:gd name="connsiteY120" fmla="*/ 87312 h 851265"/>
              <a:gd name="connsiteX121" fmla="*/ 6486789 w 12191998"/>
              <a:gd name="connsiteY121" fmla="*/ 106362 h 851265"/>
              <a:gd name="connsiteX122" fmla="*/ 6523302 w 12191998"/>
              <a:gd name="connsiteY122" fmla="*/ 125412 h 851265"/>
              <a:gd name="connsiteX123" fmla="*/ 6564577 w 12191998"/>
              <a:gd name="connsiteY123" fmla="*/ 141287 h 851265"/>
              <a:gd name="connsiteX124" fmla="*/ 6610614 w 12191998"/>
              <a:gd name="connsiteY124" fmla="*/ 155575 h 851265"/>
              <a:gd name="connsiteX125" fmla="*/ 6663002 w 12191998"/>
              <a:gd name="connsiteY125" fmla="*/ 166687 h 851265"/>
              <a:gd name="connsiteX126" fmla="*/ 6723327 w 12191998"/>
              <a:gd name="connsiteY126" fmla="*/ 174625 h 851265"/>
              <a:gd name="connsiteX127" fmla="*/ 6781799 w 12191998"/>
              <a:gd name="connsiteY127" fmla="*/ 175985 h 851265"/>
              <a:gd name="connsiteX128" fmla="*/ 6840271 w 12191998"/>
              <a:gd name="connsiteY128" fmla="*/ 174625 h 851265"/>
              <a:gd name="connsiteX129" fmla="*/ 6900596 w 12191998"/>
              <a:gd name="connsiteY129" fmla="*/ 166687 h 851265"/>
              <a:gd name="connsiteX130" fmla="*/ 6952983 w 12191998"/>
              <a:gd name="connsiteY130" fmla="*/ 155575 h 851265"/>
              <a:gd name="connsiteX131" fmla="*/ 6999021 w 12191998"/>
              <a:gd name="connsiteY131" fmla="*/ 141287 h 851265"/>
              <a:gd name="connsiteX132" fmla="*/ 7040296 w 12191998"/>
              <a:gd name="connsiteY132" fmla="*/ 125412 h 851265"/>
              <a:gd name="connsiteX133" fmla="*/ 7076808 w 12191998"/>
              <a:gd name="connsiteY133" fmla="*/ 106362 h 851265"/>
              <a:gd name="connsiteX134" fmla="*/ 7114908 w 12191998"/>
              <a:gd name="connsiteY134" fmla="*/ 87312 h 851265"/>
              <a:gd name="connsiteX135" fmla="*/ 7153008 w 12191998"/>
              <a:gd name="connsiteY135" fmla="*/ 68262 h 851265"/>
              <a:gd name="connsiteX136" fmla="*/ 7189521 w 12191998"/>
              <a:gd name="connsiteY136" fmla="*/ 52387 h 851265"/>
              <a:gd name="connsiteX137" fmla="*/ 7230796 w 12191998"/>
              <a:gd name="connsiteY137" fmla="*/ 36512 h 851265"/>
              <a:gd name="connsiteX138" fmla="*/ 7276833 w 12191998"/>
              <a:gd name="connsiteY138" fmla="*/ 20637 h 851265"/>
              <a:gd name="connsiteX139" fmla="*/ 7329221 w 12191998"/>
              <a:gd name="connsiteY139" fmla="*/ 9525 h 851265"/>
              <a:gd name="connsiteX140" fmla="*/ 7389546 w 12191998"/>
              <a:gd name="connsiteY140" fmla="*/ 3175 h 851265"/>
              <a:gd name="connsiteX141" fmla="*/ 7457808 w 12191998"/>
              <a:gd name="connsiteY141" fmla="*/ 0 h 851265"/>
              <a:gd name="connsiteX142" fmla="*/ 7526071 w 12191998"/>
              <a:gd name="connsiteY142" fmla="*/ 3175 h 851265"/>
              <a:gd name="connsiteX143" fmla="*/ 7586396 w 12191998"/>
              <a:gd name="connsiteY143" fmla="*/ 9525 h 851265"/>
              <a:gd name="connsiteX144" fmla="*/ 7638783 w 12191998"/>
              <a:gd name="connsiteY144" fmla="*/ 20637 h 851265"/>
              <a:gd name="connsiteX145" fmla="*/ 7684821 w 12191998"/>
              <a:gd name="connsiteY145" fmla="*/ 36512 h 851265"/>
              <a:gd name="connsiteX146" fmla="*/ 7726096 w 12191998"/>
              <a:gd name="connsiteY146" fmla="*/ 52387 h 851265"/>
              <a:gd name="connsiteX147" fmla="*/ 7762608 w 12191998"/>
              <a:gd name="connsiteY147" fmla="*/ 68262 h 851265"/>
              <a:gd name="connsiteX148" fmla="*/ 7800708 w 12191998"/>
              <a:gd name="connsiteY148" fmla="*/ 87312 h 851265"/>
              <a:gd name="connsiteX149" fmla="*/ 7838808 w 12191998"/>
              <a:gd name="connsiteY149" fmla="*/ 106362 h 851265"/>
              <a:gd name="connsiteX150" fmla="*/ 7875321 w 12191998"/>
              <a:gd name="connsiteY150" fmla="*/ 125412 h 851265"/>
              <a:gd name="connsiteX151" fmla="*/ 7916596 w 12191998"/>
              <a:gd name="connsiteY151" fmla="*/ 141287 h 851265"/>
              <a:gd name="connsiteX152" fmla="*/ 7962633 w 12191998"/>
              <a:gd name="connsiteY152" fmla="*/ 155575 h 851265"/>
              <a:gd name="connsiteX153" fmla="*/ 8015021 w 12191998"/>
              <a:gd name="connsiteY153" fmla="*/ 166687 h 851265"/>
              <a:gd name="connsiteX154" fmla="*/ 8075346 w 12191998"/>
              <a:gd name="connsiteY154" fmla="*/ 174625 h 851265"/>
              <a:gd name="connsiteX155" fmla="*/ 8143608 w 12191998"/>
              <a:gd name="connsiteY155" fmla="*/ 176212 h 851265"/>
              <a:gd name="connsiteX156" fmla="*/ 8211871 w 12191998"/>
              <a:gd name="connsiteY156" fmla="*/ 174625 h 851265"/>
              <a:gd name="connsiteX157" fmla="*/ 8272196 w 12191998"/>
              <a:gd name="connsiteY157" fmla="*/ 166687 h 851265"/>
              <a:gd name="connsiteX158" fmla="*/ 8324583 w 12191998"/>
              <a:gd name="connsiteY158" fmla="*/ 155575 h 851265"/>
              <a:gd name="connsiteX159" fmla="*/ 8370621 w 12191998"/>
              <a:gd name="connsiteY159" fmla="*/ 141287 h 851265"/>
              <a:gd name="connsiteX160" fmla="*/ 8411896 w 12191998"/>
              <a:gd name="connsiteY160" fmla="*/ 125412 h 851265"/>
              <a:gd name="connsiteX161" fmla="*/ 8448408 w 12191998"/>
              <a:gd name="connsiteY161" fmla="*/ 106362 h 851265"/>
              <a:gd name="connsiteX162" fmla="*/ 8486508 w 12191998"/>
              <a:gd name="connsiteY162" fmla="*/ 87312 h 851265"/>
              <a:gd name="connsiteX163" fmla="*/ 8524608 w 12191998"/>
              <a:gd name="connsiteY163" fmla="*/ 68262 h 851265"/>
              <a:gd name="connsiteX164" fmla="*/ 8561120 w 12191998"/>
              <a:gd name="connsiteY164" fmla="*/ 52387 h 851265"/>
              <a:gd name="connsiteX165" fmla="*/ 8602396 w 12191998"/>
              <a:gd name="connsiteY165" fmla="*/ 36512 h 851265"/>
              <a:gd name="connsiteX166" fmla="*/ 8648432 w 12191998"/>
              <a:gd name="connsiteY166" fmla="*/ 20637 h 851265"/>
              <a:gd name="connsiteX167" fmla="*/ 8700820 w 12191998"/>
              <a:gd name="connsiteY167" fmla="*/ 9525 h 851265"/>
              <a:gd name="connsiteX168" fmla="*/ 8761146 w 12191998"/>
              <a:gd name="connsiteY168" fmla="*/ 3175 h 851265"/>
              <a:gd name="connsiteX169" fmla="*/ 8827820 w 12191998"/>
              <a:gd name="connsiteY169" fmla="*/ 0 h 851265"/>
              <a:gd name="connsiteX170" fmla="*/ 8897670 w 12191998"/>
              <a:gd name="connsiteY170" fmla="*/ 3175 h 851265"/>
              <a:gd name="connsiteX171" fmla="*/ 8957996 w 12191998"/>
              <a:gd name="connsiteY171" fmla="*/ 9525 h 851265"/>
              <a:gd name="connsiteX172" fmla="*/ 9010382 w 12191998"/>
              <a:gd name="connsiteY172" fmla="*/ 20637 h 851265"/>
              <a:gd name="connsiteX173" fmla="*/ 9056420 w 12191998"/>
              <a:gd name="connsiteY173" fmla="*/ 36512 h 851265"/>
              <a:gd name="connsiteX174" fmla="*/ 9097696 w 12191998"/>
              <a:gd name="connsiteY174" fmla="*/ 52387 h 851265"/>
              <a:gd name="connsiteX175" fmla="*/ 9134208 w 12191998"/>
              <a:gd name="connsiteY175" fmla="*/ 68262 h 851265"/>
              <a:gd name="connsiteX176" fmla="*/ 9172308 w 12191998"/>
              <a:gd name="connsiteY176" fmla="*/ 87312 h 851265"/>
              <a:gd name="connsiteX177" fmla="*/ 9210408 w 12191998"/>
              <a:gd name="connsiteY177" fmla="*/ 106362 h 851265"/>
              <a:gd name="connsiteX178" fmla="*/ 9246920 w 12191998"/>
              <a:gd name="connsiteY178" fmla="*/ 125412 h 851265"/>
              <a:gd name="connsiteX179" fmla="*/ 9288196 w 12191998"/>
              <a:gd name="connsiteY179" fmla="*/ 141287 h 851265"/>
              <a:gd name="connsiteX180" fmla="*/ 9334232 w 12191998"/>
              <a:gd name="connsiteY180" fmla="*/ 155575 h 851265"/>
              <a:gd name="connsiteX181" fmla="*/ 9386620 w 12191998"/>
              <a:gd name="connsiteY181" fmla="*/ 166687 h 851265"/>
              <a:gd name="connsiteX182" fmla="*/ 9446946 w 12191998"/>
              <a:gd name="connsiteY182" fmla="*/ 174625 h 851265"/>
              <a:gd name="connsiteX183" fmla="*/ 9515208 w 12191998"/>
              <a:gd name="connsiteY183" fmla="*/ 176212 h 851265"/>
              <a:gd name="connsiteX184" fmla="*/ 9583470 w 12191998"/>
              <a:gd name="connsiteY184" fmla="*/ 174625 h 851265"/>
              <a:gd name="connsiteX185" fmla="*/ 9643796 w 12191998"/>
              <a:gd name="connsiteY185" fmla="*/ 166687 h 851265"/>
              <a:gd name="connsiteX186" fmla="*/ 9696182 w 12191998"/>
              <a:gd name="connsiteY186" fmla="*/ 155575 h 851265"/>
              <a:gd name="connsiteX187" fmla="*/ 9742220 w 12191998"/>
              <a:gd name="connsiteY187" fmla="*/ 141287 h 851265"/>
              <a:gd name="connsiteX188" fmla="*/ 9783496 w 12191998"/>
              <a:gd name="connsiteY188" fmla="*/ 125412 h 851265"/>
              <a:gd name="connsiteX189" fmla="*/ 9820008 w 12191998"/>
              <a:gd name="connsiteY189" fmla="*/ 106362 h 851265"/>
              <a:gd name="connsiteX190" fmla="*/ 9896208 w 12191998"/>
              <a:gd name="connsiteY190" fmla="*/ 68262 h 851265"/>
              <a:gd name="connsiteX191" fmla="*/ 9932720 w 12191998"/>
              <a:gd name="connsiteY191" fmla="*/ 52387 h 851265"/>
              <a:gd name="connsiteX192" fmla="*/ 9973996 w 12191998"/>
              <a:gd name="connsiteY192" fmla="*/ 36512 h 851265"/>
              <a:gd name="connsiteX193" fmla="*/ 10020032 w 12191998"/>
              <a:gd name="connsiteY193" fmla="*/ 20637 h 851265"/>
              <a:gd name="connsiteX194" fmla="*/ 10072420 w 12191998"/>
              <a:gd name="connsiteY194" fmla="*/ 9525 h 851265"/>
              <a:gd name="connsiteX195" fmla="*/ 10132746 w 12191998"/>
              <a:gd name="connsiteY195" fmla="*/ 3175 h 851265"/>
              <a:gd name="connsiteX196" fmla="*/ 10201008 w 12191998"/>
              <a:gd name="connsiteY196" fmla="*/ 0 h 851265"/>
              <a:gd name="connsiteX197" fmla="*/ 10269270 w 12191998"/>
              <a:gd name="connsiteY197" fmla="*/ 3175 h 851265"/>
              <a:gd name="connsiteX198" fmla="*/ 10329596 w 12191998"/>
              <a:gd name="connsiteY198" fmla="*/ 9525 h 851265"/>
              <a:gd name="connsiteX199" fmla="*/ 10381982 w 12191998"/>
              <a:gd name="connsiteY199" fmla="*/ 20637 h 851265"/>
              <a:gd name="connsiteX200" fmla="*/ 10428020 w 12191998"/>
              <a:gd name="connsiteY200" fmla="*/ 36512 h 851265"/>
              <a:gd name="connsiteX201" fmla="*/ 10469296 w 12191998"/>
              <a:gd name="connsiteY201" fmla="*/ 52387 h 851265"/>
              <a:gd name="connsiteX202" fmla="*/ 10505808 w 12191998"/>
              <a:gd name="connsiteY202" fmla="*/ 68262 h 851265"/>
              <a:gd name="connsiteX203" fmla="*/ 10543908 w 12191998"/>
              <a:gd name="connsiteY203" fmla="*/ 87312 h 851265"/>
              <a:gd name="connsiteX204" fmla="*/ 10582008 w 12191998"/>
              <a:gd name="connsiteY204" fmla="*/ 106362 h 851265"/>
              <a:gd name="connsiteX205" fmla="*/ 10618520 w 12191998"/>
              <a:gd name="connsiteY205" fmla="*/ 125412 h 851265"/>
              <a:gd name="connsiteX206" fmla="*/ 10659796 w 12191998"/>
              <a:gd name="connsiteY206" fmla="*/ 141287 h 851265"/>
              <a:gd name="connsiteX207" fmla="*/ 10705832 w 12191998"/>
              <a:gd name="connsiteY207" fmla="*/ 155575 h 851265"/>
              <a:gd name="connsiteX208" fmla="*/ 10758220 w 12191998"/>
              <a:gd name="connsiteY208" fmla="*/ 166687 h 851265"/>
              <a:gd name="connsiteX209" fmla="*/ 10818546 w 12191998"/>
              <a:gd name="connsiteY209" fmla="*/ 174625 h 851265"/>
              <a:gd name="connsiteX210" fmla="*/ 10886808 w 12191998"/>
              <a:gd name="connsiteY210" fmla="*/ 176212 h 851265"/>
              <a:gd name="connsiteX211" fmla="*/ 10955070 w 12191998"/>
              <a:gd name="connsiteY211" fmla="*/ 174625 h 851265"/>
              <a:gd name="connsiteX212" fmla="*/ 11015396 w 12191998"/>
              <a:gd name="connsiteY212" fmla="*/ 166687 h 851265"/>
              <a:gd name="connsiteX213" fmla="*/ 11067782 w 12191998"/>
              <a:gd name="connsiteY213" fmla="*/ 155575 h 851265"/>
              <a:gd name="connsiteX214" fmla="*/ 11113820 w 12191998"/>
              <a:gd name="connsiteY214" fmla="*/ 141287 h 851265"/>
              <a:gd name="connsiteX215" fmla="*/ 11155096 w 12191998"/>
              <a:gd name="connsiteY215" fmla="*/ 125412 h 851265"/>
              <a:gd name="connsiteX216" fmla="*/ 11191608 w 12191998"/>
              <a:gd name="connsiteY216" fmla="*/ 106362 h 851265"/>
              <a:gd name="connsiteX217" fmla="*/ 11229708 w 12191998"/>
              <a:gd name="connsiteY217" fmla="*/ 87312 h 851265"/>
              <a:gd name="connsiteX218" fmla="*/ 11267808 w 12191998"/>
              <a:gd name="connsiteY218" fmla="*/ 68262 h 851265"/>
              <a:gd name="connsiteX219" fmla="*/ 11304320 w 12191998"/>
              <a:gd name="connsiteY219" fmla="*/ 52387 h 851265"/>
              <a:gd name="connsiteX220" fmla="*/ 11345596 w 12191998"/>
              <a:gd name="connsiteY220" fmla="*/ 36512 h 851265"/>
              <a:gd name="connsiteX221" fmla="*/ 11391632 w 12191998"/>
              <a:gd name="connsiteY221" fmla="*/ 20637 h 851265"/>
              <a:gd name="connsiteX222" fmla="*/ 11444020 w 12191998"/>
              <a:gd name="connsiteY222" fmla="*/ 9525 h 851265"/>
              <a:gd name="connsiteX223" fmla="*/ 11504346 w 12191998"/>
              <a:gd name="connsiteY223" fmla="*/ 3175 h 851265"/>
              <a:gd name="connsiteX224" fmla="*/ 11572608 w 12191998"/>
              <a:gd name="connsiteY224" fmla="*/ 0 h 851265"/>
              <a:gd name="connsiteX225" fmla="*/ 11640870 w 12191998"/>
              <a:gd name="connsiteY225" fmla="*/ 3175 h 851265"/>
              <a:gd name="connsiteX226" fmla="*/ 11701196 w 12191998"/>
              <a:gd name="connsiteY226" fmla="*/ 9525 h 851265"/>
              <a:gd name="connsiteX227" fmla="*/ 11753582 w 12191998"/>
              <a:gd name="connsiteY227" fmla="*/ 20637 h 851265"/>
              <a:gd name="connsiteX228" fmla="*/ 11799620 w 12191998"/>
              <a:gd name="connsiteY228" fmla="*/ 36512 h 851265"/>
              <a:gd name="connsiteX229" fmla="*/ 11840896 w 12191998"/>
              <a:gd name="connsiteY229" fmla="*/ 52387 h 851265"/>
              <a:gd name="connsiteX230" fmla="*/ 11877408 w 12191998"/>
              <a:gd name="connsiteY230" fmla="*/ 68262 h 851265"/>
              <a:gd name="connsiteX231" fmla="*/ 11915508 w 12191998"/>
              <a:gd name="connsiteY231" fmla="*/ 87312 h 851265"/>
              <a:gd name="connsiteX232" fmla="*/ 11953608 w 12191998"/>
              <a:gd name="connsiteY232" fmla="*/ 106362 h 851265"/>
              <a:gd name="connsiteX233" fmla="*/ 11990120 w 12191998"/>
              <a:gd name="connsiteY233" fmla="*/ 125412 h 851265"/>
              <a:gd name="connsiteX234" fmla="*/ 12031396 w 12191998"/>
              <a:gd name="connsiteY234" fmla="*/ 141287 h 851265"/>
              <a:gd name="connsiteX235" fmla="*/ 12077432 w 12191998"/>
              <a:gd name="connsiteY235" fmla="*/ 155575 h 851265"/>
              <a:gd name="connsiteX236" fmla="*/ 12129820 w 12191998"/>
              <a:gd name="connsiteY236" fmla="*/ 166688 h 851265"/>
              <a:gd name="connsiteX237" fmla="*/ 12190146 w 12191998"/>
              <a:gd name="connsiteY237" fmla="*/ 174625 h 851265"/>
              <a:gd name="connsiteX238" fmla="*/ 12191998 w 12191998"/>
              <a:gd name="connsiteY238" fmla="*/ 174668 h 851265"/>
              <a:gd name="connsiteX239" fmla="*/ 12191998 w 12191998"/>
              <a:gd name="connsiteY239" fmla="*/ 851265 h 851265"/>
              <a:gd name="connsiteX240" fmla="*/ 0 w 12191998"/>
              <a:gd name="connsiteY240" fmla="*/ 851265 h 851265"/>
              <a:gd name="connsiteX241" fmla="*/ 0 w 12191998"/>
              <a:gd name="connsiteY241" fmla="*/ 174668 h 851265"/>
              <a:gd name="connsiteX242" fmla="*/ 1852 w 12191998"/>
              <a:gd name="connsiteY242" fmla="*/ 174625 h 851265"/>
              <a:gd name="connsiteX243" fmla="*/ 62177 w 12191998"/>
              <a:gd name="connsiteY243" fmla="*/ 166687 h 851265"/>
              <a:gd name="connsiteX244" fmla="*/ 114564 w 12191998"/>
              <a:gd name="connsiteY244" fmla="*/ 155575 h 851265"/>
              <a:gd name="connsiteX245" fmla="*/ 160602 w 12191998"/>
              <a:gd name="connsiteY245" fmla="*/ 141287 h 851265"/>
              <a:gd name="connsiteX246" fmla="*/ 201877 w 12191998"/>
              <a:gd name="connsiteY246" fmla="*/ 125412 h 851265"/>
              <a:gd name="connsiteX247" fmla="*/ 238389 w 12191998"/>
              <a:gd name="connsiteY247" fmla="*/ 106362 h 851265"/>
              <a:gd name="connsiteX248" fmla="*/ 276489 w 12191998"/>
              <a:gd name="connsiteY248" fmla="*/ 87312 h 851265"/>
              <a:gd name="connsiteX249" fmla="*/ 314589 w 12191998"/>
              <a:gd name="connsiteY249" fmla="*/ 68262 h 851265"/>
              <a:gd name="connsiteX250" fmla="*/ 351102 w 12191998"/>
              <a:gd name="connsiteY250" fmla="*/ 52387 h 851265"/>
              <a:gd name="connsiteX251" fmla="*/ 392377 w 12191998"/>
              <a:gd name="connsiteY251" fmla="*/ 36512 h 851265"/>
              <a:gd name="connsiteX252" fmla="*/ 438414 w 12191998"/>
              <a:gd name="connsiteY252" fmla="*/ 20637 h 851265"/>
              <a:gd name="connsiteX253" fmla="*/ 490802 w 12191998"/>
              <a:gd name="connsiteY253" fmla="*/ 9525 h 851265"/>
              <a:gd name="connsiteX254" fmla="*/ 551127 w 12191998"/>
              <a:gd name="connsiteY254" fmla="*/ 3175 h 8512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Lst>
            <a:rect l="l" t="t" r="r" b="b"/>
            <a:pathLst>
              <a:path w="12191998" h="851265">
                <a:moveTo>
                  <a:pt x="619389" y="0"/>
                </a:moveTo>
                <a:lnTo>
                  <a:pt x="687652" y="3175"/>
                </a:lnTo>
                <a:lnTo>
                  <a:pt x="747977" y="9525"/>
                </a:lnTo>
                <a:lnTo>
                  <a:pt x="800364" y="20637"/>
                </a:lnTo>
                <a:lnTo>
                  <a:pt x="846402" y="36512"/>
                </a:lnTo>
                <a:lnTo>
                  <a:pt x="887677" y="52387"/>
                </a:lnTo>
                <a:lnTo>
                  <a:pt x="924189" y="68262"/>
                </a:lnTo>
                <a:lnTo>
                  <a:pt x="962289" y="87312"/>
                </a:lnTo>
                <a:lnTo>
                  <a:pt x="1000389" y="106362"/>
                </a:lnTo>
                <a:lnTo>
                  <a:pt x="1036902" y="125412"/>
                </a:lnTo>
                <a:lnTo>
                  <a:pt x="1078177" y="141287"/>
                </a:lnTo>
                <a:lnTo>
                  <a:pt x="1124214" y="155575"/>
                </a:lnTo>
                <a:lnTo>
                  <a:pt x="1176602" y="166687"/>
                </a:lnTo>
                <a:lnTo>
                  <a:pt x="1236927" y="174625"/>
                </a:lnTo>
                <a:lnTo>
                  <a:pt x="1305189" y="176212"/>
                </a:lnTo>
                <a:lnTo>
                  <a:pt x="1373452" y="174625"/>
                </a:lnTo>
                <a:lnTo>
                  <a:pt x="1433777" y="166687"/>
                </a:lnTo>
                <a:lnTo>
                  <a:pt x="1486164" y="155575"/>
                </a:lnTo>
                <a:lnTo>
                  <a:pt x="1532202" y="141287"/>
                </a:lnTo>
                <a:lnTo>
                  <a:pt x="1573477" y="125412"/>
                </a:lnTo>
                <a:lnTo>
                  <a:pt x="1609989" y="106362"/>
                </a:lnTo>
                <a:lnTo>
                  <a:pt x="1648089" y="87312"/>
                </a:lnTo>
                <a:lnTo>
                  <a:pt x="1686189" y="68262"/>
                </a:lnTo>
                <a:lnTo>
                  <a:pt x="1722702" y="52387"/>
                </a:lnTo>
                <a:lnTo>
                  <a:pt x="1763977" y="36512"/>
                </a:lnTo>
                <a:lnTo>
                  <a:pt x="1810014" y="20637"/>
                </a:lnTo>
                <a:lnTo>
                  <a:pt x="1862402" y="9525"/>
                </a:lnTo>
                <a:lnTo>
                  <a:pt x="1922727" y="3175"/>
                </a:lnTo>
                <a:lnTo>
                  <a:pt x="1990989" y="0"/>
                </a:lnTo>
                <a:lnTo>
                  <a:pt x="2059252" y="3175"/>
                </a:lnTo>
                <a:lnTo>
                  <a:pt x="2119577" y="9525"/>
                </a:lnTo>
                <a:lnTo>
                  <a:pt x="2171964" y="20637"/>
                </a:lnTo>
                <a:lnTo>
                  <a:pt x="2218002" y="36512"/>
                </a:lnTo>
                <a:lnTo>
                  <a:pt x="2259277" y="52387"/>
                </a:lnTo>
                <a:lnTo>
                  <a:pt x="2295789" y="68262"/>
                </a:lnTo>
                <a:lnTo>
                  <a:pt x="2333889" y="87312"/>
                </a:lnTo>
                <a:lnTo>
                  <a:pt x="2371989" y="106362"/>
                </a:lnTo>
                <a:lnTo>
                  <a:pt x="2408502" y="125412"/>
                </a:lnTo>
                <a:lnTo>
                  <a:pt x="2449777" y="141287"/>
                </a:lnTo>
                <a:lnTo>
                  <a:pt x="2495814" y="155575"/>
                </a:lnTo>
                <a:lnTo>
                  <a:pt x="2548202" y="166687"/>
                </a:lnTo>
                <a:lnTo>
                  <a:pt x="2608527" y="174625"/>
                </a:lnTo>
                <a:lnTo>
                  <a:pt x="2676789" y="176212"/>
                </a:lnTo>
                <a:lnTo>
                  <a:pt x="2745052" y="174625"/>
                </a:lnTo>
                <a:lnTo>
                  <a:pt x="2805377" y="166687"/>
                </a:lnTo>
                <a:lnTo>
                  <a:pt x="2857764" y="155575"/>
                </a:lnTo>
                <a:lnTo>
                  <a:pt x="2903802" y="141287"/>
                </a:lnTo>
                <a:lnTo>
                  <a:pt x="2945077" y="125412"/>
                </a:lnTo>
                <a:lnTo>
                  <a:pt x="2981589" y="106362"/>
                </a:lnTo>
                <a:lnTo>
                  <a:pt x="3019689" y="87312"/>
                </a:lnTo>
                <a:lnTo>
                  <a:pt x="3057789" y="68262"/>
                </a:lnTo>
                <a:lnTo>
                  <a:pt x="3094302" y="52387"/>
                </a:lnTo>
                <a:lnTo>
                  <a:pt x="3135577" y="36512"/>
                </a:lnTo>
                <a:lnTo>
                  <a:pt x="3181614" y="20637"/>
                </a:lnTo>
                <a:lnTo>
                  <a:pt x="3234002" y="9525"/>
                </a:lnTo>
                <a:lnTo>
                  <a:pt x="3294327" y="3175"/>
                </a:lnTo>
                <a:lnTo>
                  <a:pt x="3361002" y="0"/>
                </a:lnTo>
                <a:lnTo>
                  <a:pt x="3430852" y="3175"/>
                </a:lnTo>
                <a:lnTo>
                  <a:pt x="3491177" y="9525"/>
                </a:lnTo>
                <a:lnTo>
                  <a:pt x="3543564" y="20637"/>
                </a:lnTo>
                <a:lnTo>
                  <a:pt x="3589602" y="36512"/>
                </a:lnTo>
                <a:lnTo>
                  <a:pt x="3630877" y="52387"/>
                </a:lnTo>
                <a:lnTo>
                  <a:pt x="3667389" y="68262"/>
                </a:lnTo>
                <a:lnTo>
                  <a:pt x="3705489" y="87312"/>
                </a:lnTo>
                <a:lnTo>
                  <a:pt x="3743589" y="106362"/>
                </a:lnTo>
                <a:lnTo>
                  <a:pt x="3780102" y="125412"/>
                </a:lnTo>
                <a:lnTo>
                  <a:pt x="3821377" y="141287"/>
                </a:lnTo>
                <a:lnTo>
                  <a:pt x="3867414" y="155575"/>
                </a:lnTo>
                <a:lnTo>
                  <a:pt x="3919802" y="166687"/>
                </a:lnTo>
                <a:lnTo>
                  <a:pt x="3980127" y="174625"/>
                </a:lnTo>
                <a:lnTo>
                  <a:pt x="4048389" y="176212"/>
                </a:lnTo>
                <a:lnTo>
                  <a:pt x="4116652" y="174625"/>
                </a:lnTo>
                <a:lnTo>
                  <a:pt x="4176977" y="166687"/>
                </a:lnTo>
                <a:lnTo>
                  <a:pt x="4229364" y="155575"/>
                </a:lnTo>
                <a:lnTo>
                  <a:pt x="4275402" y="141287"/>
                </a:lnTo>
                <a:lnTo>
                  <a:pt x="4316677" y="125412"/>
                </a:lnTo>
                <a:lnTo>
                  <a:pt x="4353189" y="106362"/>
                </a:lnTo>
                <a:lnTo>
                  <a:pt x="4429389" y="68262"/>
                </a:lnTo>
                <a:lnTo>
                  <a:pt x="4465902" y="52387"/>
                </a:lnTo>
                <a:lnTo>
                  <a:pt x="4507177" y="36512"/>
                </a:lnTo>
                <a:lnTo>
                  <a:pt x="4553216" y="20637"/>
                </a:lnTo>
                <a:lnTo>
                  <a:pt x="4605602" y="9525"/>
                </a:lnTo>
                <a:lnTo>
                  <a:pt x="4665928" y="3175"/>
                </a:lnTo>
                <a:lnTo>
                  <a:pt x="4734189" y="0"/>
                </a:lnTo>
                <a:lnTo>
                  <a:pt x="4802453" y="3175"/>
                </a:lnTo>
                <a:lnTo>
                  <a:pt x="4862777" y="9525"/>
                </a:lnTo>
                <a:lnTo>
                  <a:pt x="4915165" y="20637"/>
                </a:lnTo>
                <a:lnTo>
                  <a:pt x="4961202" y="36512"/>
                </a:lnTo>
                <a:lnTo>
                  <a:pt x="5002478" y="52387"/>
                </a:lnTo>
                <a:lnTo>
                  <a:pt x="5038989" y="68262"/>
                </a:lnTo>
                <a:lnTo>
                  <a:pt x="5077091" y="87312"/>
                </a:lnTo>
                <a:lnTo>
                  <a:pt x="5115189" y="106362"/>
                </a:lnTo>
                <a:lnTo>
                  <a:pt x="5151702" y="125412"/>
                </a:lnTo>
                <a:lnTo>
                  <a:pt x="5192978" y="141287"/>
                </a:lnTo>
                <a:lnTo>
                  <a:pt x="5239014" y="155575"/>
                </a:lnTo>
                <a:lnTo>
                  <a:pt x="5291401" y="166687"/>
                </a:lnTo>
                <a:lnTo>
                  <a:pt x="5351727" y="174625"/>
                </a:lnTo>
                <a:lnTo>
                  <a:pt x="5410199" y="175985"/>
                </a:lnTo>
                <a:lnTo>
                  <a:pt x="5468671" y="174625"/>
                </a:lnTo>
                <a:lnTo>
                  <a:pt x="5528996" y="166687"/>
                </a:lnTo>
                <a:lnTo>
                  <a:pt x="5581383" y="155575"/>
                </a:lnTo>
                <a:lnTo>
                  <a:pt x="5627421" y="141287"/>
                </a:lnTo>
                <a:lnTo>
                  <a:pt x="5668696" y="125412"/>
                </a:lnTo>
                <a:lnTo>
                  <a:pt x="5705210" y="106362"/>
                </a:lnTo>
                <a:lnTo>
                  <a:pt x="5743308" y="87312"/>
                </a:lnTo>
                <a:lnTo>
                  <a:pt x="5781408" y="68262"/>
                </a:lnTo>
                <a:lnTo>
                  <a:pt x="5817921" y="52387"/>
                </a:lnTo>
                <a:lnTo>
                  <a:pt x="5859196" y="36512"/>
                </a:lnTo>
                <a:lnTo>
                  <a:pt x="5905234" y="20637"/>
                </a:lnTo>
                <a:lnTo>
                  <a:pt x="5957621" y="9525"/>
                </a:lnTo>
                <a:lnTo>
                  <a:pt x="6017948" y="3175"/>
                </a:lnTo>
                <a:lnTo>
                  <a:pt x="6086210" y="0"/>
                </a:lnTo>
                <a:lnTo>
                  <a:pt x="6095999" y="455"/>
                </a:lnTo>
                <a:lnTo>
                  <a:pt x="6105789" y="0"/>
                </a:lnTo>
                <a:lnTo>
                  <a:pt x="6174052" y="3175"/>
                </a:lnTo>
                <a:lnTo>
                  <a:pt x="6234377" y="9525"/>
                </a:lnTo>
                <a:lnTo>
                  <a:pt x="6286764" y="20637"/>
                </a:lnTo>
                <a:lnTo>
                  <a:pt x="6332802" y="36512"/>
                </a:lnTo>
                <a:lnTo>
                  <a:pt x="6374077" y="52387"/>
                </a:lnTo>
                <a:lnTo>
                  <a:pt x="6410589" y="68262"/>
                </a:lnTo>
                <a:lnTo>
                  <a:pt x="6448689" y="87312"/>
                </a:lnTo>
                <a:lnTo>
                  <a:pt x="6486789" y="106362"/>
                </a:lnTo>
                <a:lnTo>
                  <a:pt x="6523302" y="125412"/>
                </a:lnTo>
                <a:lnTo>
                  <a:pt x="6564577" y="141287"/>
                </a:lnTo>
                <a:lnTo>
                  <a:pt x="6610614" y="155575"/>
                </a:lnTo>
                <a:lnTo>
                  <a:pt x="6663002" y="166687"/>
                </a:lnTo>
                <a:lnTo>
                  <a:pt x="6723327" y="174625"/>
                </a:lnTo>
                <a:lnTo>
                  <a:pt x="6781799" y="175985"/>
                </a:lnTo>
                <a:lnTo>
                  <a:pt x="6840271" y="174625"/>
                </a:lnTo>
                <a:lnTo>
                  <a:pt x="6900596" y="166687"/>
                </a:lnTo>
                <a:lnTo>
                  <a:pt x="6952983" y="155575"/>
                </a:lnTo>
                <a:lnTo>
                  <a:pt x="6999021" y="141287"/>
                </a:lnTo>
                <a:lnTo>
                  <a:pt x="7040296" y="125412"/>
                </a:lnTo>
                <a:lnTo>
                  <a:pt x="7076808" y="106362"/>
                </a:lnTo>
                <a:lnTo>
                  <a:pt x="7114908" y="87312"/>
                </a:lnTo>
                <a:lnTo>
                  <a:pt x="7153008" y="68262"/>
                </a:lnTo>
                <a:lnTo>
                  <a:pt x="7189521" y="52387"/>
                </a:lnTo>
                <a:lnTo>
                  <a:pt x="7230796" y="36512"/>
                </a:lnTo>
                <a:lnTo>
                  <a:pt x="7276833" y="20637"/>
                </a:lnTo>
                <a:lnTo>
                  <a:pt x="7329221" y="9525"/>
                </a:lnTo>
                <a:lnTo>
                  <a:pt x="7389546" y="3175"/>
                </a:lnTo>
                <a:lnTo>
                  <a:pt x="7457808" y="0"/>
                </a:lnTo>
                <a:lnTo>
                  <a:pt x="7526071" y="3175"/>
                </a:lnTo>
                <a:lnTo>
                  <a:pt x="7586396" y="9525"/>
                </a:lnTo>
                <a:lnTo>
                  <a:pt x="7638783" y="20637"/>
                </a:lnTo>
                <a:lnTo>
                  <a:pt x="7684821" y="36512"/>
                </a:lnTo>
                <a:lnTo>
                  <a:pt x="7726096" y="52387"/>
                </a:lnTo>
                <a:lnTo>
                  <a:pt x="7762608" y="68262"/>
                </a:lnTo>
                <a:lnTo>
                  <a:pt x="7800708" y="87312"/>
                </a:lnTo>
                <a:lnTo>
                  <a:pt x="7838808" y="106362"/>
                </a:lnTo>
                <a:lnTo>
                  <a:pt x="7875321" y="125412"/>
                </a:lnTo>
                <a:lnTo>
                  <a:pt x="7916596" y="141287"/>
                </a:lnTo>
                <a:lnTo>
                  <a:pt x="7962633" y="155575"/>
                </a:lnTo>
                <a:lnTo>
                  <a:pt x="8015021" y="166687"/>
                </a:lnTo>
                <a:lnTo>
                  <a:pt x="8075346" y="174625"/>
                </a:lnTo>
                <a:lnTo>
                  <a:pt x="8143608" y="176212"/>
                </a:lnTo>
                <a:lnTo>
                  <a:pt x="8211871" y="174625"/>
                </a:lnTo>
                <a:lnTo>
                  <a:pt x="8272196" y="166687"/>
                </a:lnTo>
                <a:lnTo>
                  <a:pt x="8324583" y="155575"/>
                </a:lnTo>
                <a:lnTo>
                  <a:pt x="8370621" y="141287"/>
                </a:lnTo>
                <a:lnTo>
                  <a:pt x="8411896" y="125412"/>
                </a:lnTo>
                <a:lnTo>
                  <a:pt x="8448408" y="106362"/>
                </a:lnTo>
                <a:lnTo>
                  <a:pt x="8486508" y="87312"/>
                </a:lnTo>
                <a:lnTo>
                  <a:pt x="8524608" y="68262"/>
                </a:lnTo>
                <a:lnTo>
                  <a:pt x="8561120" y="52387"/>
                </a:lnTo>
                <a:lnTo>
                  <a:pt x="8602396" y="36512"/>
                </a:lnTo>
                <a:lnTo>
                  <a:pt x="8648432" y="20637"/>
                </a:lnTo>
                <a:lnTo>
                  <a:pt x="8700820" y="9525"/>
                </a:lnTo>
                <a:lnTo>
                  <a:pt x="8761146" y="3175"/>
                </a:lnTo>
                <a:lnTo>
                  <a:pt x="8827820" y="0"/>
                </a:lnTo>
                <a:lnTo>
                  <a:pt x="8897670" y="3175"/>
                </a:lnTo>
                <a:lnTo>
                  <a:pt x="8957996" y="9525"/>
                </a:lnTo>
                <a:lnTo>
                  <a:pt x="9010382" y="20637"/>
                </a:lnTo>
                <a:lnTo>
                  <a:pt x="9056420" y="36512"/>
                </a:lnTo>
                <a:lnTo>
                  <a:pt x="9097696" y="52387"/>
                </a:lnTo>
                <a:lnTo>
                  <a:pt x="9134208" y="68262"/>
                </a:lnTo>
                <a:lnTo>
                  <a:pt x="9172308" y="87312"/>
                </a:lnTo>
                <a:lnTo>
                  <a:pt x="9210408" y="106362"/>
                </a:lnTo>
                <a:lnTo>
                  <a:pt x="9246920" y="125412"/>
                </a:lnTo>
                <a:lnTo>
                  <a:pt x="9288196" y="141287"/>
                </a:lnTo>
                <a:lnTo>
                  <a:pt x="9334232" y="155575"/>
                </a:lnTo>
                <a:lnTo>
                  <a:pt x="9386620" y="166687"/>
                </a:lnTo>
                <a:lnTo>
                  <a:pt x="9446946" y="174625"/>
                </a:lnTo>
                <a:lnTo>
                  <a:pt x="9515208" y="176212"/>
                </a:lnTo>
                <a:lnTo>
                  <a:pt x="9583470" y="174625"/>
                </a:lnTo>
                <a:lnTo>
                  <a:pt x="9643796" y="166687"/>
                </a:lnTo>
                <a:lnTo>
                  <a:pt x="9696182" y="155575"/>
                </a:lnTo>
                <a:lnTo>
                  <a:pt x="9742220" y="141287"/>
                </a:lnTo>
                <a:lnTo>
                  <a:pt x="9783496" y="125412"/>
                </a:lnTo>
                <a:lnTo>
                  <a:pt x="9820008" y="106362"/>
                </a:lnTo>
                <a:lnTo>
                  <a:pt x="9896208" y="68262"/>
                </a:lnTo>
                <a:lnTo>
                  <a:pt x="9932720" y="52387"/>
                </a:lnTo>
                <a:lnTo>
                  <a:pt x="9973996" y="36512"/>
                </a:lnTo>
                <a:lnTo>
                  <a:pt x="10020032" y="20637"/>
                </a:lnTo>
                <a:lnTo>
                  <a:pt x="10072420" y="9525"/>
                </a:lnTo>
                <a:lnTo>
                  <a:pt x="10132746" y="3175"/>
                </a:lnTo>
                <a:lnTo>
                  <a:pt x="10201008" y="0"/>
                </a:lnTo>
                <a:lnTo>
                  <a:pt x="10269270" y="3175"/>
                </a:lnTo>
                <a:lnTo>
                  <a:pt x="10329596" y="9525"/>
                </a:lnTo>
                <a:lnTo>
                  <a:pt x="10381982" y="20637"/>
                </a:lnTo>
                <a:lnTo>
                  <a:pt x="10428020" y="36512"/>
                </a:lnTo>
                <a:lnTo>
                  <a:pt x="10469296" y="52387"/>
                </a:lnTo>
                <a:lnTo>
                  <a:pt x="10505808" y="68262"/>
                </a:lnTo>
                <a:lnTo>
                  <a:pt x="10543908" y="87312"/>
                </a:lnTo>
                <a:lnTo>
                  <a:pt x="10582008" y="106362"/>
                </a:lnTo>
                <a:lnTo>
                  <a:pt x="10618520" y="125412"/>
                </a:lnTo>
                <a:lnTo>
                  <a:pt x="10659796" y="141287"/>
                </a:lnTo>
                <a:lnTo>
                  <a:pt x="10705832" y="155575"/>
                </a:lnTo>
                <a:lnTo>
                  <a:pt x="10758220" y="166687"/>
                </a:lnTo>
                <a:lnTo>
                  <a:pt x="10818546" y="174625"/>
                </a:lnTo>
                <a:lnTo>
                  <a:pt x="10886808" y="176212"/>
                </a:lnTo>
                <a:lnTo>
                  <a:pt x="10955070" y="174625"/>
                </a:lnTo>
                <a:lnTo>
                  <a:pt x="11015396" y="166687"/>
                </a:lnTo>
                <a:lnTo>
                  <a:pt x="11067782" y="155575"/>
                </a:lnTo>
                <a:lnTo>
                  <a:pt x="11113820" y="141287"/>
                </a:lnTo>
                <a:lnTo>
                  <a:pt x="11155096" y="125412"/>
                </a:lnTo>
                <a:lnTo>
                  <a:pt x="11191608" y="106362"/>
                </a:lnTo>
                <a:lnTo>
                  <a:pt x="11229708" y="87312"/>
                </a:lnTo>
                <a:lnTo>
                  <a:pt x="11267808" y="68262"/>
                </a:lnTo>
                <a:lnTo>
                  <a:pt x="11304320" y="52387"/>
                </a:lnTo>
                <a:lnTo>
                  <a:pt x="11345596" y="36512"/>
                </a:lnTo>
                <a:lnTo>
                  <a:pt x="11391632" y="20637"/>
                </a:lnTo>
                <a:lnTo>
                  <a:pt x="11444020" y="9525"/>
                </a:lnTo>
                <a:lnTo>
                  <a:pt x="11504346" y="3175"/>
                </a:lnTo>
                <a:lnTo>
                  <a:pt x="11572608" y="0"/>
                </a:lnTo>
                <a:lnTo>
                  <a:pt x="11640870" y="3175"/>
                </a:lnTo>
                <a:lnTo>
                  <a:pt x="11701196" y="9525"/>
                </a:lnTo>
                <a:lnTo>
                  <a:pt x="11753582" y="20637"/>
                </a:lnTo>
                <a:lnTo>
                  <a:pt x="11799620" y="36512"/>
                </a:lnTo>
                <a:lnTo>
                  <a:pt x="11840896" y="52387"/>
                </a:lnTo>
                <a:lnTo>
                  <a:pt x="11877408" y="68262"/>
                </a:lnTo>
                <a:lnTo>
                  <a:pt x="11915508" y="87312"/>
                </a:lnTo>
                <a:lnTo>
                  <a:pt x="11953608" y="106362"/>
                </a:lnTo>
                <a:lnTo>
                  <a:pt x="11990120" y="125412"/>
                </a:lnTo>
                <a:lnTo>
                  <a:pt x="12031396" y="141287"/>
                </a:lnTo>
                <a:lnTo>
                  <a:pt x="12077432" y="155575"/>
                </a:lnTo>
                <a:lnTo>
                  <a:pt x="12129820" y="166688"/>
                </a:lnTo>
                <a:lnTo>
                  <a:pt x="12190146" y="174625"/>
                </a:lnTo>
                <a:lnTo>
                  <a:pt x="12191998" y="174668"/>
                </a:lnTo>
                <a:lnTo>
                  <a:pt x="12191998" y="851265"/>
                </a:lnTo>
                <a:lnTo>
                  <a:pt x="0" y="851265"/>
                </a:lnTo>
                <a:lnTo>
                  <a:pt x="0" y="174668"/>
                </a:lnTo>
                <a:lnTo>
                  <a:pt x="1852" y="174625"/>
                </a:lnTo>
                <a:lnTo>
                  <a:pt x="62177" y="166687"/>
                </a:lnTo>
                <a:lnTo>
                  <a:pt x="114564" y="155575"/>
                </a:lnTo>
                <a:lnTo>
                  <a:pt x="160602" y="141287"/>
                </a:lnTo>
                <a:lnTo>
                  <a:pt x="201877" y="125412"/>
                </a:lnTo>
                <a:lnTo>
                  <a:pt x="238389" y="106362"/>
                </a:lnTo>
                <a:lnTo>
                  <a:pt x="276489" y="87312"/>
                </a:lnTo>
                <a:lnTo>
                  <a:pt x="314589" y="68262"/>
                </a:lnTo>
                <a:lnTo>
                  <a:pt x="351102" y="52387"/>
                </a:lnTo>
                <a:lnTo>
                  <a:pt x="392377" y="36512"/>
                </a:lnTo>
                <a:lnTo>
                  <a:pt x="438414" y="20637"/>
                </a:lnTo>
                <a:lnTo>
                  <a:pt x="490802" y="9525"/>
                </a:lnTo>
                <a:lnTo>
                  <a:pt x="551127" y="3175"/>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nvGrpSpPr>
          <p:cNvPr id="44" name="Group 44">
            <a:extLst>
              <a:ext uri="{FF2B5EF4-FFF2-40B4-BE49-F238E27FC236}">
                <a16:creationId xmlns:a16="http://schemas.microsoft.com/office/drawing/2014/main" id="{5D0C599F-5688-157E-8187-A3B14AD1827B}"/>
              </a:ext>
            </a:extLst>
          </p:cNvPr>
          <p:cNvGrpSpPr>
            <a:grpSpLocks/>
          </p:cNvGrpSpPr>
          <p:nvPr/>
        </p:nvGrpSpPr>
        <p:grpSpPr bwMode="auto">
          <a:xfrm>
            <a:off x="862893" y="3903090"/>
            <a:ext cx="7418214" cy="1965570"/>
            <a:chOff x="657" y="83"/>
            <a:chExt cx="5081" cy="1809"/>
          </a:xfrm>
        </p:grpSpPr>
        <p:sp>
          <p:nvSpPr>
            <p:cNvPr id="45" name="Rectangle 4">
              <a:extLst>
                <a:ext uri="{FF2B5EF4-FFF2-40B4-BE49-F238E27FC236}">
                  <a16:creationId xmlns:a16="http://schemas.microsoft.com/office/drawing/2014/main" id="{1C7F912E-59A8-282D-7F5B-303AF635AA6E}"/>
                </a:ext>
              </a:extLst>
            </p:cNvPr>
            <p:cNvSpPr>
              <a:spLocks noChangeArrowheads="1"/>
            </p:cNvSpPr>
            <p:nvPr/>
          </p:nvSpPr>
          <p:spPr bwMode="auto">
            <a:xfrm>
              <a:off x="2064" y="436"/>
              <a:ext cx="680" cy="182"/>
            </a:xfrm>
            <a:prstGeom prst="rect">
              <a:avLst/>
            </a:prstGeom>
            <a:solidFill>
              <a:schemeClr val="tx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hu-HU"/>
            </a:p>
          </p:txBody>
        </p:sp>
        <p:sp>
          <p:nvSpPr>
            <p:cNvPr id="46" name="Rectangle 5">
              <a:extLst>
                <a:ext uri="{FF2B5EF4-FFF2-40B4-BE49-F238E27FC236}">
                  <a16:creationId xmlns:a16="http://schemas.microsoft.com/office/drawing/2014/main" id="{C6ED1B8B-6862-4411-28CE-236A1A5AC958}"/>
                </a:ext>
              </a:extLst>
            </p:cNvPr>
            <p:cNvSpPr>
              <a:spLocks noChangeArrowheads="1"/>
            </p:cNvSpPr>
            <p:nvPr/>
          </p:nvSpPr>
          <p:spPr bwMode="auto">
            <a:xfrm>
              <a:off x="2064" y="436"/>
              <a:ext cx="635" cy="182"/>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hu-HU"/>
            </a:p>
          </p:txBody>
        </p:sp>
        <p:sp>
          <p:nvSpPr>
            <p:cNvPr id="47" name="Text Box 6">
              <a:extLst>
                <a:ext uri="{FF2B5EF4-FFF2-40B4-BE49-F238E27FC236}">
                  <a16:creationId xmlns:a16="http://schemas.microsoft.com/office/drawing/2014/main" id="{AF1F900F-2F0D-62C7-61BD-1DCAC50A5AEF}"/>
                </a:ext>
              </a:extLst>
            </p:cNvPr>
            <p:cNvSpPr txBox="1">
              <a:spLocks noChangeArrowheads="1"/>
            </p:cNvSpPr>
            <p:nvPr/>
          </p:nvSpPr>
          <p:spPr bwMode="auto">
            <a:xfrm>
              <a:off x="1882" y="83"/>
              <a:ext cx="1225"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hu-HU" altLang="hu-HU" b="1" dirty="0"/>
                <a:t>teljes minta</a:t>
              </a:r>
              <a:endParaRPr lang="en-US" altLang="hu-HU" b="1" dirty="0"/>
            </a:p>
          </p:txBody>
        </p:sp>
        <p:sp>
          <p:nvSpPr>
            <p:cNvPr id="48" name="Rectangle 7">
              <a:extLst>
                <a:ext uri="{FF2B5EF4-FFF2-40B4-BE49-F238E27FC236}">
                  <a16:creationId xmlns:a16="http://schemas.microsoft.com/office/drawing/2014/main" id="{BD66A170-30B7-174D-1C08-B884D17DE215}"/>
                </a:ext>
              </a:extLst>
            </p:cNvPr>
            <p:cNvSpPr>
              <a:spLocks noChangeArrowheads="1"/>
            </p:cNvSpPr>
            <p:nvPr/>
          </p:nvSpPr>
          <p:spPr bwMode="auto">
            <a:xfrm>
              <a:off x="1383" y="845"/>
              <a:ext cx="680" cy="182"/>
            </a:xfrm>
            <a:prstGeom prst="rect">
              <a:avLst/>
            </a:prstGeom>
            <a:solidFill>
              <a:schemeClr val="tx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hu-HU"/>
            </a:p>
          </p:txBody>
        </p:sp>
        <p:sp>
          <p:nvSpPr>
            <p:cNvPr id="49" name="Rectangle 8">
              <a:extLst>
                <a:ext uri="{FF2B5EF4-FFF2-40B4-BE49-F238E27FC236}">
                  <a16:creationId xmlns:a16="http://schemas.microsoft.com/office/drawing/2014/main" id="{B8DEEABE-2678-789F-71AA-803013DC7DB1}"/>
                </a:ext>
              </a:extLst>
            </p:cNvPr>
            <p:cNvSpPr>
              <a:spLocks noChangeArrowheads="1"/>
            </p:cNvSpPr>
            <p:nvPr/>
          </p:nvSpPr>
          <p:spPr bwMode="auto">
            <a:xfrm>
              <a:off x="1383" y="845"/>
              <a:ext cx="635" cy="182"/>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hu-HU"/>
            </a:p>
          </p:txBody>
        </p:sp>
        <p:sp>
          <p:nvSpPr>
            <p:cNvPr id="50" name="Rectangle 9">
              <a:extLst>
                <a:ext uri="{FF2B5EF4-FFF2-40B4-BE49-F238E27FC236}">
                  <a16:creationId xmlns:a16="http://schemas.microsoft.com/office/drawing/2014/main" id="{01E4B210-D853-7335-3008-50F8F7914A17}"/>
                </a:ext>
              </a:extLst>
            </p:cNvPr>
            <p:cNvSpPr>
              <a:spLocks noChangeArrowheads="1"/>
            </p:cNvSpPr>
            <p:nvPr/>
          </p:nvSpPr>
          <p:spPr bwMode="auto">
            <a:xfrm>
              <a:off x="2653" y="845"/>
              <a:ext cx="680" cy="182"/>
            </a:xfrm>
            <a:prstGeom prst="rect">
              <a:avLst/>
            </a:prstGeom>
            <a:solidFill>
              <a:schemeClr val="tx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hu-HU"/>
            </a:p>
          </p:txBody>
        </p:sp>
        <p:sp>
          <p:nvSpPr>
            <p:cNvPr id="51" name="Rectangle 10">
              <a:extLst>
                <a:ext uri="{FF2B5EF4-FFF2-40B4-BE49-F238E27FC236}">
                  <a16:creationId xmlns:a16="http://schemas.microsoft.com/office/drawing/2014/main" id="{B0768A72-70EF-002C-E3F8-67EBC78901E7}"/>
                </a:ext>
              </a:extLst>
            </p:cNvPr>
            <p:cNvSpPr>
              <a:spLocks noChangeArrowheads="1"/>
            </p:cNvSpPr>
            <p:nvPr/>
          </p:nvSpPr>
          <p:spPr bwMode="auto">
            <a:xfrm>
              <a:off x="2653" y="845"/>
              <a:ext cx="499" cy="182"/>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hu-HU"/>
            </a:p>
          </p:txBody>
        </p:sp>
        <p:sp>
          <p:nvSpPr>
            <p:cNvPr id="52" name="Text Box 11">
              <a:extLst>
                <a:ext uri="{FF2B5EF4-FFF2-40B4-BE49-F238E27FC236}">
                  <a16:creationId xmlns:a16="http://schemas.microsoft.com/office/drawing/2014/main" id="{602A9D81-E1FA-353A-A022-94421290259C}"/>
                </a:ext>
              </a:extLst>
            </p:cNvPr>
            <p:cNvSpPr txBox="1">
              <a:spLocks noChangeArrowheads="1"/>
            </p:cNvSpPr>
            <p:nvPr/>
          </p:nvSpPr>
          <p:spPr bwMode="auto">
            <a:xfrm>
              <a:off x="657" y="840"/>
              <a:ext cx="1225"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hu-HU" altLang="hu-HU" b="1"/>
                <a:t>életkor</a:t>
              </a:r>
              <a:endParaRPr lang="en-US" altLang="hu-HU" b="1"/>
            </a:p>
          </p:txBody>
        </p:sp>
        <p:sp>
          <p:nvSpPr>
            <p:cNvPr id="53" name="Rectangle 12">
              <a:extLst>
                <a:ext uri="{FF2B5EF4-FFF2-40B4-BE49-F238E27FC236}">
                  <a16:creationId xmlns:a16="http://schemas.microsoft.com/office/drawing/2014/main" id="{6D00D639-6279-E324-C4A4-DA6163B809DD}"/>
                </a:ext>
              </a:extLst>
            </p:cNvPr>
            <p:cNvSpPr>
              <a:spLocks noChangeArrowheads="1"/>
            </p:cNvSpPr>
            <p:nvPr/>
          </p:nvSpPr>
          <p:spPr bwMode="auto">
            <a:xfrm>
              <a:off x="1973" y="1253"/>
              <a:ext cx="680" cy="182"/>
            </a:xfrm>
            <a:prstGeom prst="rect">
              <a:avLst/>
            </a:prstGeom>
            <a:solidFill>
              <a:schemeClr val="tx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hu-HU"/>
            </a:p>
          </p:txBody>
        </p:sp>
        <p:sp>
          <p:nvSpPr>
            <p:cNvPr id="54" name="Rectangle 13">
              <a:extLst>
                <a:ext uri="{FF2B5EF4-FFF2-40B4-BE49-F238E27FC236}">
                  <a16:creationId xmlns:a16="http://schemas.microsoft.com/office/drawing/2014/main" id="{9B6BC947-E0CF-8901-B211-F41FB9CC680A}"/>
                </a:ext>
              </a:extLst>
            </p:cNvPr>
            <p:cNvSpPr>
              <a:spLocks noChangeArrowheads="1"/>
            </p:cNvSpPr>
            <p:nvPr/>
          </p:nvSpPr>
          <p:spPr bwMode="auto">
            <a:xfrm>
              <a:off x="1973" y="1253"/>
              <a:ext cx="589" cy="182"/>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hu-HU"/>
            </a:p>
          </p:txBody>
        </p:sp>
        <p:sp>
          <p:nvSpPr>
            <p:cNvPr id="55" name="Rectangle 14">
              <a:extLst>
                <a:ext uri="{FF2B5EF4-FFF2-40B4-BE49-F238E27FC236}">
                  <a16:creationId xmlns:a16="http://schemas.microsoft.com/office/drawing/2014/main" id="{1273B3AF-A4B0-683A-4A78-3A2B3CA4E9AA}"/>
                </a:ext>
              </a:extLst>
            </p:cNvPr>
            <p:cNvSpPr>
              <a:spLocks noChangeArrowheads="1"/>
            </p:cNvSpPr>
            <p:nvPr/>
          </p:nvSpPr>
          <p:spPr bwMode="auto">
            <a:xfrm>
              <a:off x="3243" y="1253"/>
              <a:ext cx="680" cy="182"/>
            </a:xfrm>
            <a:prstGeom prst="rect">
              <a:avLst/>
            </a:prstGeom>
            <a:solidFill>
              <a:schemeClr val="tx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hu-HU"/>
            </a:p>
          </p:txBody>
        </p:sp>
        <p:sp>
          <p:nvSpPr>
            <p:cNvPr id="56" name="Rectangle 15">
              <a:extLst>
                <a:ext uri="{FF2B5EF4-FFF2-40B4-BE49-F238E27FC236}">
                  <a16:creationId xmlns:a16="http://schemas.microsoft.com/office/drawing/2014/main" id="{ACA00014-33D4-9460-348D-1450D80DFB87}"/>
                </a:ext>
              </a:extLst>
            </p:cNvPr>
            <p:cNvSpPr>
              <a:spLocks noChangeArrowheads="1"/>
            </p:cNvSpPr>
            <p:nvPr/>
          </p:nvSpPr>
          <p:spPr bwMode="auto">
            <a:xfrm>
              <a:off x="3243" y="1253"/>
              <a:ext cx="544" cy="182"/>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hu-HU"/>
            </a:p>
          </p:txBody>
        </p:sp>
        <p:sp>
          <p:nvSpPr>
            <p:cNvPr id="57" name="Text Box 16">
              <a:extLst>
                <a:ext uri="{FF2B5EF4-FFF2-40B4-BE49-F238E27FC236}">
                  <a16:creationId xmlns:a16="http://schemas.microsoft.com/office/drawing/2014/main" id="{6BC997C1-753F-D878-E4CA-EA33A452067F}"/>
                </a:ext>
              </a:extLst>
            </p:cNvPr>
            <p:cNvSpPr txBox="1">
              <a:spLocks noChangeArrowheads="1"/>
            </p:cNvSpPr>
            <p:nvPr/>
          </p:nvSpPr>
          <p:spPr bwMode="auto">
            <a:xfrm>
              <a:off x="657" y="1207"/>
              <a:ext cx="1225"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hu-HU" altLang="hu-HU" b="1" dirty="0"/>
                <a:t>jövedelem</a:t>
              </a:r>
              <a:endParaRPr lang="en-US" altLang="hu-HU" b="1" dirty="0"/>
            </a:p>
          </p:txBody>
        </p:sp>
        <p:sp>
          <p:nvSpPr>
            <p:cNvPr id="58" name="Rectangle 17">
              <a:extLst>
                <a:ext uri="{FF2B5EF4-FFF2-40B4-BE49-F238E27FC236}">
                  <a16:creationId xmlns:a16="http://schemas.microsoft.com/office/drawing/2014/main" id="{45E91E00-7E65-578B-B353-658B3A46078E}"/>
                </a:ext>
              </a:extLst>
            </p:cNvPr>
            <p:cNvSpPr>
              <a:spLocks noChangeArrowheads="1"/>
            </p:cNvSpPr>
            <p:nvPr/>
          </p:nvSpPr>
          <p:spPr bwMode="auto">
            <a:xfrm>
              <a:off x="2518" y="1661"/>
              <a:ext cx="680" cy="182"/>
            </a:xfrm>
            <a:prstGeom prst="rect">
              <a:avLst/>
            </a:prstGeom>
            <a:solidFill>
              <a:schemeClr val="tx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hu-HU"/>
            </a:p>
          </p:txBody>
        </p:sp>
        <p:sp>
          <p:nvSpPr>
            <p:cNvPr id="59" name="Rectangle 18">
              <a:extLst>
                <a:ext uri="{FF2B5EF4-FFF2-40B4-BE49-F238E27FC236}">
                  <a16:creationId xmlns:a16="http://schemas.microsoft.com/office/drawing/2014/main" id="{5A928829-8013-AA5C-0119-DF740F045ADB}"/>
                </a:ext>
              </a:extLst>
            </p:cNvPr>
            <p:cNvSpPr>
              <a:spLocks noChangeArrowheads="1"/>
            </p:cNvSpPr>
            <p:nvPr/>
          </p:nvSpPr>
          <p:spPr bwMode="auto">
            <a:xfrm>
              <a:off x="2518" y="1661"/>
              <a:ext cx="589" cy="182"/>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hu-HU"/>
            </a:p>
          </p:txBody>
        </p:sp>
        <p:sp>
          <p:nvSpPr>
            <p:cNvPr id="60" name="Rectangle 19">
              <a:extLst>
                <a:ext uri="{FF2B5EF4-FFF2-40B4-BE49-F238E27FC236}">
                  <a16:creationId xmlns:a16="http://schemas.microsoft.com/office/drawing/2014/main" id="{785CE5B2-9A42-B8CA-372D-FD1F0FE280FA}"/>
                </a:ext>
              </a:extLst>
            </p:cNvPr>
            <p:cNvSpPr>
              <a:spLocks noChangeArrowheads="1"/>
            </p:cNvSpPr>
            <p:nvPr/>
          </p:nvSpPr>
          <p:spPr bwMode="auto">
            <a:xfrm>
              <a:off x="3788" y="1661"/>
              <a:ext cx="680" cy="182"/>
            </a:xfrm>
            <a:prstGeom prst="rect">
              <a:avLst/>
            </a:prstGeom>
            <a:solidFill>
              <a:schemeClr val="tx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hu-HU"/>
            </a:p>
          </p:txBody>
        </p:sp>
        <p:sp>
          <p:nvSpPr>
            <p:cNvPr id="61" name="Rectangle 20">
              <a:extLst>
                <a:ext uri="{FF2B5EF4-FFF2-40B4-BE49-F238E27FC236}">
                  <a16:creationId xmlns:a16="http://schemas.microsoft.com/office/drawing/2014/main" id="{1DA66ABD-6D3B-458B-1984-DFF17900CE0F}"/>
                </a:ext>
              </a:extLst>
            </p:cNvPr>
            <p:cNvSpPr>
              <a:spLocks noChangeArrowheads="1"/>
            </p:cNvSpPr>
            <p:nvPr/>
          </p:nvSpPr>
          <p:spPr bwMode="auto">
            <a:xfrm>
              <a:off x="3788" y="1661"/>
              <a:ext cx="362" cy="182"/>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hu-HU"/>
            </a:p>
          </p:txBody>
        </p:sp>
        <p:sp>
          <p:nvSpPr>
            <p:cNvPr id="62" name="Text Box 21">
              <a:extLst>
                <a:ext uri="{FF2B5EF4-FFF2-40B4-BE49-F238E27FC236}">
                  <a16:creationId xmlns:a16="http://schemas.microsoft.com/office/drawing/2014/main" id="{7ECF068F-3A58-23ED-F479-58248A497DE1}"/>
                </a:ext>
              </a:extLst>
            </p:cNvPr>
            <p:cNvSpPr txBox="1">
              <a:spLocks noChangeArrowheads="1"/>
            </p:cNvSpPr>
            <p:nvPr/>
          </p:nvSpPr>
          <p:spPr bwMode="auto">
            <a:xfrm>
              <a:off x="657" y="1661"/>
              <a:ext cx="1225"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hu-HU" altLang="hu-HU" b="1"/>
                <a:t>mióta ügyfél?</a:t>
              </a:r>
              <a:endParaRPr lang="en-US" altLang="hu-HU" b="1"/>
            </a:p>
          </p:txBody>
        </p:sp>
        <p:sp>
          <p:nvSpPr>
            <p:cNvPr id="63" name="Line 22">
              <a:extLst>
                <a:ext uri="{FF2B5EF4-FFF2-40B4-BE49-F238E27FC236}">
                  <a16:creationId xmlns:a16="http://schemas.microsoft.com/office/drawing/2014/main" id="{766440E4-C244-F773-349D-832FBDBC86D7}"/>
                </a:ext>
              </a:extLst>
            </p:cNvPr>
            <p:cNvSpPr>
              <a:spLocks noChangeShapeType="1"/>
            </p:cNvSpPr>
            <p:nvPr/>
          </p:nvSpPr>
          <p:spPr bwMode="auto">
            <a:xfrm flipV="1">
              <a:off x="1655" y="754"/>
              <a:ext cx="0" cy="9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hu-HU"/>
            </a:p>
          </p:txBody>
        </p:sp>
        <p:sp>
          <p:nvSpPr>
            <p:cNvPr id="13312" name="Line 23">
              <a:extLst>
                <a:ext uri="{FF2B5EF4-FFF2-40B4-BE49-F238E27FC236}">
                  <a16:creationId xmlns:a16="http://schemas.microsoft.com/office/drawing/2014/main" id="{8DB71B03-AEFA-6F76-E719-85C6A2B5F23F}"/>
                </a:ext>
              </a:extLst>
            </p:cNvPr>
            <p:cNvSpPr>
              <a:spLocks noChangeShapeType="1"/>
            </p:cNvSpPr>
            <p:nvPr/>
          </p:nvSpPr>
          <p:spPr bwMode="auto">
            <a:xfrm>
              <a:off x="1655" y="754"/>
              <a:ext cx="1316"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hu-HU"/>
            </a:p>
          </p:txBody>
        </p:sp>
        <p:sp>
          <p:nvSpPr>
            <p:cNvPr id="13313" name="Line 24">
              <a:extLst>
                <a:ext uri="{FF2B5EF4-FFF2-40B4-BE49-F238E27FC236}">
                  <a16:creationId xmlns:a16="http://schemas.microsoft.com/office/drawing/2014/main" id="{9263A749-B447-A59C-6C03-6A1ACE78113F}"/>
                </a:ext>
              </a:extLst>
            </p:cNvPr>
            <p:cNvSpPr>
              <a:spLocks noChangeShapeType="1"/>
            </p:cNvSpPr>
            <p:nvPr/>
          </p:nvSpPr>
          <p:spPr bwMode="auto">
            <a:xfrm>
              <a:off x="2971" y="754"/>
              <a:ext cx="0" cy="9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hu-HU"/>
            </a:p>
          </p:txBody>
        </p:sp>
        <p:sp>
          <p:nvSpPr>
            <p:cNvPr id="13314" name="Line 25">
              <a:extLst>
                <a:ext uri="{FF2B5EF4-FFF2-40B4-BE49-F238E27FC236}">
                  <a16:creationId xmlns:a16="http://schemas.microsoft.com/office/drawing/2014/main" id="{E4B5C64B-E55B-8B6D-9B38-E73066DB79C0}"/>
                </a:ext>
              </a:extLst>
            </p:cNvPr>
            <p:cNvSpPr>
              <a:spLocks noChangeShapeType="1"/>
            </p:cNvSpPr>
            <p:nvPr/>
          </p:nvSpPr>
          <p:spPr bwMode="auto">
            <a:xfrm flipV="1">
              <a:off x="2381" y="618"/>
              <a:ext cx="0" cy="13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hu-HU"/>
            </a:p>
          </p:txBody>
        </p:sp>
        <p:sp>
          <p:nvSpPr>
            <p:cNvPr id="13315" name="Line 26">
              <a:extLst>
                <a:ext uri="{FF2B5EF4-FFF2-40B4-BE49-F238E27FC236}">
                  <a16:creationId xmlns:a16="http://schemas.microsoft.com/office/drawing/2014/main" id="{48A4F80E-2C0B-94D8-2A26-D0D817A964A7}"/>
                </a:ext>
              </a:extLst>
            </p:cNvPr>
            <p:cNvSpPr>
              <a:spLocks noChangeShapeType="1"/>
            </p:cNvSpPr>
            <p:nvPr/>
          </p:nvSpPr>
          <p:spPr bwMode="auto">
            <a:xfrm flipV="1">
              <a:off x="2245" y="1162"/>
              <a:ext cx="0" cy="9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hu-HU"/>
            </a:p>
          </p:txBody>
        </p:sp>
        <p:sp>
          <p:nvSpPr>
            <p:cNvPr id="13358" name="Line 27">
              <a:extLst>
                <a:ext uri="{FF2B5EF4-FFF2-40B4-BE49-F238E27FC236}">
                  <a16:creationId xmlns:a16="http://schemas.microsoft.com/office/drawing/2014/main" id="{83F608C7-7FE0-067B-312A-9B29DC5E0831}"/>
                </a:ext>
              </a:extLst>
            </p:cNvPr>
            <p:cNvSpPr>
              <a:spLocks noChangeShapeType="1"/>
            </p:cNvSpPr>
            <p:nvPr/>
          </p:nvSpPr>
          <p:spPr bwMode="auto">
            <a:xfrm>
              <a:off x="2245" y="1162"/>
              <a:ext cx="1316"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hu-HU"/>
            </a:p>
          </p:txBody>
        </p:sp>
        <p:sp>
          <p:nvSpPr>
            <p:cNvPr id="13359" name="Line 28">
              <a:extLst>
                <a:ext uri="{FF2B5EF4-FFF2-40B4-BE49-F238E27FC236}">
                  <a16:creationId xmlns:a16="http://schemas.microsoft.com/office/drawing/2014/main" id="{162A7EE2-8E12-0329-EBA3-B007E949F592}"/>
                </a:ext>
              </a:extLst>
            </p:cNvPr>
            <p:cNvSpPr>
              <a:spLocks noChangeShapeType="1"/>
            </p:cNvSpPr>
            <p:nvPr/>
          </p:nvSpPr>
          <p:spPr bwMode="auto">
            <a:xfrm>
              <a:off x="3198" y="1116"/>
              <a:ext cx="0" cy="9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hu-HU"/>
            </a:p>
          </p:txBody>
        </p:sp>
        <p:sp>
          <p:nvSpPr>
            <p:cNvPr id="13360" name="Line 29">
              <a:extLst>
                <a:ext uri="{FF2B5EF4-FFF2-40B4-BE49-F238E27FC236}">
                  <a16:creationId xmlns:a16="http://schemas.microsoft.com/office/drawing/2014/main" id="{08C746C4-9FDC-FA79-4F79-DBFD1A8AD9E2}"/>
                </a:ext>
              </a:extLst>
            </p:cNvPr>
            <p:cNvSpPr>
              <a:spLocks noChangeShapeType="1"/>
            </p:cNvSpPr>
            <p:nvPr/>
          </p:nvSpPr>
          <p:spPr bwMode="auto">
            <a:xfrm flipV="1">
              <a:off x="2971" y="1026"/>
              <a:ext cx="0" cy="13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hu-HU"/>
            </a:p>
          </p:txBody>
        </p:sp>
        <p:sp>
          <p:nvSpPr>
            <p:cNvPr id="13361" name="Line 30">
              <a:extLst>
                <a:ext uri="{FF2B5EF4-FFF2-40B4-BE49-F238E27FC236}">
                  <a16:creationId xmlns:a16="http://schemas.microsoft.com/office/drawing/2014/main" id="{E5672A02-1EEA-2F6A-3DBF-D71B7E9C7963}"/>
                </a:ext>
              </a:extLst>
            </p:cNvPr>
            <p:cNvSpPr>
              <a:spLocks noChangeShapeType="1"/>
            </p:cNvSpPr>
            <p:nvPr/>
          </p:nvSpPr>
          <p:spPr bwMode="auto">
            <a:xfrm flipV="1">
              <a:off x="2835" y="1570"/>
              <a:ext cx="0" cy="9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hu-HU"/>
            </a:p>
          </p:txBody>
        </p:sp>
        <p:sp>
          <p:nvSpPr>
            <p:cNvPr id="13363" name="Line 31">
              <a:extLst>
                <a:ext uri="{FF2B5EF4-FFF2-40B4-BE49-F238E27FC236}">
                  <a16:creationId xmlns:a16="http://schemas.microsoft.com/office/drawing/2014/main" id="{9692C817-976F-7438-74B4-EDC709C59C37}"/>
                </a:ext>
              </a:extLst>
            </p:cNvPr>
            <p:cNvSpPr>
              <a:spLocks noChangeShapeType="1"/>
            </p:cNvSpPr>
            <p:nvPr/>
          </p:nvSpPr>
          <p:spPr bwMode="auto">
            <a:xfrm>
              <a:off x="2835" y="1570"/>
              <a:ext cx="1316"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hu-HU"/>
            </a:p>
          </p:txBody>
        </p:sp>
        <p:sp>
          <p:nvSpPr>
            <p:cNvPr id="13365" name="Line 32">
              <a:extLst>
                <a:ext uri="{FF2B5EF4-FFF2-40B4-BE49-F238E27FC236}">
                  <a16:creationId xmlns:a16="http://schemas.microsoft.com/office/drawing/2014/main" id="{784E2B15-0BBC-B239-6642-03D89B5B3686}"/>
                </a:ext>
              </a:extLst>
            </p:cNvPr>
            <p:cNvSpPr>
              <a:spLocks noChangeShapeType="1"/>
            </p:cNvSpPr>
            <p:nvPr/>
          </p:nvSpPr>
          <p:spPr bwMode="auto">
            <a:xfrm>
              <a:off x="4151" y="1570"/>
              <a:ext cx="0" cy="9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hu-HU"/>
            </a:p>
          </p:txBody>
        </p:sp>
        <p:sp>
          <p:nvSpPr>
            <p:cNvPr id="13366" name="Line 33">
              <a:extLst>
                <a:ext uri="{FF2B5EF4-FFF2-40B4-BE49-F238E27FC236}">
                  <a16:creationId xmlns:a16="http://schemas.microsoft.com/office/drawing/2014/main" id="{5A69415D-4F9B-05F1-243D-E0A0DA20D3BF}"/>
                </a:ext>
              </a:extLst>
            </p:cNvPr>
            <p:cNvSpPr>
              <a:spLocks noChangeShapeType="1"/>
            </p:cNvSpPr>
            <p:nvPr/>
          </p:nvSpPr>
          <p:spPr bwMode="auto">
            <a:xfrm flipV="1">
              <a:off x="3561" y="1434"/>
              <a:ext cx="0" cy="13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hu-HU"/>
            </a:p>
          </p:txBody>
        </p:sp>
        <p:sp>
          <p:nvSpPr>
            <p:cNvPr id="13367" name="Text Box 34">
              <a:extLst>
                <a:ext uri="{FF2B5EF4-FFF2-40B4-BE49-F238E27FC236}">
                  <a16:creationId xmlns:a16="http://schemas.microsoft.com/office/drawing/2014/main" id="{50E18377-E1AE-8DD0-903C-4CD0EB52FC0D}"/>
                </a:ext>
              </a:extLst>
            </p:cNvPr>
            <p:cNvSpPr txBox="1">
              <a:spLocks noChangeArrowheads="1"/>
            </p:cNvSpPr>
            <p:nvPr/>
          </p:nvSpPr>
          <p:spPr bwMode="auto">
            <a:xfrm>
              <a:off x="1655" y="572"/>
              <a:ext cx="1225"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hu-HU" altLang="hu-HU" sz="1400" b="1"/>
                <a:t>&lt;35</a:t>
              </a:r>
              <a:endParaRPr lang="en-US" altLang="hu-HU" sz="1400" b="1"/>
            </a:p>
          </p:txBody>
        </p:sp>
        <p:sp>
          <p:nvSpPr>
            <p:cNvPr id="13368" name="Text Box 35">
              <a:extLst>
                <a:ext uri="{FF2B5EF4-FFF2-40B4-BE49-F238E27FC236}">
                  <a16:creationId xmlns:a16="http://schemas.microsoft.com/office/drawing/2014/main" id="{9AEBB7A3-88CF-78FE-275A-D7BEB955E504}"/>
                </a:ext>
              </a:extLst>
            </p:cNvPr>
            <p:cNvSpPr txBox="1">
              <a:spLocks noChangeArrowheads="1"/>
            </p:cNvSpPr>
            <p:nvPr/>
          </p:nvSpPr>
          <p:spPr bwMode="auto">
            <a:xfrm>
              <a:off x="2744" y="572"/>
              <a:ext cx="1225"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hu-HU" altLang="hu-HU" sz="1400" b="1"/>
                <a:t>&gt;35</a:t>
              </a:r>
              <a:endParaRPr lang="en-US" altLang="hu-HU" sz="1400" b="1"/>
            </a:p>
          </p:txBody>
        </p:sp>
        <p:sp>
          <p:nvSpPr>
            <p:cNvPr id="13369" name="Text Box 36">
              <a:extLst>
                <a:ext uri="{FF2B5EF4-FFF2-40B4-BE49-F238E27FC236}">
                  <a16:creationId xmlns:a16="http://schemas.microsoft.com/office/drawing/2014/main" id="{ED332F48-AC1C-BD0A-0D73-41DBEABEC9B0}"/>
                </a:ext>
              </a:extLst>
            </p:cNvPr>
            <p:cNvSpPr txBox="1">
              <a:spLocks noChangeArrowheads="1"/>
            </p:cNvSpPr>
            <p:nvPr/>
          </p:nvSpPr>
          <p:spPr bwMode="auto">
            <a:xfrm>
              <a:off x="2109" y="981"/>
              <a:ext cx="1225"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hu-HU" altLang="hu-HU" sz="1400" b="1" dirty="0"/>
                <a:t>&lt;200000</a:t>
              </a:r>
              <a:endParaRPr lang="en-US" altLang="hu-HU" sz="1400" b="1" dirty="0"/>
            </a:p>
          </p:txBody>
        </p:sp>
        <p:sp>
          <p:nvSpPr>
            <p:cNvPr id="13370" name="Text Box 37">
              <a:extLst>
                <a:ext uri="{FF2B5EF4-FFF2-40B4-BE49-F238E27FC236}">
                  <a16:creationId xmlns:a16="http://schemas.microsoft.com/office/drawing/2014/main" id="{92AE9208-66DF-5C41-2603-E3C19406CFCB}"/>
                </a:ext>
              </a:extLst>
            </p:cNvPr>
            <p:cNvSpPr txBox="1">
              <a:spLocks noChangeArrowheads="1"/>
            </p:cNvSpPr>
            <p:nvPr/>
          </p:nvSpPr>
          <p:spPr bwMode="auto">
            <a:xfrm>
              <a:off x="3334" y="981"/>
              <a:ext cx="1225"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hu-HU" altLang="hu-HU" sz="1400" b="1"/>
                <a:t>&gt;200000</a:t>
              </a:r>
              <a:endParaRPr lang="en-US" altLang="hu-HU" sz="1400" b="1"/>
            </a:p>
          </p:txBody>
        </p:sp>
        <p:sp>
          <p:nvSpPr>
            <p:cNvPr id="13371" name="Text Box 38">
              <a:extLst>
                <a:ext uri="{FF2B5EF4-FFF2-40B4-BE49-F238E27FC236}">
                  <a16:creationId xmlns:a16="http://schemas.microsoft.com/office/drawing/2014/main" id="{7E9649FD-D434-3431-0E49-50B2A63E20C8}"/>
                </a:ext>
              </a:extLst>
            </p:cNvPr>
            <p:cNvSpPr txBox="1">
              <a:spLocks noChangeArrowheads="1"/>
            </p:cNvSpPr>
            <p:nvPr/>
          </p:nvSpPr>
          <p:spPr bwMode="auto">
            <a:xfrm>
              <a:off x="2653" y="1389"/>
              <a:ext cx="1225"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hu-HU" altLang="hu-HU" sz="1400" b="1"/>
                <a:t>&lt;16 hónap</a:t>
              </a:r>
              <a:endParaRPr lang="en-US" altLang="hu-HU" sz="1400" b="1"/>
            </a:p>
          </p:txBody>
        </p:sp>
        <p:sp>
          <p:nvSpPr>
            <p:cNvPr id="13372" name="Text Box 39">
              <a:extLst>
                <a:ext uri="{FF2B5EF4-FFF2-40B4-BE49-F238E27FC236}">
                  <a16:creationId xmlns:a16="http://schemas.microsoft.com/office/drawing/2014/main" id="{C8FD2602-8BEB-AD21-EE6D-047558BAD7D4}"/>
                </a:ext>
              </a:extLst>
            </p:cNvPr>
            <p:cNvSpPr txBox="1">
              <a:spLocks noChangeArrowheads="1"/>
            </p:cNvSpPr>
            <p:nvPr/>
          </p:nvSpPr>
          <p:spPr bwMode="auto">
            <a:xfrm>
              <a:off x="3878" y="1389"/>
              <a:ext cx="1225"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hu-HU" altLang="hu-HU" sz="1400" b="1"/>
                <a:t>&gt;24 hónap</a:t>
              </a:r>
              <a:endParaRPr lang="en-US" altLang="hu-HU" sz="1400" b="1"/>
            </a:p>
          </p:txBody>
        </p:sp>
        <p:sp>
          <p:nvSpPr>
            <p:cNvPr id="13373" name="Rectangle 40">
              <a:extLst>
                <a:ext uri="{FF2B5EF4-FFF2-40B4-BE49-F238E27FC236}">
                  <a16:creationId xmlns:a16="http://schemas.microsoft.com/office/drawing/2014/main" id="{3ADB60F6-70DF-90F4-2810-BABC7459CD41}"/>
                </a:ext>
              </a:extLst>
            </p:cNvPr>
            <p:cNvSpPr>
              <a:spLocks noChangeArrowheads="1"/>
            </p:cNvSpPr>
            <p:nvPr/>
          </p:nvSpPr>
          <p:spPr bwMode="auto">
            <a:xfrm>
              <a:off x="3742" y="209"/>
              <a:ext cx="725" cy="137"/>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hu-HU" altLang="hu-HU"/>
            </a:p>
          </p:txBody>
        </p:sp>
        <p:sp>
          <p:nvSpPr>
            <p:cNvPr id="13374" name="Rectangle 41">
              <a:extLst>
                <a:ext uri="{FF2B5EF4-FFF2-40B4-BE49-F238E27FC236}">
                  <a16:creationId xmlns:a16="http://schemas.microsoft.com/office/drawing/2014/main" id="{D635B651-888C-56B9-A0F5-EF5D1452CE0F}"/>
                </a:ext>
              </a:extLst>
            </p:cNvPr>
            <p:cNvSpPr>
              <a:spLocks noChangeArrowheads="1"/>
            </p:cNvSpPr>
            <p:nvPr/>
          </p:nvSpPr>
          <p:spPr bwMode="auto">
            <a:xfrm>
              <a:off x="3742" y="481"/>
              <a:ext cx="725" cy="137"/>
            </a:xfrm>
            <a:prstGeom prst="rect">
              <a:avLst/>
            </a:prstGeom>
            <a:solidFill>
              <a:schemeClr val="tx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hu-HU" altLang="hu-HU"/>
            </a:p>
          </p:txBody>
        </p:sp>
        <p:sp>
          <p:nvSpPr>
            <p:cNvPr id="13375" name="Text Box 42">
              <a:extLst>
                <a:ext uri="{FF2B5EF4-FFF2-40B4-BE49-F238E27FC236}">
                  <a16:creationId xmlns:a16="http://schemas.microsoft.com/office/drawing/2014/main" id="{0D67D125-1EE0-277B-EBD4-9073AC6ED10F}"/>
                </a:ext>
              </a:extLst>
            </p:cNvPr>
            <p:cNvSpPr txBox="1">
              <a:spLocks noChangeArrowheads="1"/>
            </p:cNvSpPr>
            <p:nvPr/>
          </p:nvSpPr>
          <p:spPr bwMode="auto">
            <a:xfrm>
              <a:off x="4513" y="164"/>
              <a:ext cx="1225"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hu-HU" altLang="hu-HU"/>
                <a:t>nem vásárolt</a:t>
              </a:r>
              <a:endParaRPr lang="en-US" altLang="hu-HU"/>
            </a:p>
          </p:txBody>
        </p:sp>
        <p:sp>
          <p:nvSpPr>
            <p:cNvPr id="13376" name="Text Box 43">
              <a:extLst>
                <a:ext uri="{FF2B5EF4-FFF2-40B4-BE49-F238E27FC236}">
                  <a16:creationId xmlns:a16="http://schemas.microsoft.com/office/drawing/2014/main" id="{3632C2E9-1AFF-A356-3E1D-D056703A14DF}"/>
                </a:ext>
              </a:extLst>
            </p:cNvPr>
            <p:cNvSpPr txBox="1">
              <a:spLocks noChangeArrowheads="1"/>
            </p:cNvSpPr>
            <p:nvPr/>
          </p:nvSpPr>
          <p:spPr bwMode="auto">
            <a:xfrm>
              <a:off x="4513" y="436"/>
              <a:ext cx="1225"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hu-HU" altLang="hu-HU"/>
                <a:t>vásárolt</a:t>
              </a:r>
              <a:endParaRPr lang="en-US" altLang="hu-HU"/>
            </a:p>
          </p:txBody>
        </p:sp>
      </p:gr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14344" name="Rectangle 14343">
            <a:extLst>
              <a:ext uri="{FF2B5EF4-FFF2-40B4-BE49-F238E27FC236}">
                <a16:creationId xmlns:a16="http://schemas.microsoft.com/office/drawing/2014/main" id="{89DBA3C2-C92B-4CEB-868F-52A62295B3E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0" y="0"/>
            <a:ext cx="9143999"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Cím 1">
            <a:extLst>
              <a:ext uri="{FF2B5EF4-FFF2-40B4-BE49-F238E27FC236}">
                <a16:creationId xmlns:a16="http://schemas.microsoft.com/office/drawing/2014/main" id="{D76D083C-1C1A-BC55-E8E7-22E12302453E}"/>
              </a:ext>
            </a:extLst>
          </p:cNvPr>
          <p:cNvSpPr>
            <a:spLocks noGrp="1"/>
          </p:cNvSpPr>
          <p:nvPr>
            <p:ph type="title"/>
          </p:nvPr>
        </p:nvSpPr>
        <p:spPr>
          <a:xfrm>
            <a:off x="571497" y="382385"/>
            <a:ext cx="8001003" cy="670351"/>
          </a:xfrm>
        </p:spPr>
        <p:txBody>
          <a:bodyPr vert="horz" lIns="91440" tIns="45720" rIns="91440" bIns="45720" rtlCol="0" anchor="b">
            <a:normAutofit/>
          </a:bodyPr>
          <a:lstStyle/>
          <a:p>
            <a:pPr defTabSz="914400"/>
            <a:r>
              <a:rPr lang="hu-HU" altLang="hu-HU" sz="4000" spc="200" dirty="0"/>
              <a:t>Regresszió</a:t>
            </a:r>
            <a:endParaRPr lang="en-US" altLang="hu-HU" sz="4000" spc="200" dirty="0"/>
          </a:p>
        </p:txBody>
      </p:sp>
      <p:sp>
        <p:nvSpPr>
          <p:cNvPr id="14339" name="Rectangle 3">
            <a:extLst>
              <a:ext uri="{FF2B5EF4-FFF2-40B4-BE49-F238E27FC236}">
                <a16:creationId xmlns:a16="http://schemas.microsoft.com/office/drawing/2014/main" id="{E8E90525-97A3-C64A-11C7-D38AD7790D46}"/>
              </a:ext>
            </a:extLst>
          </p:cNvPr>
          <p:cNvSpPr>
            <a:spLocks noGrp="1" noChangeArrowheads="1"/>
          </p:cNvSpPr>
          <p:nvPr>
            <p:ph idx="1"/>
          </p:nvPr>
        </p:nvSpPr>
        <p:spPr>
          <a:xfrm>
            <a:off x="571497" y="1052737"/>
            <a:ext cx="8001003" cy="3726271"/>
          </a:xfrm>
        </p:spPr>
        <p:txBody>
          <a:bodyPr>
            <a:normAutofit/>
          </a:bodyPr>
          <a:lstStyle/>
          <a:p>
            <a:pPr>
              <a:lnSpc>
                <a:spcPct val="100000"/>
              </a:lnSpc>
            </a:pPr>
            <a:r>
              <a:rPr lang="hu-HU" altLang="hu-HU" sz="1600" dirty="0"/>
              <a:t>Becslésre használt klasszikus statisztikai módszer. A ponthalmazra egy előre meghatározott görbét illesztünk. A görbe lehet (egyenes, parabola, hiperbola, logaritmus, stb.)</a:t>
            </a:r>
          </a:p>
          <a:p>
            <a:pPr lvl="1">
              <a:lnSpc>
                <a:spcPct val="100000"/>
              </a:lnSpc>
            </a:pPr>
            <a:r>
              <a:rPr lang="hu-HU" altLang="hu-HU" sz="1600" dirty="0"/>
              <a:t>általában csak gyakorlott szakember tudja kiválasztani a legjobb illesztő görbét. Hibás választás esetén a becslés nem tükrözi a valóságot. (emlékezünk szerszám kopás görbe.)</a:t>
            </a:r>
          </a:p>
          <a:p>
            <a:pPr lvl="1">
              <a:lnSpc>
                <a:spcPct val="100000"/>
              </a:lnSpc>
              <a:buFontTx/>
              <a:buNone/>
            </a:pPr>
            <a:r>
              <a:rPr lang="hu-HU" altLang="hu-HU" sz="1600" dirty="0"/>
              <a:t>Logaritmikus regresszió: cél a súlyok meghatározása.</a:t>
            </a:r>
          </a:p>
          <a:p>
            <a:pPr lvl="1">
              <a:lnSpc>
                <a:spcPct val="100000"/>
              </a:lnSpc>
              <a:buFontTx/>
              <a:buNone/>
            </a:pPr>
            <a:r>
              <a:rPr lang="hu-HU" altLang="hu-HU" sz="1600" dirty="0"/>
              <a:t>Az elemzés eredménye a következő: </a:t>
            </a:r>
          </a:p>
          <a:p>
            <a:pPr lvl="1">
              <a:lnSpc>
                <a:spcPct val="100000"/>
              </a:lnSpc>
              <a:buFontTx/>
              <a:buNone/>
            </a:pPr>
            <a:r>
              <a:rPr lang="hu-HU" altLang="hu-HU" sz="1600" dirty="0"/>
              <a:t>			log(A*kor + B*jövedelem + C* </a:t>
            </a:r>
            <a:r>
              <a:rPr lang="hu-HU" altLang="hu-HU" sz="1600" dirty="0" err="1"/>
              <a:t>ügyfélidő+D</a:t>
            </a:r>
            <a:r>
              <a:rPr lang="hu-HU" altLang="hu-HU" sz="1600" dirty="0"/>
              <a:t>)</a:t>
            </a:r>
          </a:p>
          <a:p>
            <a:pPr lvl="1">
              <a:lnSpc>
                <a:spcPct val="100000"/>
              </a:lnSpc>
              <a:buFontTx/>
              <a:buNone/>
            </a:pPr>
            <a:r>
              <a:rPr lang="hu-HU" altLang="hu-HU" sz="1600" dirty="0"/>
              <a:t>A regressziós </a:t>
            </a:r>
            <a:r>
              <a:rPr lang="hu-HU" altLang="hu-HU" sz="1600" dirty="0" err="1"/>
              <a:t>model</a:t>
            </a:r>
            <a:r>
              <a:rPr lang="hu-HU" altLang="hu-HU" sz="1600" dirty="0"/>
              <a:t> a következő paramétereket adta:</a:t>
            </a:r>
          </a:p>
          <a:p>
            <a:pPr lvl="1">
              <a:lnSpc>
                <a:spcPct val="100000"/>
              </a:lnSpc>
              <a:buFontTx/>
              <a:buNone/>
            </a:pPr>
            <a:r>
              <a:rPr lang="hu-HU" altLang="hu-HU" sz="1600" dirty="0"/>
              <a:t>				A=1; B= 1/5; C=1/2; D=-55;</a:t>
            </a:r>
          </a:p>
          <a:p>
            <a:pPr lvl="1">
              <a:lnSpc>
                <a:spcPct val="100000"/>
              </a:lnSpc>
              <a:buFontTx/>
              <a:buNone/>
            </a:pPr>
            <a:r>
              <a:rPr lang="hu-HU" altLang="hu-HU" sz="1600" dirty="0"/>
              <a:t>Ez azt jelenti, hogy a vásárlási hajlandóságot ugyanannyival növeli 1 év korkülönbség, mint 5000 </a:t>
            </a:r>
            <a:r>
              <a:rPr lang="hu-HU" altLang="hu-HU" sz="1600" dirty="0" err="1"/>
              <a:t>ft</a:t>
            </a:r>
            <a:r>
              <a:rPr lang="hu-HU" altLang="hu-HU" sz="1600" dirty="0"/>
              <a:t> jövedelemnövekedés vagy 2 hónapnál régebbi ügyfélkapcsolat.</a:t>
            </a:r>
          </a:p>
          <a:p>
            <a:pPr lvl="1">
              <a:lnSpc>
                <a:spcPct val="100000"/>
              </a:lnSpc>
              <a:buFontTx/>
              <a:buNone/>
            </a:pPr>
            <a:endParaRPr lang="hu-HU" altLang="hu-HU" sz="1500" dirty="0"/>
          </a:p>
          <a:p>
            <a:pPr lvl="1">
              <a:lnSpc>
                <a:spcPct val="100000"/>
              </a:lnSpc>
              <a:buFontTx/>
              <a:buNone/>
            </a:pPr>
            <a:endParaRPr lang="en-US" altLang="hu-HU" sz="1500" dirty="0"/>
          </a:p>
        </p:txBody>
      </p:sp>
      <p:sp>
        <p:nvSpPr>
          <p:cNvPr id="14346" name="Freeform: Shape 14345">
            <a:extLst>
              <a:ext uri="{FF2B5EF4-FFF2-40B4-BE49-F238E27FC236}">
                <a16:creationId xmlns:a16="http://schemas.microsoft.com/office/drawing/2014/main" id="{0A5C11C9-65D2-491A-A266-6ADBD2CB44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006736"/>
            <a:ext cx="9143999" cy="851265"/>
          </a:xfrm>
          <a:custGeom>
            <a:avLst/>
            <a:gdLst>
              <a:gd name="connsiteX0" fmla="*/ 619389 w 12191998"/>
              <a:gd name="connsiteY0" fmla="*/ 0 h 851265"/>
              <a:gd name="connsiteX1" fmla="*/ 687652 w 12191998"/>
              <a:gd name="connsiteY1" fmla="*/ 3175 h 851265"/>
              <a:gd name="connsiteX2" fmla="*/ 747977 w 12191998"/>
              <a:gd name="connsiteY2" fmla="*/ 9525 h 851265"/>
              <a:gd name="connsiteX3" fmla="*/ 800364 w 12191998"/>
              <a:gd name="connsiteY3" fmla="*/ 20637 h 851265"/>
              <a:gd name="connsiteX4" fmla="*/ 846402 w 12191998"/>
              <a:gd name="connsiteY4" fmla="*/ 36512 h 851265"/>
              <a:gd name="connsiteX5" fmla="*/ 887677 w 12191998"/>
              <a:gd name="connsiteY5" fmla="*/ 52387 h 851265"/>
              <a:gd name="connsiteX6" fmla="*/ 924189 w 12191998"/>
              <a:gd name="connsiteY6" fmla="*/ 68262 h 851265"/>
              <a:gd name="connsiteX7" fmla="*/ 962289 w 12191998"/>
              <a:gd name="connsiteY7" fmla="*/ 87312 h 851265"/>
              <a:gd name="connsiteX8" fmla="*/ 1000389 w 12191998"/>
              <a:gd name="connsiteY8" fmla="*/ 106362 h 851265"/>
              <a:gd name="connsiteX9" fmla="*/ 1036902 w 12191998"/>
              <a:gd name="connsiteY9" fmla="*/ 125412 h 851265"/>
              <a:gd name="connsiteX10" fmla="*/ 1078177 w 12191998"/>
              <a:gd name="connsiteY10" fmla="*/ 141287 h 851265"/>
              <a:gd name="connsiteX11" fmla="*/ 1124214 w 12191998"/>
              <a:gd name="connsiteY11" fmla="*/ 155575 h 851265"/>
              <a:gd name="connsiteX12" fmla="*/ 1176602 w 12191998"/>
              <a:gd name="connsiteY12" fmla="*/ 166687 h 851265"/>
              <a:gd name="connsiteX13" fmla="*/ 1236927 w 12191998"/>
              <a:gd name="connsiteY13" fmla="*/ 174625 h 851265"/>
              <a:gd name="connsiteX14" fmla="*/ 1305189 w 12191998"/>
              <a:gd name="connsiteY14" fmla="*/ 176212 h 851265"/>
              <a:gd name="connsiteX15" fmla="*/ 1373452 w 12191998"/>
              <a:gd name="connsiteY15" fmla="*/ 174625 h 851265"/>
              <a:gd name="connsiteX16" fmla="*/ 1433777 w 12191998"/>
              <a:gd name="connsiteY16" fmla="*/ 166687 h 851265"/>
              <a:gd name="connsiteX17" fmla="*/ 1486164 w 12191998"/>
              <a:gd name="connsiteY17" fmla="*/ 155575 h 851265"/>
              <a:gd name="connsiteX18" fmla="*/ 1532202 w 12191998"/>
              <a:gd name="connsiteY18" fmla="*/ 141287 h 851265"/>
              <a:gd name="connsiteX19" fmla="*/ 1573477 w 12191998"/>
              <a:gd name="connsiteY19" fmla="*/ 125412 h 851265"/>
              <a:gd name="connsiteX20" fmla="*/ 1609989 w 12191998"/>
              <a:gd name="connsiteY20" fmla="*/ 106362 h 851265"/>
              <a:gd name="connsiteX21" fmla="*/ 1648089 w 12191998"/>
              <a:gd name="connsiteY21" fmla="*/ 87312 h 851265"/>
              <a:gd name="connsiteX22" fmla="*/ 1686189 w 12191998"/>
              <a:gd name="connsiteY22" fmla="*/ 68262 h 851265"/>
              <a:gd name="connsiteX23" fmla="*/ 1722702 w 12191998"/>
              <a:gd name="connsiteY23" fmla="*/ 52387 h 851265"/>
              <a:gd name="connsiteX24" fmla="*/ 1763977 w 12191998"/>
              <a:gd name="connsiteY24" fmla="*/ 36512 h 851265"/>
              <a:gd name="connsiteX25" fmla="*/ 1810014 w 12191998"/>
              <a:gd name="connsiteY25" fmla="*/ 20637 h 851265"/>
              <a:gd name="connsiteX26" fmla="*/ 1862402 w 12191998"/>
              <a:gd name="connsiteY26" fmla="*/ 9525 h 851265"/>
              <a:gd name="connsiteX27" fmla="*/ 1922727 w 12191998"/>
              <a:gd name="connsiteY27" fmla="*/ 3175 h 851265"/>
              <a:gd name="connsiteX28" fmla="*/ 1990989 w 12191998"/>
              <a:gd name="connsiteY28" fmla="*/ 0 h 851265"/>
              <a:gd name="connsiteX29" fmla="*/ 2059252 w 12191998"/>
              <a:gd name="connsiteY29" fmla="*/ 3175 h 851265"/>
              <a:gd name="connsiteX30" fmla="*/ 2119577 w 12191998"/>
              <a:gd name="connsiteY30" fmla="*/ 9525 h 851265"/>
              <a:gd name="connsiteX31" fmla="*/ 2171964 w 12191998"/>
              <a:gd name="connsiteY31" fmla="*/ 20637 h 851265"/>
              <a:gd name="connsiteX32" fmla="*/ 2218002 w 12191998"/>
              <a:gd name="connsiteY32" fmla="*/ 36512 h 851265"/>
              <a:gd name="connsiteX33" fmla="*/ 2259277 w 12191998"/>
              <a:gd name="connsiteY33" fmla="*/ 52387 h 851265"/>
              <a:gd name="connsiteX34" fmla="*/ 2295789 w 12191998"/>
              <a:gd name="connsiteY34" fmla="*/ 68262 h 851265"/>
              <a:gd name="connsiteX35" fmla="*/ 2333889 w 12191998"/>
              <a:gd name="connsiteY35" fmla="*/ 87312 h 851265"/>
              <a:gd name="connsiteX36" fmla="*/ 2371989 w 12191998"/>
              <a:gd name="connsiteY36" fmla="*/ 106362 h 851265"/>
              <a:gd name="connsiteX37" fmla="*/ 2408502 w 12191998"/>
              <a:gd name="connsiteY37" fmla="*/ 125412 h 851265"/>
              <a:gd name="connsiteX38" fmla="*/ 2449777 w 12191998"/>
              <a:gd name="connsiteY38" fmla="*/ 141287 h 851265"/>
              <a:gd name="connsiteX39" fmla="*/ 2495814 w 12191998"/>
              <a:gd name="connsiteY39" fmla="*/ 155575 h 851265"/>
              <a:gd name="connsiteX40" fmla="*/ 2548202 w 12191998"/>
              <a:gd name="connsiteY40" fmla="*/ 166687 h 851265"/>
              <a:gd name="connsiteX41" fmla="*/ 2608527 w 12191998"/>
              <a:gd name="connsiteY41" fmla="*/ 174625 h 851265"/>
              <a:gd name="connsiteX42" fmla="*/ 2676789 w 12191998"/>
              <a:gd name="connsiteY42" fmla="*/ 176212 h 851265"/>
              <a:gd name="connsiteX43" fmla="*/ 2745052 w 12191998"/>
              <a:gd name="connsiteY43" fmla="*/ 174625 h 851265"/>
              <a:gd name="connsiteX44" fmla="*/ 2805377 w 12191998"/>
              <a:gd name="connsiteY44" fmla="*/ 166687 h 851265"/>
              <a:gd name="connsiteX45" fmla="*/ 2857764 w 12191998"/>
              <a:gd name="connsiteY45" fmla="*/ 155575 h 851265"/>
              <a:gd name="connsiteX46" fmla="*/ 2903802 w 12191998"/>
              <a:gd name="connsiteY46" fmla="*/ 141287 h 851265"/>
              <a:gd name="connsiteX47" fmla="*/ 2945077 w 12191998"/>
              <a:gd name="connsiteY47" fmla="*/ 125412 h 851265"/>
              <a:gd name="connsiteX48" fmla="*/ 2981589 w 12191998"/>
              <a:gd name="connsiteY48" fmla="*/ 106362 h 851265"/>
              <a:gd name="connsiteX49" fmla="*/ 3019689 w 12191998"/>
              <a:gd name="connsiteY49" fmla="*/ 87312 h 851265"/>
              <a:gd name="connsiteX50" fmla="*/ 3057789 w 12191998"/>
              <a:gd name="connsiteY50" fmla="*/ 68262 h 851265"/>
              <a:gd name="connsiteX51" fmla="*/ 3094302 w 12191998"/>
              <a:gd name="connsiteY51" fmla="*/ 52387 h 851265"/>
              <a:gd name="connsiteX52" fmla="*/ 3135577 w 12191998"/>
              <a:gd name="connsiteY52" fmla="*/ 36512 h 851265"/>
              <a:gd name="connsiteX53" fmla="*/ 3181614 w 12191998"/>
              <a:gd name="connsiteY53" fmla="*/ 20637 h 851265"/>
              <a:gd name="connsiteX54" fmla="*/ 3234002 w 12191998"/>
              <a:gd name="connsiteY54" fmla="*/ 9525 h 851265"/>
              <a:gd name="connsiteX55" fmla="*/ 3294327 w 12191998"/>
              <a:gd name="connsiteY55" fmla="*/ 3175 h 851265"/>
              <a:gd name="connsiteX56" fmla="*/ 3361002 w 12191998"/>
              <a:gd name="connsiteY56" fmla="*/ 0 h 851265"/>
              <a:gd name="connsiteX57" fmla="*/ 3430852 w 12191998"/>
              <a:gd name="connsiteY57" fmla="*/ 3175 h 851265"/>
              <a:gd name="connsiteX58" fmla="*/ 3491177 w 12191998"/>
              <a:gd name="connsiteY58" fmla="*/ 9525 h 851265"/>
              <a:gd name="connsiteX59" fmla="*/ 3543564 w 12191998"/>
              <a:gd name="connsiteY59" fmla="*/ 20637 h 851265"/>
              <a:gd name="connsiteX60" fmla="*/ 3589602 w 12191998"/>
              <a:gd name="connsiteY60" fmla="*/ 36512 h 851265"/>
              <a:gd name="connsiteX61" fmla="*/ 3630877 w 12191998"/>
              <a:gd name="connsiteY61" fmla="*/ 52387 h 851265"/>
              <a:gd name="connsiteX62" fmla="*/ 3667389 w 12191998"/>
              <a:gd name="connsiteY62" fmla="*/ 68262 h 851265"/>
              <a:gd name="connsiteX63" fmla="*/ 3705489 w 12191998"/>
              <a:gd name="connsiteY63" fmla="*/ 87312 h 851265"/>
              <a:gd name="connsiteX64" fmla="*/ 3743589 w 12191998"/>
              <a:gd name="connsiteY64" fmla="*/ 106362 h 851265"/>
              <a:gd name="connsiteX65" fmla="*/ 3780102 w 12191998"/>
              <a:gd name="connsiteY65" fmla="*/ 125412 h 851265"/>
              <a:gd name="connsiteX66" fmla="*/ 3821377 w 12191998"/>
              <a:gd name="connsiteY66" fmla="*/ 141287 h 851265"/>
              <a:gd name="connsiteX67" fmla="*/ 3867414 w 12191998"/>
              <a:gd name="connsiteY67" fmla="*/ 155575 h 851265"/>
              <a:gd name="connsiteX68" fmla="*/ 3919802 w 12191998"/>
              <a:gd name="connsiteY68" fmla="*/ 166687 h 851265"/>
              <a:gd name="connsiteX69" fmla="*/ 3980127 w 12191998"/>
              <a:gd name="connsiteY69" fmla="*/ 174625 h 851265"/>
              <a:gd name="connsiteX70" fmla="*/ 4048389 w 12191998"/>
              <a:gd name="connsiteY70" fmla="*/ 176212 h 851265"/>
              <a:gd name="connsiteX71" fmla="*/ 4116652 w 12191998"/>
              <a:gd name="connsiteY71" fmla="*/ 174625 h 851265"/>
              <a:gd name="connsiteX72" fmla="*/ 4176977 w 12191998"/>
              <a:gd name="connsiteY72" fmla="*/ 166687 h 851265"/>
              <a:gd name="connsiteX73" fmla="*/ 4229364 w 12191998"/>
              <a:gd name="connsiteY73" fmla="*/ 155575 h 851265"/>
              <a:gd name="connsiteX74" fmla="*/ 4275402 w 12191998"/>
              <a:gd name="connsiteY74" fmla="*/ 141287 h 851265"/>
              <a:gd name="connsiteX75" fmla="*/ 4316677 w 12191998"/>
              <a:gd name="connsiteY75" fmla="*/ 125412 h 851265"/>
              <a:gd name="connsiteX76" fmla="*/ 4353189 w 12191998"/>
              <a:gd name="connsiteY76" fmla="*/ 106362 h 851265"/>
              <a:gd name="connsiteX77" fmla="*/ 4429389 w 12191998"/>
              <a:gd name="connsiteY77" fmla="*/ 68262 h 851265"/>
              <a:gd name="connsiteX78" fmla="*/ 4465902 w 12191998"/>
              <a:gd name="connsiteY78" fmla="*/ 52387 h 851265"/>
              <a:gd name="connsiteX79" fmla="*/ 4507177 w 12191998"/>
              <a:gd name="connsiteY79" fmla="*/ 36512 h 851265"/>
              <a:gd name="connsiteX80" fmla="*/ 4553216 w 12191998"/>
              <a:gd name="connsiteY80" fmla="*/ 20637 h 851265"/>
              <a:gd name="connsiteX81" fmla="*/ 4605602 w 12191998"/>
              <a:gd name="connsiteY81" fmla="*/ 9525 h 851265"/>
              <a:gd name="connsiteX82" fmla="*/ 4665928 w 12191998"/>
              <a:gd name="connsiteY82" fmla="*/ 3175 h 851265"/>
              <a:gd name="connsiteX83" fmla="*/ 4734189 w 12191998"/>
              <a:gd name="connsiteY83" fmla="*/ 0 h 851265"/>
              <a:gd name="connsiteX84" fmla="*/ 4802453 w 12191998"/>
              <a:gd name="connsiteY84" fmla="*/ 3175 h 851265"/>
              <a:gd name="connsiteX85" fmla="*/ 4862777 w 12191998"/>
              <a:gd name="connsiteY85" fmla="*/ 9525 h 851265"/>
              <a:gd name="connsiteX86" fmla="*/ 4915165 w 12191998"/>
              <a:gd name="connsiteY86" fmla="*/ 20637 h 851265"/>
              <a:gd name="connsiteX87" fmla="*/ 4961202 w 12191998"/>
              <a:gd name="connsiteY87" fmla="*/ 36512 h 851265"/>
              <a:gd name="connsiteX88" fmla="*/ 5002478 w 12191998"/>
              <a:gd name="connsiteY88" fmla="*/ 52387 h 851265"/>
              <a:gd name="connsiteX89" fmla="*/ 5038989 w 12191998"/>
              <a:gd name="connsiteY89" fmla="*/ 68262 h 851265"/>
              <a:gd name="connsiteX90" fmla="*/ 5077091 w 12191998"/>
              <a:gd name="connsiteY90" fmla="*/ 87312 h 851265"/>
              <a:gd name="connsiteX91" fmla="*/ 5115189 w 12191998"/>
              <a:gd name="connsiteY91" fmla="*/ 106362 h 851265"/>
              <a:gd name="connsiteX92" fmla="*/ 5151702 w 12191998"/>
              <a:gd name="connsiteY92" fmla="*/ 125412 h 851265"/>
              <a:gd name="connsiteX93" fmla="*/ 5192978 w 12191998"/>
              <a:gd name="connsiteY93" fmla="*/ 141287 h 851265"/>
              <a:gd name="connsiteX94" fmla="*/ 5239014 w 12191998"/>
              <a:gd name="connsiteY94" fmla="*/ 155575 h 851265"/>
              <a:gd name="connsiteX95" fmla="*/ 5291401 w 12191998"/>
              <a:gd name="connsiteY95" fmla="*/ 166687 h 851265"/>
              <a:gd name="connsiteX96" fmla="*/ 5351727 w 12191998"/>
              <a:gd name="connsiteY96" fmla="*/ 174625 h 851265"/>
              <a:gd name="connsiteX97" fmla="*/ 5410199 w 12191998"/>
              <a:gd name="connsiteY97" fmla="*/ 175985 h 851265"/>
              <a:gd name="connsiteX98" fmla="*/ 5468671 w 12191998"/>
              <a:gd name="connsiteY98" fmla="*/ 174625 h 851265"/>
              <a:gd name="connsiteX99" fmla="*/ 5528996 w 12191998"/>
              <a:gd name="connsiteY99" fmla="*/ 166687 h 851265"/>
              <a:gd name="connsiteX100" fmla="*/ 5581383 w 12191998"/>
              <a:gd name="connsiteY100" fmla="*/ 155575 h 851265"/>
              <a:gd name="connsiteX101" fmla="*/ 5627421 w 12191998"/>
              <a:gd name="connsiteY101" fmla="*/ 141287 h 851265"/>
              <a:gd name="connsiteX102" fmla="*/ 5668696 w 12191998"/>
              <a:gd name="connsiteY102" fmla="*/ 125412 h 851265"/>
              <a:gd name="connsiteX103" fmla="*/ 5705210 w 12191998"/>
              <a:gd name="connsiteY103" fmla="*/ 106362 h 851265"/>
              <a:gd name="connsiteX104" fmla="*/ 5743308 w 12191998"/>
              <a:gd name="connsiteY104" fmla="*/ 87312 h 851265"/>
              <a:gd name="connsiteX105" fmla="*/ 5781408 w 12191998"/>
              <a:gd name="connsiteY105" fmla="*/ 68262 h 851265"/>
              <a:gd name="connsiteX106" fmla="*/ 5817921 w 12191998"/>
              <a:gd name="connsiteY106" fmla="*/ 52387 h 851265"/>
              <a:gd name="connsiteX107" fmla="*/ 5859196 w 12191998"/>
              <a:gd name="connsiteY107" fmla="*/ 36512 h 851265"/>
              <a:gd name="connsiteX108" fmla="*/ 5905234 w 12191998"/>
              <a:gd name="connsiteY108" fmla="*/ 20637 h 851265"/>
              <a:gd name="connsiteX109" fmla="*/ 5957621 w 12191998"/>
              <a:gd name="connsiteY109" fmla="*/ 9525 h 851265"/>
              <a:gd name="connsiteX110" fmla="*/ 6017948 w 12191998"/>
              <a:gd name="connsiteY110" fmla="*/ 3175 h 851265"/>
              <a:gd name="connsiteX111" fmla="*/ 6086210 w 12191998"/>
              <a:gd name="connsiteY111" fmla="*/ 0 h 851265"/>
              <a:gd name="connsiteX112" fmla="*/ 6095999 w 12191998"/>
              <a:gd name="connsiteY112" fmla="*/ 455 h 851265"/>
              <a:gd name="connsiteX113" fmla="*/ 6105789 w 12191998"/>
              <a:gd name="connsiteY113" fmla="*/ 0 h 851265"/>
              <a:gd name="connsiteX114" fmla="*/ 6174052 w 12191998"/>
              <a:gd name="connsiteY114" fmla="*/ 3175 h 851265"/>
              <a:gd name="connsiteX115" fmla="*/ 6234377 w 12191998"/>
              <a:gd name="connsiteY115" fmla="*/ 9525 h 851265"/>
              <a:gd name="connsiteX116" fmla="*/ 6286764 w 12191998"/>
              <a:gd name="connsiteY116" fmla="*/ 20637 h 851265"/>
              <a:gd name="connsiteX117" fmla="*/ 6332802 w 12191998"/>
              <a:gd name="connsiteY117" fmla="*/ 36512 h 851265"/>
              <a:gd name="connsiteX118" fmla="*/ 6374077 w 12191998"/>
              <a:gd name="connsiteY118" fmla="*/ 52387 h 851265"/>
              <a:gd name="connsiteX119" fmla="*/ 6410589 w 12191998"/>
              <a:gd name="connsiteY119" fmla="*/ 68262 h 851265"/>
              <a:gd name="connsiteX120" fmla="*/ 6448689 w 12191998"/>
              <a:gd name="connsiteY120" fmla="*/ 87312 h 851265"/>
              <a:gd name="connsiteX121" fmla="*/ 6486789 w 12191998"/>
              <a:gd name="connsiteY121" fmla="*/ 106362 h 851265"/>
              <a:gd name="connsiteX122" fmla="*/ 6523302 w 12191998"/>
              <a:gd name="connsiteY122" fmla="*/ 125412 h 851265"/>
              <a:gd name="connsiteX123" fmla="*/ 6564577 w 12191998"/>
              <a:gd name="connsiteY123" fmla="*/ 141287 h 851265"/>
              <a:gd name="connsiteX124" fmla="*/ 6610614 w 12191998"/>
              <a:gd name="connsiteY124" fmla="*/ 155575 h 851265"/>
              <a:gd name="connsiteX125" fmla="*/ 6663002 w 12191998"/>
              <a:gd name="connsiteY125" fmla="*/ 166687 h 851265"/>
              <a:gd name="connsiteX126" fmla="*/ 6723327 w 12191998"/>
              <a:gd name="connsiteY126" fmla="*/ 174625 h 851265"/>
              <a:gd name="connsiteX127" fmla="*/ 6781799 w 12191998"/>
              <a:gd name="connsiteY127" fmla="*/ 175985 h 851265"/>
              <a:gd name="connsiteX128" fmla="*/ 6840271 w 12191998"/>
              <a:gd name="connsiteY128" fmla="*/ 174625 h 851265"/>
              <a:gd name="connsiteX129" fmla="*/ 6900596 w 12191998"/>
              <a:gd name="connsiteY129" fmla="*/ 166687 h 851265"/>
              <a:gd name="connsiteX130" fmla="*/ 6952983 w 12191998"/>
              <a:gd name="connsiteY130" fmla="*/ 155575 h 851265"/>
              <a:gd name="connsiteX131" fmla="*/ 6999021 w 12191998"/>
              <a:gd name="connsiteY131" fmla="*/ 141287 h 851265"/>
              <a:gd name="connsiteX132" fmla="*/ 7040296 w 12191998"/>
              <a:gd name="connsiteY132" fmla="*/ 125412 h 851265"/>
              <a:gd name="connsiteX133" fmla="*/ 7076808 w 12191998"/>
              <a:gd name="connsiteY133" fmla="*/ 106362 h 851265"/>
              <a:gd name="connsiteX134" fmla="*/ 7114908 w 12191998"/>
              <a:gd name="connsiteY134" fmla="*/ 87312 h 851265"/>
              <a:gd name="connsiteX135" fmla="*/ 7153008 w 12191998"/>
              <a:gd name="connsiteY135" fmla="*/ 68262 h 851265"/>
              <a:gd name="connsiteX136" fmla="*/ 7189521 w 12191998"/>
              <a:gd name="connsiteY136" fmla="*/ 52387 h 851265"/>
              <a:gd name="connsiteX137" fmla="*/ 7230796 w 12191998"/>
              <a:gd name="connsiteY137" fmla="*/ 36512 h 851265"/>
              <a:gd name="connsiteX138" fmla="*/ 7276833 w 12191998"/>
              <a:gd name="connsiteY138" fmla="*/ 20637 h 851265"/>
              <a:gd name="connsiteX139" fmla="*/ 7329221 w 12191998"/>
              <a:gd name="connsiteY139" fmla="*/ 9525 h 851265"/>
              <a:gd name="connsiteX140" fmla="*/ 7389546 w 12191998"/>
              <a:gd name="connsiteY140" fmla="*/ 3175 h 851265"/>
              <a:gd name="connsiteX141" fmla="*/ 7457808 w 12191998"/>
              <a:gd name="connsiteY141" fmla="*/ 0 h 851265"/>
              <a:gd name="connsiteX142" fmla="*/ 7526071 w 12191998"/>
              <a:gd name="connsiteY142" fmla="*/ 3175 h 851265"/>
              <a:gd name="connsiteX143" fmla="*/ 7586396 w 12191998"/>
              <a:gd name="connsiteY143" fmla="*/ 9525 h 851265"/>
              <a:gd name="connsiteX144" fmla="*/ 7638783 w 12191998"/>
              <a:gd name="connsiteY144" fmla="*/ 20637 h 851265"/>
              <a:gd name="connsiteX145" fmla="*/ 7684821 w 12191998"/>
              <a:gd name="connsiteY145" fmla="*/ 36512 h 851265"/>
              <a:gd name="connsiteX146" fmla="*/ 7726096 w 12191998"/>
              <a:gd name="connsiteY146" fmla="*/ 52387 h 851265"/>
              <a:gd name="connsiteX147" fmla="*/ 7762608 w 12191998"/>
              <a:gd name="connsiteY147" fmla="*/ 68262 h 851265"/>
              <a:gd name="connsiteX148" fmla="*/ 7800708 w 12191998"/>
              <a:gd name="connsiteY148" fmla="*/ 87312 h 851265"/>
              <a:gd name="connsiteX149" fmla="*/ 7838808 w 12191998"/>
              <a:gd name="connsiteY149" fmla="*/ 106362 h 851265"/>
              <a:gd name="connsiteX150" fmla="*/ 7875321 w 12191998"/>
              <a:gd name="connsiteY150" fmla="*/ 125412 h 851265"/>
              <a:gd name="connsiteX151" fmla="*/ 7916596 w 12191998"/>
              <a:gd name="connsiteY151" fmla="*/ 141287 h 851265"/>
              <a:gd name="connsiteX152" fmla="*/ 7962633 w 12191998"/>
              <a:gd name="connsiteY152" fmla="*/ 155575 h 851265"/>
              <a:gd name="connsiteX153" fmla="*/ 8015021 w 12191998"/>
              <a:gd name="connsiteY153" fmla="*/ 166687 h 851265"/>
              <a:gd name="connsiteX154" fmla="*/ 8075346 w 12191998"/>
              <a:gd name="connsiteY154" fmla="*/ 174625 h 851265"/>
              <a:gd name="connsiteX155" fmla="*/ 8143608 w 12191998"/>
              <a:gd name="connsiteY155" fmla="*/ 176212 h 851265"/>
              <a:gd name="connsiteX156" fmla="*/ 8211871 w 12191998"/>
              <a:gd name="connsiteY156" fmla="*/ 174625 h 851265"/>
              <a:gd name="connsiteX157" fmla="*/ 8272196 w 12191998"/>
              <a:gd name="connsiteY157" fmla="*/ 166687 h 851265"/>
              <a:gd name="connsiteX158" fmla="*/ 8324583 w 12191998"/>
              <a:gd name="connsiteY158" fmla="*/ 155575 h 851265"/>
              <a:gd name="connsiteX159" fmla="*/ 8370621 w 12191998"/>
              <a:gd name="connsiteY159" fmla="*/ 141287 h 851265"/>
              <a:gd name="connsiteX160" fmla="*/ 8411896 w 12191998"/>
              <a:gd name="connsiteY160" fmla="*/ 125412 h 851265"/>
              <a:gd name="connsiteX161" fmla="*/ 8448408 w 12191998"/>
              <a:gd name="connsiteY161" fmla="*/ 106362 h 851265"/>
              <a:gd name="connsiteX162" fmla="*/ 8486508 w 12191998"/>
              <a:gd name="connsiteY162" fmla="*/ 87312 h 851265"/>
              <a:gd name="connsiteX163" fmla="*/ 8524608 w 12191998"/>
              <a:gd name="connsiteY163" fmla="*/ 68262 h 851265"/>
              <a:gd name="connsiteX164" fmla="*/ 8561120 w 12191998"/>
              <a:gd name="connsiteY164" fmla="*/ 52387 h 851265"/>
              <a:gd name="connsiteX165" fmla="*/ 8602396 w 12191998"/>
              <a:gd name="connsiteY165" fmla="*/ 36512 h 851265"/>
              <a:gd name="connsiteX166" fmla="*/ 8648432 w 12191998"/>
              <a:gd name="connsiteY166" fmla="*/ 20637 h 851265"/>
              <a:gd name="connsiteX167" fmla="*/ 8700820 w 12191998"/>
              <a:gd name="connsiteY167" fmla="*/ 9525 h 851265"/>
              <a:gd name="connsiteX168" fmla="*/ 8761146 w 12191998"/>
              <a:gd name="connsiteY168" fmla="*/ 3175 h 851265"/>
              <a:gd name="connsiteX169" fmla="*/ 8827820 w 12191998"/>
              <a:gd name="connsiteY169" fmla="*/ 0 h 851265"/>
              <a:gd name="connsiteX170" fmla="*/ 8897670 w 12191998"/>
              <a:gd name="connsiteY170" fmla="*/ 3175 h 851265"/>
              <a:gd name="connsiteX171" fmla="*/ 8957996 w 12191998"/>
              <a:gd name="connsiteY171" fmla="*/ 9525 h 851265"/>
              <a:gd name="connsiteX172" fmla="*/ 9010382 w 12191998"/>
              <a:gd name="connsiteY172" fmla="*/ 20637 h 851265"/>
              <a:gd name="connsiteX173" fmla="*/ 9056420 w 12191998"/>
              <a:gd name="connsiteY173" fmla="*/ 36512 h 851265"/>
              <a:gd name="connsiteX174" fmla="*/ 9097696 w 12191998"/>
              <a:gd name="connsiteY174" fmla="*/ 52387 h 851265"/>
              <a:gd name="connsiteX175" fmla="*/ 9134208 w 12191998"/>
              <a:gd name="connsiteY175" fmla="*/ 68262 h 851265"/>
              <a:gd name="connsiteX176" fmla="*/ 9172308 w 12191998"/>
              <a:gd name="connsiteY176" fmla="*/ 87312 h 851265"/>
              <a:gd name="connsiteX177" fmla="*/ 9210408 w 12191998"/>
              <a:gd name="connsiteY177" fmla="*/ 106362 h 851265"/>
              <a:gd name="connsiteX178" fmla="*/ 9246920 w 12191998"/>
              <a:gd name="connsiteY178" fmla="*/ 125412 h 851265"/>
              <a:gd name="connsiteX179" fmla="*/ 9288196 w 12191998"/>
              <a:gd name="connsiteY179" fmla="*/ 141287 h 851265"/>
              <a:gd name="connsiteX180" fmla="*/ 9334232 w 12191998"/>
              <a:gd name="connsiteY180" fmla="*/ 155575 h 851265"/>
              <a:gd name="connsiteX181" fmla="*/ 9386620 w 12191998"/>
              <a:gd name="connsiteY181" fmla="*/ 166687 h 851265"/>
              <a:gd name="connsiteX182" fmla="*/ 9446946 w 12191998"/>
              <a:gd name="connsiteY182" fmla="*/ 174625 h 851265"/>
              <a:gd name="connsiteX183" fmla="*/ 9515208 w 12191998"/>
              <a:gd name="connsiteY183" fmla="*/ 176212 h 851265"/>
              <a:gd name="connsiteX184" fmla="*/ 9583470 w 12191998"/>
              <a:gd name="connsiteY184" fmla="*/ 174625 h 851265"/>
              <a:gd name="connsiteX185" fmla="*/ 9643796 w 12191998"/>
              <a:gd name="connsiteY185" fmla="*/ 166687 h 851265"/>
              <a:gd name="connsiteX186" fmla="*/ 9696182 w 12191998"/>
              <a:gd name="connsiteY186" fmla="*/ 155575 h 851265"/>
              <a:gd name="connsiteX187" fmla="*/ 9742220 w 12191998"/>
              <a:gd name="connsiteY187" fmla="*/ 141287 h 851265"/>
              <a:gd name="connsiteX188" fmla="*/ 9783496 w 12191998"/>
              <a:gd name="connsiteY188" fmla="*/ 125412 h 851265"/>
              <a:gd name="connsiteX189" fmla="*/ 9820008 w 12191998"/>
              <a:gd name="connsiteY189" fmla="*/ 106362 h 851265"/>
              <a:gd name="connsiteX190" fmla="*/ 9896208 w 12191998"/>
              <a:gd name="connsiteY190" fmla="*/ 68262 h 851265"/>
              <a:gd name="connsiteX191" fmla="*/ 9932720 w 12191998"/>
              <a:gd name="connsiteY191" fmla="*/ 52387 h 851265"/>
              <a:gd name="connsiteX192" fmla="*/ 9973996 w 12191998"/>
              <a:gd name="connsiteY192" fmla="*/ 36512 h 851265"/>
              <a:gd name="connsiteX193" fmla="*/ 10020032 w 12191998"/>
              <a:gd name="connsiteY193" fmla="*/ 20637 h 851265"/>
              <a:gd name="connsiteX194" fmla="*/ 10072420 w 12191998"/>
              <a:gd name="connsiteY194" fmla="*/ 9525 h 851265"/>
              <a:gd name="connsiteX195" fmla="*/ 10132746 w 12191998"/>
              <a:gd name="connsiteY195" fmla="*/ 3175 h 851265"/>
              <a:gd name="connsiteX196" fmla="*/ 10201008 w 12191998"/>
              <a:gd name="connsiteY196" fmla="*/ 0 h 851265"/>
              <a:gd name="connsiteX197" fmla="*/ 10269270 w 12191998"/>
              <a:gd name="connsiteY197" fmla="*/ 3175 h 851265"/>
              <a:gd name="connsiteX198" fmla="*/ 10329596 w 12191998"/>
              <a:gd name="connsiteY198" fmla="*/ 9525 h 851265"/>
              <a:gd name="connsiteX199" fmla="*/ 10381982 w 12191998"/>
              <a:gd name="connsiteY199" fmla="*/ 20637 h 851265"/>
              <a:gd name="connsiteX200" fmla="*/ 10428020 w 12191998"/>
              <a:gd name="connsiteY200" fmla="*/ 36512 h 851265"/>
              <a:gd name="connsiteX201" fmla="*/ 10469296 w 12191998"/>
              <a:gd name="connsiteY201" fmla="*/ 52387 h 851265"/>
              <a:gd name="connsiteX202" fmla="*/ 10505808 w 12191998"/>
              <a:gd name="connsiteY202" fmla="*/ 68262 h 851265"/>
              <a:gd name="connsiteX203" fmla="*/ 10543908 w 12191998"/>
              <a:gd name="connsiteY203" fmla="*/ 87312 h 851265"/>
              <a:gd name="connsiteX204" fmla="*/ 10582008 w 12191998"/>
              <a:gd name="connsiteY204" fmla="*/ 106362 h 851265"/>
              <a:gd name="connsiteX205" fmla="*/ 10618520 w 12191998"/>
              <a:gd name="connsiteY205" fmla="*/ 125412 h 851265"/>
              <a:gd name="connsiteX206" fmla="*/ 10659796 w 12191998"/>
              <a:gd name="connsiteY206" fmla="*/ 141287 h 851265"/>
              <a:gd name="connsiteX207" fmla="*/ 10705832 w 12191998"/>
              <a:gd name="connsiteY207" fmla="*/ 155575 h 851265"/>
              <a:gd name="connsiteX208" fmla="*/ 10758220 w 12191998"/>
              <a:gd name="connsiteY208" fmla="*/ 166687 h 851265"/>
              <a:gd name="connsiteX209" fmla="*/ 10818546 w 12191998"/>
              <a:gd name="connsiteY209" fmla="*/ 174625 h 851265"/>
              <a:gd name="connsiteX210" fmla="*/ 10886808 w 12191998"/>
              <a:gd name="connsiteY210" fmla="*/ 176212 h 851265"/>
              <a:gd name="connsiteX211" fmla="*/ 10955070 w 12191998"/>
              <a:gd name="connsiteY211" fmla="*/ 174625 h 851265"/>
              <a:gd name="connsiteX212" fmla="*/ 11015396 w 12191998"/>
              <a:gd name="connsiteY212" fmla="*/ 166687 h 851265"/>
              <a:gd name="connsiteX213" fmla="*/ 11067782 w 12191998"/>
              <a:gd name="connsiteY213" fmla="*/ 155575 h 851265"/>
              <a:gd name="connsiteX214" fmla="*/ 11113820 w 12191998"/>
              <a:gd name="connsiteY214" fmla="*/ 141287 h 851265"/>
              <a:gd name="connsiteX215" fmla="*/ 11155096 w 12191998"/>
              <a:gd name="connsiteY215" fmla="*/ 125412 h 851265"/>
              <a:gd name="connsiteX216" fmla="*/ 11191608 w 12191998"/>
              <a:gd name="connsiteY216" fmla="*/ 106362 h 851265"/>
              <a:gd name="connsiteX217" fmla="*/ 11229708 w 12191998"/>
              <a:gd name="connsiteY217" fmla="*/ 87312 h 851265"/>
              <a:gd name="connsiteX218" fmla="*/ 11267808 w 12191998"/>
              <a:gd name="connsiteY218" fmla="*/ 68262 h 851265"/>
              <a:gd name="connsiteX219" fmla="*/ 11304320 w 12191998"/>
              <a:gd name="connsiteY219" fmla="*/ 52387 h 851265"/>
              <a:gd name="connsiteX220" fmla="*/ 11345596 w 12191998"/>
              <a:gd name="connsiteY220" fmla="*/ 36512 h 851265"/>
              <a:gd name="connsiteX221" fmla="*/ 11391632 w 12191998"/>
              <a:gd name="connsiteY221" fmla="*/ 20637 h 851265"/>
              <a:gd name="connsiteX222" fmla="*/ 11444020 w 12191998"/>
              <a:gd name="connsiteY222" fmla="*/ 9525 h 851265"/>
              <a:gd name="connsiteX223" fmla="*/ 11504346 w 12191998"/>
              <a:gd name="connsiteY223" fmla="*/ 3175 h 851265"/>
              <a:gd name="connsiteX224" fmla="*/ 11572608 w 12191998"/>
              <a:gd name="connsiteY224" fmla="*/ 0 h 851265"/>
              <a:gd name="connsiteX225" fmla="*/ 11640870 w 12191998"/>
              <a:gd name="connsiteY225" fmla="*/ 3175 h 851265"/>
              <a:gd name="connsiteX226" fmla="*/ 11701196 w 12191998"/>
              <a:gd name="connsiteY226" fmla="*/ 9525 h 851265"/>
              <a:gd name="connsiteX227" fmla="*/ 11753582 w 12191998"/>
              <a:gd name="connsiteY227" fmla="*/ 20637 h 851265"/>
              <a:gd name="connsiteX228" fmla="*/ 11799620 w 12191998"/>
              <a:gd name="connsiteY228" fmla="*/ 36512 h 851265"/>
              <a:gd name="connsiteX229" fmla="*/ 11840896 w 12191998"/>
              <a:gd name="connsiteY229" fmla="*/ 52387 h 851265"/>
              <a:gd name="connsiteX230" fmla="*/ 11877408 w 12191998"/>
              <a:gd name="connsiteY230" fmla="*/ 68262 h 851265"/>
              <a:gd name="connsiteX231" fmla="*/ 11915508 w 12191998"/>
              <a:gd name="connsiteY231" fmla="*/ 87312 h 851265"/>
              <a:gd name="connsiteX232" fmla="*/ 11953608 w 12191998"/>
              <a:gd name="connsiteY232" fmla="*/ 106362 h 851265"/>
              <a:gd name="connsiteX233" fmla="*/ 11990120 w 12191998"/>
              <a:gd name="connsiteY233" fmla="*/ 125412 h 851265"/>
              <a:gd name="connsiteX234" fmla="*/ 12031396 w 12191998"/>
              <a:gd name="connsiteY234" fmla="*/ 141287 h 851265"/>
              <a:gd name="connsiteX235" fmla="*/ 12077432 w 12191998"/>
              <a:gd name="connsiteY235" fmla="*/ 155575 h 851265"/>
              <a:gd name="connsiteX236" fmla="*/ 12129820 w 12191998"/>
              <a:gd name="connsiteY236" fmla="*/ 166688 h 851265"/>
              <a:gd name="connsiteX237" fmla="*/ 12190146 w 12191998"/>
              <a:gd name="connsiteY237" fmla="*/ 174625 h 851265"/>
              <a:gd name="connsiteX238" fmla="*/ 12191998 w 12191998"/>
              <a:gd name="connsiteY238" fmla="*/ 174668 h 851265"/>
              <a:gd name="connsiteX239" fmla="*/ 12191998 w 12191998"/>
              <a:gd name="connsiteY239" fmla="*/ 851265 h 851265"/>
              <a:gd name="connsiteX240" fmla="*/ 0 w 12191998"/>
              <a:gd name="connsiteY240" fmla="*/ 851265 h 851265"/>
              <a:gd name="connsiteX241" fmla="*/ 0 w 12191998"/>
              <a:gd name="connsiteY241" fmla="*/ 174668 h 851265"/>
              <a:gd name="connsiteX242" fmla="*/ 1852 w 12191998"/>
              <a:gd name="connsiteY242" fmla="*/ 174625 h 851265"/>
              <a:gd name="connsiteX243" fmla="*/ 62177 w 12191998"/>
              <a:gd name="connsiteY243" fmla="*/ 166687 h 851265"/>
              <a:gd name="connsiteX244" fmla="*/ 114564 w 12191998"/>
              <a:gd name="connsiteY244" fmla="*/ 155575 h 851265"/>
              <a:gd name="connsiteX245" fmla="*/ 160602 w 12191998"/>
              <a:gd name="connsiteY245" fmla="*/ 141287 h 851265"/>
              <a:gd name="connsiteX246" fmla="*/ 201877 w 12191998"/>
              <a:gd name="connsiteY246" fmla="*/ 125412 h 851265"/>
              <a:gd name="connsiteX247" fmla="*/ 238389 w 12191998"/>
              <a:gd name="connsiteY247" fmla="*/ 106362 h 851265"/>
              <a:gd name="connsiteX248" fmla="*/ 276489 w 12191998"/>
              <a:gd name="connsiteY248" fmla="*/ 87312 h 851265"/>
              <a:gd name="connsiteX249" fmla="*/ 314589 w 12191998"/>
              <a:gd name="connsiteY249" fmla="*/ 68262 h 851265"/>
              <a:gd name="connsiteX250" fmla="*/ 351102 w 12191998"/>
              <a:gd name="connsiteY250" fmla="*/ 52387 h 851265"/>
              <a:gd name="connsiteX251" fmla="*/ 392377 w 12191998"/>
              <a:gd name="connsiteY251" fmla="*/ 36512 h 851265"/>
              <a:gd name="connsiteX252" fmla="*/ 438414 w 12191998"/>
              <a:gd name="connsiteY252" fmla="*/ 20637 h 851265"/>
              <a:gd name="connsiteX253" fmla="*/ 490802 w 12191998"/>
              <a:gd name="connsiteY253" fmla="*/ 9525 h 851265"/>
              <a:gd name="connsiteX254" fmla="*/ 551127 w 12191998"/>
              <a:gd name="connsiteY254" fmla="*/ 3175 h 8512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Lst>
            <a:rect l="l" t="t" r="r" b="b"/>
            <a:pathLst>
              <a:path w="12191998" h="851265">
                <a:moveTo>
                  <a:pt x="619389" y="0"/>
                </a:moveTo>
                <a:lnTo>
                  <a:pt x="687652" y="3175"/>
                </a:lnTo>
                <a:lnTo>
                  <a:pt x="747977" y="9525"/>
                </a:lnTo>
                <a:lnTo>
                  <a:pt x="800364" y="20637"/>
                </a:lnTo>
                <a:lnTo>
                  <a:pt x="846402" y="36512"/>
                </a:lnTo>
                <a:lnTo>
                  <a:pt x="887677" y="52387"/>
                </a:lnTo>
                <a:lnTo>
                  <a:pt x="924189" y="68262"/>
                </a:lnTo>
                <a:lnTo>
                  <a:pt x="962289" y="87312"/>
                </a:lnTo>
                <a:lnTo>
                  <a:pt x="1000389" y="106362"/>
                </a:lnTo>
                <a:lnTo>
                  <a:pt x="1036902" y="125412"/>
                </a:lnTo>
                <a:lnTo>
                  <a:pt x="1078177" y="141287"/>
                </a:lnTo>
                <a:lnTo>
                  <a:pt x="1124214" y="155575"/>
                </a:lnTo>
                <a:lnTo>
                  <a:pt x="1176602" y="166687"/>
                </a:lnTo>
                <a:lnTo>
                  <a:pt x="1236927" y="174625"/>
                </a:lnTo>
                <a:lnTo>
                  <a:pt x="1305189" y="176212"/>
                </a:lnTo>
                <a:lnTo>
                  <a:pt x="1373452" y="174625"/>
                </a:lnTo>
                <a:lnTo>
                  <a:pt x="1433777" y="166687"/>
                </a:lnTo>
                <a:lnTo>
                  <a:pt x="1486164" y="155575"/>
                </a:lnTo>
                <a:lnTo>
                  <a:pt x="1532202" y="141287"/>
                </a:lnTo>
                <a:lnTo>
                  <a:pt x="1573477" y="125412"/>
                </a:lnTo>
                <a:lnTo>
                  <a:pt x="1609989" y="106362"/>
                </a:lnTo>
                <a:lnTo>
                  <a:pt x="1648089" y="87312"/>
                </a:lnTo>
                <a:lnTo>
                  <a:pt x="1686189" y="68262"/>
                </a:lnTo>
                <a:lnTo>
                  <a:pt x="1722702" y="52387"/>
                </a:lnTo>
                <a:lnTo>
                  <a:pt x="1763977" y="36512"/>
                </a:lnTo>
                <a:lnTo>
                  <a:pt x="1810014" y="20637"/>
                </a:lnTo>
                <a:lnTo>
                  <a:pt x="1862402" y="9525"/>
                </a:lnTo>
                <a:lnTo>
                  <a:pt x="1922727" y="3175"/>
                </a:lnTo>
                <a:lnTo>
                  <a:pt x="1990989" y="0"/>
                </a:lnTo>
                <a:lnTo>
                  <a:pt x="2059252" y="3175"/>
                </a:lnTo>
                <a:lnTo>
                  <a:pt x="2119577" y="9525"/>
                </a:lnTo>
                <a:lnTo>
                  <a:pt x="2171964" y="20637"/>
                </a:lnTo>
                <a:lnTo>
                  <a:pt x="2218002" y="36512"/>
                </a:lnTo>
                <a:lnTo>
                  <a:pt x="2259277" y="52387"/>
                </a:lnTo>
                <a:lnTo>
                  <a:pt x="2295789" y="68262"/>
                </a:lnTo>
                <a:lnTo>
                  <a:pt x="2333889" y="87312"/>
                </a:lnTo>
                <a:lnTo>
                  <a:pt x="2371989" y="106362"/>
                </a:lnTo>
                <a:lnTo>
                  <a:pt x="2408502" y="125412"/>
                </a:lnTo>
                <a:lnTo>
                  <a:pt x="2449777" y="141287"/>
                </a:lnTo>
                <a:lnTo>
                  <a:pt x="2495814" y="155575"/>
                </a:lnTo>
                <a:lnTo>
                  <a:pt x="2548202" y="166687"/>
                </a:lnTo>
                <a:lnTo>
                  <a:pt x="2608527" y="174625"/>
                </a:lnTo>
                <a:lnTo>
                  <a:pt x="2676789" y="176212"/>
                </a:lnTo>
                <a:lnTo>
                  <a:pt x="2745052" y="174625"/>
                </a:lnTo>
                <a:lnTo>
                  <a:pt x="2805377" y="166687"/>
                </a:lnTo>
                <a:lnTo>
                  <a:pt x="2857764" y="155575"/>
                </a:lnTo>
                <a:lnTo>
                  <a:pt x="2903802" y="141287"/>
                </a:lnTo>
                <a:lnTo>
                  <a:pt x="2945077" y="125412"/>
                </a:lnTo>
                <a:lnTo>
                  <a:pt x="2981589" y="106362"/>
                </a:lnTo>
                <a:lnTo>
                  <a:pt x="3019689" y="87312"/>
                </a:lnTo>
                <a:lnTo>
                  <a:pt x="3057789" y="68262"/>
                </a:lnTo>
                <a:lnTo>
                  <a:pt x="3094302" y="52387"/>
                </a:lnTo>
                <a:lnTo>
                  <a:pt x="3135577" y="36512"/>
                </a:lnTo>
                <a:lnTo>
                  <a:pt x="3181614" y="20637"/>
                </a:lnTo>
                <a:lnTo>
                  <a:pt x="3234002" y="9525"/>
                </a:lnTo>
                <a:lnTo>
                  <a:pt x="3294327" y="3175"/>
                </a:lnTo>
                <a:lnTo>
                  <a:pt x="3361002" y="0"/>
                </a:lnTo>
                <a:lnTo>
                  <a:pt x="3430852" y="3175"/>
                </a:lnTo>
                <a:lnTo>
                  <a:pt x="3491177" y="9525"/>
                </a:lnTo>
                <a:lnTo>
                  <a:pt x="3543564" y="20637"/>
                </a:lnTo>
                <a:lnTo>
                  <a:pt x="3589602" y="36512"/>
                </a:lnTo>
                <a:lnTo>
                  <a:pt x="3630877" y="52387"/>
                </a:lnTo>
                <a:lnTo>
                  <a:pt x="3667389" y="68262"/>
                </a:lnTo>
                <a:lnTo>
                  <a:pt x="3705489" y="87312"/>
                </a:lnTo>
                <a:lnTo>
                  <a:pt x="3743589" y="106362"/>
                </a:lnTo>
                <a:lnTo>
                  <a:pt x="3780102" y="125412"/>
                </a:lnTo>
                <a:lnTo>
                  <a:pt x="3821377" y="141287"/>
                </a:lnTo>
                <a:lnTo>
                  <a:pt x="3867414" y="155575"/>
                </a:lnTo>
                <a:lnTo>
                  <a:pt x="3919802" y="166687"/>
                </a:lnTo>
                <a:lnTo>
                  <a:pt x="3980127" y="174625"/>
                </a:lnTo>
                <a:lnTo>
                  <a:pt x="4048389" y="176212"/>
                </a:lnTo>
                <a:lnTo>
                  <a:pt x="4116652" y="174625"/>
                </a:lnTo>
                <a:lnTo>
                  <a:pt x="4176977" y="166687"/>
                </a:lnTo>
                <a:lnTo>
                  <a:pt x="4229364" y="155575"/>
                </a:lnTo>
                <a:lnTo>
                  <a:pt x="4275402" y="141287"/>
                </a:lnTo>
                <a:lnTo>
                  <a:pt x="4316677" y="125412"/>
                </a:lnTo>
                <a:lnTo>
                  <a:pt x="4353189" y="106362"/>
                </a:lnTo>
                <a:lnTo>
                  <a:pt x="4429389" y="68262"/>
                </a:lnTo>
                <a:lnTo>
                  <a:pt x="4465902" y="52387"/>
                </a:lnTo>
                <a:lnTo>
                  <a:pt x="4507177" y="36512"/>
                </a:lnTo>
                <a:lnTo>
                  <a:pt x="4553216" y="20637"/>
                </a:lnTo>
                <a:lnTo>
                  <a:pt x="4605602" y="9525"/>
                </a:lnTo>
                <a:lnTo>
                  <a:pt x="4665928" y="3175"/>
                </a:lnTo>
                <a:lnTo>
                  <a:pt x="4734189" y="0"/>
                </a:lnTo>
                <a:lnTo>
                  <a:pt x="4802453" y="3175"/>
                </a:lnTo>
                <a:lnTo>
                  <a:pt x="4862777" y="9525"/>
                </a:lnTo>
                <a:lnTo>
                  <a:pt x="4915165" y="20637"/>
                </a:lnTo>
                <a:lnTo>
                  <a:pt x="4961202" y="36512"/>
                </a:lnTo>
                <a:lnTo>
                  <a:pt x="5002478" y="52387"/>
                </a:lnTo>
                <a:lnTo>
                  <a:pt x="5038989" y="68262"/>
                </a:lnTo>
                <a:lnTo>
                  <a:pt x="5077091" y="87312"/>
                </a:lnTo>
                <a:lnTo>
                  <a:pt x="5115189" y="106362"/>
                </a:lnTo>
                <a:lnTo>
                  <a:pt x="5151702" y="125412"/>
                </a:lnTo>
                <a:lnTo>
                  <a:pt x="5192978" y="141287"/>
                </a:lnTo>
                <a:lnTo>
                  <a:pt x="5239014" y="155575"/>
                </a:lnTo>
                <a:lnTo>
                  <a:pt x="5291401" y="166687"/>
                </a:lnTo>
                <a:lnTo>
                  <a:pt x="5351727" y="174625"/>
                </a:lnTo>
                <a:lnTo>
                  <a:pt x="5410199" y="175985"/>
                </a:lnTo>
                <a:lnTo>
                  <a:pt x="5468671" y="174625"/>
                </a:lnTo>
                <a:lnTo>
                  <a:pt x="5528996" y="166687"/>
                </a:lnTo>
                <a:lnTo>
                  <a:pt x="5581383" y="155575"/>
                </a:lnTo>
                <a:lnTo>
                  <a:pt x="5627421" y="141287"/>
                </a:lnTo>
                <a:lnTo>
                  <a:pt x="5668696" y="125412"/>
                </a:lnTo>
                <a:lnTo>
                  <a:pt x="5705210" y="106362"/>
                </a:lnTo>
                <a:lnTo>
                  <a:pt x="5743308" y="87312"/>
                </a:lnTo>
                <a:lnTo>
                  <a:pt x="5781408" y="68262"/>
                </a:lnTo>
                <a:lnTo>
                  <a:pt x="5817921" y="52387"/>
                </a:lnTo>
                <a:lnTo>
                  <a:pt x="5859196" y="36512"/>
                </a:lnTo>
                <a:lnTo>
                  <a:pt x="5905234" y="20637"/>
                </a:lnTo>
                <a:lnTo>
                  <a:pt x="5957621" y="9525"/>
                </a:lnTo>
                <a:lnTo>
                  <a:pt x="6017948" y="3175"/>
                </a:lnTo>
                <a:lnTo>
                  <a:pt x="6086210" y="0"/>
                </a:lnTo>
                <a:lnTo>
                  <a:pt x="6095999" y="455"/>
                </a:lnTo>
                <a:lnTo>
                  <a:pt x="6105789" y="0"/>
                </a:lnTo>
                <a:lnTo>
                  <a:pt x="6174052" y="3175"/>
                </a:lnTo>
                <a:lnTo>
                  <a:pt x="6234377" y="9525"/>
                </a:lnTo>
                <a:lnTo>
                  <a:pt x="6286764" y="20637"/>
                </a:lnTo>
                <a:lnTo>
                  <a:pt x="6332802" y="36512"/>
                </a:lnTo>
                <a:lnTo>
                  <a:pt x="6374077" y="52387"/>
                </a:lnTo>
                <a:lnTo>
                  <a:pt x="6410589" y="68262"/>
                </a:lnTo>
                <a:lnTo>
                  <a:pt x="6448689" y="87312"/>
                </a:lnTo>
                <a:lnTo>
                  <a:pt x="6486789" y="106362"/>
                </a:lnTo>
                <a:lnTo>
                  <a:pt x="6523302" y="125412"/>
                </a:lnTo>
                <a:lnTo>
                  <a:pt x="6564577" y="141287"/>
                </a:lnTo>
                <a:lnTo>
                  <a:pt x="6610614" y="155575"/>
                </a:lnTo>
                <a:lnTo>
                  <a:pt x="6663002" y="166687"/>
                </a:lnTo>
                <a:lnTo>
                  <a:pt x="6723327" y="174625"/>
                </a:lnTo>
                <a:lnTo>
                  <a:pt x="6781799" y="175985"/>
                </a:lnTo>
                <a:lnTo>
                  <a:pt x="6840271" y="174625"/>
                </a:lnTo>
                <a:lnTo>
                  <a:pt x="6900596" y="166687"/>
                </a:lnTo>
                <a:lnTo>
                  <a:pt x="6952983" y="155575"/>
                </a:lnTo>
                <a:lnTo>
                  <a:pt x="6999021" y="141287"/>
                </a:lnTo>
                <a:lnTo>
                  <a:pt x="7040296" y="125412"/>
                </a:lnTo>
                <a:lnTo>
                  <a:pt x="7076808" y="106362"/>
                </a:lnTo>
                <a:lnTo>
                  <a:pt x="7114908" y="87312"/>
                </a:lnTo>
                <a:lnTo>
                  <a:pt x="7153008" y="68262"/>
                </a:lnTo>
                <a:lnTo>
                  <a:pt x="7189521" y="52387"/>
                </a:lnTo>
                <a:lnTo>
                  <a:pt x="7230796" y="36512"/>
                </a:lnTo>
                <a:lnTo>
                  <a:pt x="7276833" y="20637"/>
                </a:lnTo>
                <a:lnTo>
                  <a:pt x="7329221" y="9525"/>
                </a:lnTo>
                <a:lnTo>
                  <a:pt x="7389546" y="3175"/>
                </a:lnTo>
                <a:lnTo>
                  <a:pt x="7457808" y="0"/>
                </a:lnTo>
                <a:lnTo>
                  <a:pt x="7526071" y="3175"/>
                </a:lnTo>
                <a:lnTo>
                  <a:pt x="7586396" y="9525"/>
                </a:lnTo>
                <a:lnTo>
                  <a:pt x="7638783" y="20637"/>
                </a:lnTo>
                <a:lnTo>
                  <a:pt x="7684821" y="36512"/>
                </a:lnTo>
                <a:lnTo>
                  <a:pt x="7726096" y="52387"/>
                </a:lnTo>
                <a:lnTo>
                  <a:pt x="7762608" y="68262"/>
                </a:lnTo>
                <a:lnTo>
                  <a:pt x="7800708" y="87312"/>
                </a:lnTo>
                <a:lnTo>
                  <a:pt x="7838808" y="106362"/>
                </a:lnTo>
                <a:lnTo>
                  <a:pt x="7875321" y="125412"/>
                </a:lnTo>
                <a:lnTo>
                  <a:pt x="7916596" y="141287"/>
                </a:lnTo>
                <a:lnTo>
                  <a:pt x="7962633" y="155575"/>
                </a:lnTo>
                <a:lnTo>
                  <a:pt x="8015021" y="166687"/>
                </a:lnTo>
                <a:lnTo>
                  <a:pt x="8075346" y="174625"/>
                </a:lnTo>
                <a:lnTo>
                  <a:pt x="8143608" y="176212"/>
                </a:lnTo>
                <a:lnTo>
                  <a:pt x="8211871" y="174625"/>
                </a:lnTo>
                <a:lnTo>
                  <a:pt x="8272196" y="166687"/>
                </a:lnTo>
                <a:lnTo>
                  <a:pt x="8324583" y="155575"/>
                </a:lnTo>
                <a:lnTo>
                  <a:pt x="8370621" y="141287"/>
                </a:lnTo>
                <a:lnTo>
                  <a:pt x="8411896" y="125412"/>
                </a:lnTo>
                <a:lnTo>
                  <a:pt x="8448408" y="106362"/>
                </a:lnTo>
                <a:lnTo>
                  <a:pt x="8486508" y="87312"/>
                </a:lnTo>
                <a:lnTo>
                  <a:pt x="8524608" y="68262"/>
                </a:lnTo>
                <a:lnTo>
                  <a:pt x="8561120" y="52387"/>
                </a:lnTo>
                <a:lnTo>
                  <a:pt x="8602396" y="36512"/>
                </a:lnTo>
                <a:lnTo>
                  <a:pt x="8648432" y="20637"/>
                </a:lnTo>
                <a:lnTo>
                  <a:pt x="8700820" y="9525"/>
                </a:lnTo>
                <a:lnTo>
                  <a:pt x="8761146" y="3175"/>
                </a:lnTo>
                <a:lnTo>
                  <a:pt x="8827820" y="0"/>
                </a:lnTo>
                <a:lnTo>
                  <a:pt x="8897670" y="3175"/>
                </a:lnTo>
                <a:lnTo>
                  <a:pt x="8957996" y="9525"/>
                </a:lnTo>
                <a:lnTo>
                  <a:pt x="9010382" y="20637"/>
                </a:lnTo>
                <a:lnTo>
                  <a:pt x="9056420" y="36512"/>
                </a:lnTo>
                <a:lnTo>
                  <a:pt x="9097696" y="52387"/>
                </a:lnTo>
                <a:lnTo>
                  <a:pt x="9134208" y="68262"/>
                </a:lnTo>
                <a:lnTo>
                  <a:pt x="9172308" y="87312"/>
                </a:lnTo>
                <a:lnTo>
                  <a:pt x="9210408" y="106362"/>
                </a:lnTo>
                <a:lnTo>
                  <a:pt x="9246920" y="125412"/>
                </a:lnTo>
                <a:lnTo>
                  <a:pt x="9288196" y="141287"/>
                </a:lnTo>
                <a:lnTo>
                  <a:pt x="9334232" y="155575"/>
                </a:lnTo>
                <a:lnTo>
                  <a:pt x="9386620" y="166687"/>
                </a:lnTo>
                <a:lnTo>
                  <a:pt x="9446946" y="174625"/>
                </a:lnTo>
                <a:lnTo>
                  <a:pt x="9515208" y="176212"/>
                </a:lnTo>
                <a:lnTo>
                  <a:pt x="9583470" y="174625"/>
                </a:lnTo>
                <a:lnTo>
                  <a:pt x="9643796" y="166687"/>
                </a:lnTo>
                <a:lnTo>
                  <a:pt x="9696182" y="155575"/>
                </a:lnTo>
                <a:lnTo>
                  <a:pt x="9742220" y="141287"/>
                </a:lnTo>
                <a:lnTo>
                  <a:pt x="9783496" y="125412"/>
                </a:lnTo>
                <a:lnTo>
                  <a:pt x="9820008" y="106362"/>
                </a:lnTo>
                <a:lnTo>
                  <a:pt x="9896208" y="68262"/>
                </a:lnTo>
                <a:lnTo>
                  <a:pt x="9932720" y="52387"/>
                </a:lnTo>
                <a:lnTo>
                  <a:pt x="9973996" y="36512"/>
                </a:lnTo>
                <a:lnTo>
                  <a:pt x="10020032" y="20637"/>
                </a:lnTo>
                <a:lnTo>
                  <a:pt x="10072420" y="9525"/>
                </a:lnTo>
                <a:lnTo>
                  <a:pt x="10132746" y="3175"/>
                </a:lnTo>
                <a:lnTo>
                  <a:pt x="10201008" y="0"/>
                </a:lnTo>
                <a:lnTo>
                  <a:pt x="10269270" y="3175"/>
                </a:lnTo>
                <a:lnTo>
                  <a:pt x="10329596" y="9525"/>
                </a:lnTo>
                <a:lnTo>
                  <a:pt x="10381982" y="20637"/>
                </a:lnTo>
                <a:lnTo>
                  <a:pt x="10428020" y="36512"/>
                </a:lnTo>
                <a:lnTo>
                  <a:pt x="10469296" y="52387"/>
                </a:lnTo>
                <a:lnTo>
                  <a:pt x="10505808" y="68262"/>
                </a:lnTo>
                <a:lnTo>
                  <a:pt x="10543908" y="87312"/>
                </a:lnTo>
                <a:lnTo>
                  <a:pt x="10582008" y="106362"/>
                </a:lnTo>
                <a:lnTo>
                  <a:pt x="10618520" y="125412"/>
                </a:lnTo>
                <a:lnTo>
                  <a:pt x="10659796" y="141287"/>
                </a:lnTo>
                <a:lnTo>
                  <a:pt x="10705832" y="155575"/>
                </a:lnTo>
                <a:lnTo>
                  <a:pt x="10758220" y="166687"/>
                </a:lnTo>
                <a:lnTo>
                  <a:pt x="10818546" y="174625"/>
                </a:lnTo>
                <a:lnTo>
                  <a:pt x="10886808" y="176212"/>
                </a:lnTo>
                <a:lnTo>
                  <a:pt x="10955070" y="174625"/>
                </a:lnTo>
                <a:lnTo>
                  <a:pt x="11015396" y="166687"/>
                </a:lnTo>
                <a:lnTo>
                  <a:pt x="11067782" y="155575"/>
                </a:lnTo>
                <a:lnTo>
                  <a:pt x="11113820" y="141287"/>
                </a:lnTo>
                <a:lnTo>
                  <a:pt x="11155096" y="125412"/>
                </a:lnTo>
                <a:lnTo>
                  <a:pt x="11191608" y="106362"/>
                </a:lnTo>
                <a:lnTo>
                  <a:pt x="11229708" y="87312"/>
                </a:lnTo>
                <a:lnTo>
                  <a:pt x="11267808" y="68262"/>
                </a:lnTo>
                <a:lnTo>
                  <a:pt x="11304320" y="52387"/>
                </a:lnTo>
                <a:lnTo>
                  <a:pt x="11345596" y="36512"/>
                </a:lnTo>
                <a:lnTo>
                  <a:pt x="11391632" y="20637"/>
                </a:lnTo>
                <a:lnTo>
                  <a:pt x="11444020" y="9525"/>
                </a:lnTo>
                <a:lnTo>
                  <a:pt x="11504346" y="3175"/>
                </a:lnTo>
                <a:lnTo>
                  <a:pt x="11572608" y="0"/>
                </a:lnTo>
                <a:lnTo>
                  <a:pt x="11640870" y="3175"/>
                </a:lnTo>
                <a:lnTo>
                  <a:pt x="11701196" y="9525"/>
                </a:lnTo>
                <a:lnTo>
                  <a:pt x="11753582" y="20637"/>
                </a:lnTo>
                <a:lnTo>
                  <a:pt x="11799620" y="36512"/>
                </a:lnTo>
                <a:lnTo>
                  <a:pt x="11840896" y="52387"/>
                </a:lnTo>
                <a:lnTo>
                  <a:pt x="11877408" y="68262"/>
                </a:lnTo>
                <a:lnTo>
                  <a:pt x="11915508" y="87312"/>
                </a:lnTo>
                <a:lnTo>
                  <a:pt x="11953608" y="106362"/>
                </a:lnTo>
                <a:lnTo>
                  <a:pt x="11990120" y="125412"/>
                </a:lnTo>
                <a:lnTo>
                  <a:pt x="12031396" y="141287"/>
                </a:lnTo>
                <a:lnTo>
                  <a:pt x="12077432" y="155575"/>
                </a:lnTo>
                <a:lnTo>
                  <a:pt x="12129820" y="166688"/>
                </a:lnTo>
                <a:lnTo>
                  <a:pt x="12190146" y="174625"/>
                </a:lnTo>
                <a:lnTo>
                  <a:pt x="12191998" y="174668"/>
                </a:lnTo>
                <a:lnTo>
                  <a:pt x="12191998" y="851265"/>
                </a:lnTo>
                <a:lnTo>
                  <a:pt x="0" y="851265"/>
                </a:lnTo>
                <a:lnTo>
                  <a:pt x="0" y="174668"/>
                </a:lnTo>
                <a:lnTo>
                  <a:pt x="1852" y="174625"/>
                </a:lnTo>
                <a:lnTo>
                  <a:pt x="62177" y="166687"/>
                </a:lnTo>
                <a:lnTo>
                  <a:pt x="114564" y="155575"/>
                </a:lnTo>
                <a:lnTo>
                  <a:pt x="160602" y="141287"/>
                </a:lnTo>
                <a:lnTo>
                  <a:pt x="201877" y="125412"/>
                </a:lnTo>
                <a:lnTo>
                  <a:pt x="238389" y="106362"/>
                </a:lnTo>
                <a:lnTo>
                  <a:pt x="276489" y="87312"/>
                </a:lnTo>
                <a:lnTo>
                  <a:pt x="314589" y="68262"/>
                </a:lnTo>
                <a:lnTo>
                  <a:pt x="351102" y="52387"/>
                </a:lnTo>
                <a:lnTo>
                  <a:pt x="392377" y="36512"/>
                </a:lnTo>
                <a:lnTo>
                  <a:pt x="438414" y="20637"/>
                </a:lnTo>
                <a:lnTo>
                  <a:pt x="490802" y="9525"/>
                </a:lnTo>
                <a:lnTo>
                  <a:pt x="551127" y="3175"/>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Line 4">
            <a:extLst>
              <a:ext uri="{FF2B5EF4-FFF2-40B4-BE49-F238E27FC236}">
                <a16:creationId xmlns:a16="http://schemas.microsoft.com/office/drawing/2014/main" id="{25C64B2C-2A74-BAED-F895-01947137CED9}"/>
              </a:ext>
            </a:extLst>
          </p:cNvPr>
          <p:cNvSpPr>
            <a:spLocks noChangeShapeType="1"/>
          </p:cNvSpPr>
          <p:nvPr/>
        </p:nvSpPr>
        <p:spPr bwMode="auto">
          <a:xfrm flipV="1">
            <a:off x="2267744" y="4797424"/>
            <a:ext cx="0" cy="1871663"/>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hu-HU"/>
          </a:p>
        </p:txBody>
      </p:sp>
      <p:sp>
        <p:nvSpPr>
          <p:cNvPr id="4" name="Line 5">
            <a:extLst>
              <a:ext uri="{FF2B5EF4-FFF2-40B4-BE49-F238E27FC236}">
                <a16:creationId xmlns:a16="http://schemas.microsoft.com/office/drawing/2014/main" id="{BC845387-4550-449D-199B-A658FC9DD70C}"/>
              </a:ext>
            </a:extLst>
          </p:cNvPr>
          <p:cNvSpPr>
            <a:spLocks noChangeShapeType="1"/>
          </p:cNvSpPr>
          <p:nvPr/>
        </p:nvSpPr>
        <p:spPr bwMode="auto">
          <a:xfrm flipV="1">
            <a:off x="2267744" y="6669087"/>
            <a:ext cx="4608513"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hu-HU"/>
          </a:p>
        </p:txBody>
      </p:sp>
      <p:sp>
        <p:nvSpPr>
          <p:cNvPr id="5" name="Freeform 6">
            <a:extLst>
              <a:ext uri="{FF2B5EF4-FFF2-40B4-BE49-F238E27FC236}">
                <a16:creationId xmlns:a16="http://schemas.microsoft.com/office/drawing/2014/main" id="{57547A3A-FF86-062A-3AD8-31C9F0434C90}"/>
              </a:ext>
            </a:extLst>
          </p:cNvPr>
          <p:cNvSpPr>
            <a:spLocks/>
          </p:cNvSpPr>
          <p:nvPr/>
        </p:nvSpPr>
        <p:spPr bwMode="auto">
          <a:xfrm>
            <a:off x="2267744" y="5157787"/>
            <a:ext cx="5184775" cy="1511300"/>
          </a:xfrm>
          <a:custGeom>
            <a:avLst/>
            <a:gdLst>
              <a:gd name="T0" fmla="*/ 0 w 2722"/>
              <a:gd name="T1" fmla="*/ 1134 h 1134"/>
              <a:gd name="T2" fmla="*/ 953 w 2722"/>
              <a:gd name="T3" fmla="*/ 681 h 1134"/>
              <a:gd name="T4" fmla="*/ 1452 w 2722"/>
              <a:gd name="T5" fmla="*/ 182 h 1134"/>
              <a:gd name="T6" fmla="*/ 2722 w 2722"/>
              <a:gd name="T7" fmla="*/ 0 h 1134"/>
            </a:gdLst>
            <a:ahLst/>
            <a:cxnLst>
              <a:cxn ang="0">
                <a:pos x="T0" y="T1"/>
              </a:cxn>
              <a:cxn ang="0">
                <a:pos x="T2" y="T3"/>
              </a:cxn>
              <a:cxn ang="0">
                <a:pos x="T4" y="T5"/>
              </a:cxn>
              <a:cxn ang="0">
                <a:pos x="T6" y="T7"/>
              </a:cxn>
            </a:cxnLst>
            <a:rect l="0" t="0" r="r" b="b"/>
            <a:pathLst>
              <a:path w="2722" h="1134">
                <a:moveTo>
                  <a:pt x="0" y="1134"/>
                </a:moveTo>
                <a:cubicBezTo>
                  <a:pt x="355" y="987"/>
                  <a:pt x="711" y="840"/>
                  <a:pt x="953" y="681"/>
                </a:cubicBezTo>
                <a:cubicBezTo>
                  <a:pt x="1195" y="522"/>
                  <a:pt x="1157" y="295"/>
                  <a:pt x="1452" y="182"/>
                </a:cubicBezTo>
                <a:cubicBezTo>
                  <a:pt x="1747" y="69"/>
                  <a:pt x="2518" y="30"/>
                  <a:pt x="2722" y="0"/>
                </a:cubicBezTo>
              </a:path>
            </a:pathLst>
          </a:custGeom>
          <a:noFill/>
          <a:ln w="38100" cmpd="sng">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hu-HU"/>
          </a:p>
        </p:txBody>
      </p:sp>
      <p:sp>
        <p:nvSpPr>
          <p:cNvPr id="6" name="Text Box 7">
            <a:extLst>
              <a:ext uri="{FF2B5EF4-FFF2-40B4-BE49-F238E27FC236}">
                <a16:creationId xmlns:a16="http://schemas.microsoft.com/office/drawing/2014/main" id="{DDAECA51-57CD-3E0C-5C6D-CFFBB0A8A203}"/>
              </a:ext>
            </a:extLst>
          </p:cNvPr>
          <p:cNvSpPr txBox="1">
            <a:spLocks noChangeArrowheads="1"/>
          </p:cNvSpPr>
          <p:nvPr/>
        </p:nvSpPr>
        <p:spPr bwMode="auto">
          <a:xfrm>
            <a:off x="7020942" y="6472871"/>
            <a:ext cx="1871663"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hu-HU" altLang="hu-HU"/>
              <a:t>ügyfelek</a:t>
            </a:r>
            <a:endParaRPr lang="en-US" altLang="hu-HU"/>
          </a:p>
        </p:txBody>
      </p:sp>
      <p:sp>
        <p:nvSpPr>
          <p:cNvPr id="7" name="Text Box 8">
            <a:extLst>
              <a:ext uri="{FF2B5EF4-FFF2-40B4-BE49-F238E27FC236}">
                <a16:creationId xmlns:a16="http://schemas.microsoft.com/office/drawing/2014/main" id="{1FA6BD7E-70CB-6EC4-A060-60A5C55C3CB0}"/>
              </a:ext>
            </a:extLst>
          </p:cNvPr>
          <p:cNvSpPr txBox="1">
            <a:spLocks noChangeArrowheads="1"/>
          </p:cNvSpPr>
          <p:nvPr/>
        </p:nvSpPr>
        <p:spPr bwMode="auto">
          <a:xfrm>
            <a:off x="847139" y="5412581"/>
            <a:ext cx="1348598"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pPr>
            <a:r>
              <a:rPr lang="hu-HU" altLang="hu-HU" dirty="0"/>
              <a:t>válaszadási valószínűség</a:t>
            </a:r>
            <a:endParaRPr lang="en-US" altLang="hu-HU" dirty="0"/>
          </a:p>
        </p:txBody>
      </p:sp>
    </p:spTree>
  </p:cSld>
  <p:clrMapOvr>
    <a:masterClrMapping/>
  </p:clrMapOvr>
</p:sld>
</file>

<file path=ppt/theme/theme1.xml><?xml version="1.0" encoding="utf-8"?>
<a:theme xmlns:a="http://schemas.openxmlformats.org/drawingml/2006/main" name="Jelvény">
  <a:themeElements>
    <a:clrScheme name="Mediá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Jelvény">
      <a:majorFont>
        <a:latin typeface="Impact" panose="020B080603090205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ill Sans MT" panose="020B0502020104020203"/>
        <a:ea typeface=""/>
        <a:cs typeface=""/>
        <a:font script="Grek" typeface="Corbel"/>
        <a:font script="Cyrl" typeface="Corbel"/>
        <a:font script="Jpan" typeface="メイリオ"/>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Jelvény">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12700" cap="flat" cmpd="sng" algn="in">
          <a:solidFill>
            <a:schemeClr val="phClr"/>
          </a:solidFill>
          <a:prstDash val="solid"/>
        </a:ln>
        <a:ln w="50800" cap="flat" cmpd="sng" algn="in">
          <a:solidFill>
            <a:schemeClr val="phClr"/>
          </a:solidFill>
          <a:prstDash val="solid"/>
        </a:ln>
      </a:lnStyleLst>
      <a:effectStyleLst>
        <a:effectStyle>
          <a:effectLst/>
        </a:effectStyle>
        <a:effectStyle>
          <a:effectLst/>
        </a:effectStyle>
        <a:effectStyle>
          <a:effectLst>
            <a:outerShdw blurRad="38100" dist="25400" dir="5400000" algn="ctr" rotWithShape="0">
              <a:srgbClr val="000000">
                <a:alpha val="2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adge" id="{71A07785-5930-41D4-9A83-E23602B48E98}" vid="{771EA782-DFA6-45B1-AEA3-661F1715B310}"/>
    </a:ext>
  </a:extLst>
</a:theme>
</file>

<file path=ppt/theme/theme2.xml><?xml version="1.0" encoding="utf-8"?>
<a:theme xmlns:a="http://schemas.openxmlformats.org/drawingml/2006/main" name="Office-téma">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Jelvény</Template>
  <TotalTime>292</TotalTime>
  <Words>3386</Words>
  <Application>Microsoft Office PowerPoint</Application>
  <PresentationFormat>Diavetítés a képernyőre (4:3 oldalarány)</PresentationFormat>
  <Paragraphs>204</Paragraphs>
  <Slides>17</Slides>
  <Notes>8</Notes>
  <HiddenSlides>0</HiddenSlides>
  <MMClips>0</MMClips>
  <ScaleCrop>false</ScaleCrop>
  <HeadingPairs>
    <vt:vector size="6" baseType="variant">
      <vt:variant>
        <vt:lpstr>Használt betűtípusok</vt:lpstr>
      </vt:variant>
      <vt:variant>
        <vt:i4>5</vt:i4>
      </vt:variant>
      <vt:variant>
        <vt:lpstr>Téma</vt:lpstr>
      </vt:variant>
      <vt:variant>
        <vt:i4>1</vt:i4>
      </vt:variant>
      <vt:variant>
        <vt:lpstr>Diacímek</vt:lpstr>
      </vt:variant>
      <vt:variant>
        <vt:i4>17</vt:i4>
      </vt:variant>
    </vt:vector>
  </HeadingPairs>
  <TitlesOfParts>
    <vt:vector size="23" baseType="lpstr">
      <vt:lpstr>Aptos</vt:lpstr>
      <vt:lpstr>Arial</vt:lpstr>
      <vt:lpstr>Gill Sans MT</vt:lpstr>
      <vt:lpstr>Impact</vt:lpstr>
      <vt:lpstr>Söhne</vt:lpstr>
      <vt:lpstr>Jelvény</vt:lpstr>
      <vt:lpstr>Adatbányászat </vt:lpstr>
      <vt:lpstr>Adatbányászat</vt:lpstr>
      <vt:lpstr>Adatbányászati alkalmazások típusai </vt:lpstr>
      <vt:lpstr>Adatbányászati technikák</vt:lpstr>
      <vt:lpstr>Klaszterizáció</vt:lpstr>
      <vt:lpstr>Klaszterizáció</vt:lpstr>
      <vt:lpstr>Modellezés</vt:lpstr>
      <vt:lpstr>Döntési fa</vt:lpstr>
      <vt:lpstr>Regresszió</vt:lpstr>
      <vt:lpstr>Neurális hálók</vt:lpstr>
      <vt:lpstr>Adatbányászat újszerű megoldásai</vt:lpstr>
      <vt:lpstr>Összefüggések szabályok felismerése</vt:lpstr>
      <vt:lpstr>Előrejelzések készítése</vt:lpstr>
      <vt:lpstr>rendellenségek, kivételek kezelése</vt:lpstr>
      <vt:lpstr>Példák üzleti alkalmazásokra</vt:lpstr>
      <vt:lpstr>Példák üzleti alkalmazásokra</vt:lpstr>
      <vt:lpstr>Példák üzleti alkalmazásokra</vt:lpstr>
    </vt:vector>
  </TitlesOfParts>
  <Company>AITME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Adatbányászat </dc:title>
  <dc:creator>AITME</dc:creator>
  <cp:lastModifiedBy>Szabó Martin</cp:lastModifiedBy>
  <cp:revision>26</cp:revision>
  <dcterms:created xsi:type="dcterms:W3CDTF">2005-02-14T16:26:02Z</dcterms:created>
  <dcterms:modified xsi:type="dcterms:W3CDTF">2024-04-24T08:39:35Z</dcterms:modified>
</cp:coreProperties>
</file>